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665" r:id="rId5"/>
  </p:sldMasterIdLst>
  <p:notesMasterIdLst>
    <p:notesMasterId r:id="rId9"/>
  </p:notesMasterIdLst>
  <p:sldIdLst>
    <p:sldId id="290" r:id="rId6"/>
    <p:sldId id="301" r:id="rId7"/>
    <p:sldId id="9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442F25-E2FE-0B1F-47F6-E4267D9C8AF7}" name="BOEHLER Thomas, DCD/GPP" initials="BD" userId="S::thomas.boehler@oecd.org::f670c827-f7ba-4d18-9079-9bcc83e5c323" providerId="AD"/>
  <p188:author id="{2463AB4D-CAA9-1497-4F68-6E4700F69B61}" name="Yumna Rathore" initials="YR" userId="S::yumna.rathore_undp.org#ext#@oecd.onmicrosoft.com::eef06472-1a7f-4735-a184-d615194860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effectivecooperation.org/system/files/2022-11/SCM24%20Summary_final_ENG.pdf" TargetMode="External"/><Relationship Id="rId2" Type="http://schemas.openxmlformats.org/officeDocument/2006/relationships/hyperlink" Target="https://effectivecooperation.org/system/files/2022-07/SCM23_Outcome_Document_ENG.pdf" TargetMode="External"/><Relationship Id="rId1" Type="http://schemas.openxmlformats.org/officeDocument/2006/relationships/hyperlink" Target="https://effectivecooperation.org/system/files/2022-09/SCM23%20Summary_FINAL_circ.pdf" TargetMode="External"/><Relationship Id="rId4" Type="http://schemas.openxmlformats.org/officeDocument/2006/relationships/hyperlink" Target="https://effectivecooperation.org/system/files/2022-10/Draft%20One_Outcome_Document_ENG_Clean%20%284%29.pdf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effectivecooperation.org/system/files/2022-09/SCM23%20Summary_FINAL_circ.pdf" TargetMode="External"/><Relationship Id="rId2" Type="http://schemas.openxmlformats.org/officeDocument/2006/relationships/hyperlink" Target="https://effectivecooperation.org/system/files/2022-10/Draft%20One_Outcome_Document_ENG_Clean%20%284%29.pdf" TargetMode="External"/><Relationship Id="rId1" Type="http://schemas.openxmlformats.org/officeDocument/2006/relationships/hyperlink" Target="https://effectivecooperation.org/system/files/2022-11/SCM24%20Summary_final_ENG.pdf" TargetMode="External"/><Relationship Id="rId4" Type="http://schemas.openxmlformats.org/officeDocument/2006/relationships/hyperlink" Target="https://effectivecooperation.org/system/files/2022-07/SCM23_Outcome_Document_ENG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68BD5-4966-4A13-89EA-C2411E31357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E047267-79F9-4DC7-8AE0-CE63AEBFF35A}">
      <dgm:prSet phldrT="[Testo]" custT="1"/>
      <dgm:spPr/>
      <dgm:t>
        <a:bodyPr/>
        <a:lstStyle/>
        <a:p>
          <a:r>
            <a:rPr lang="it-IT" sz="1800"/>
            <a:t>Development partners</a:t>
          </a:r>
        </a:p>
      </dgm:t>
    </dgm:pt>
    <dgm:pt modelId="{4D211BD0-2217-4DEA-A7BE-F5F3D1BEB1A1}" type="parTrans" cxnId="{56A02EAE-60B0-483B-8EAA-09AC5C4280FF}">
      <dgm:prSet/>
      <dgm:spPr/>
      <dgm:t>
        <a:bodyPr/>
        <a:lstStyle/>
        <a:p>
          <a:endParaRPr lang="it-IT"/>
        </a:p>
      </dgm:t>
    </dgm:pt>
    <dgm:pt modelId="{7772F9C2-2DFC-42AD-99FA-7DD79D9D8B27}" type="sibTrans" cxnId="{56A02EAE-60B0-483B-8EAA-09AC5C4280FF}">
      <dgm:prSet/>
      <dgm:spPr/>
      <dgm:t>
        <a:bodyPr/>
        <a:lstStyle/>
        <a:p>
          <a:endParaRPr lang="it-IT"/>
        </a:p>
      </dgm:t>
    </dgm:pt>
    <dgm:pt modelId="{E1F60039-7726-4DA6-9C85-95A8244233B1}">
      <dgm:prSet phldrT="[Testo]" custT="1"/>
      <dgm:spPr/>
      <dgm:t>
        <a:bodyPr/>
        <a:lstStyle/>
        <a:p>
          <a:r>
            <a:rPr lang="en-US" sz="1800" b="0" noProof="0" dirty="0">
              <a:latin typeface="+mn-lt"/>
            </a:rPr>
            <a:t>Ambassador </a:t>
          </a:r>
          <a:r>
            <a:rPr lang="en-US" sz="1800" b="1" noProof="0" dirty="0">
              <a:latin typeface="+mn-lt"/>
            </a:rPr>
            <a:t>Thomas Gass</a:t>
          </a:r>
          <a:r>
            <a:rPr lang="en-US" sz="1800" b="0" noProof="0" dirty="0">
              <a:latin typeface="+mn-lt"/>
            </a:rPr>
            <a:t>, GPEDC Co-chair, </a:t>
          </a:r>
          <a:r>
            <a:rPr lang="en-US" sz="1800" b="0" u="sng" noProof="0" dirty="0">
              <a:latin typeface="+mn-lt"/>
            </a:rPr>
            <a:t>Switzerland (GPEDC Co-Chair)</a:t>
          </a:r>
          <a:endParaRPr lang="it-IT" sz="1800" b="0" u="sng" dirty="0">
            <a:latin typeface="+mn-lt"/>
          </a:endParaRPr>
        </a:p>
      </dgm:t>
    </dgm:pt>
    <dgm:pt modelId="{CAE85B15-5736-467A-9251-D3BDF6CDDB83}" type="parTrans" cxnId="{9347615A-1AE0-4A11-9D77-09FFD48DEF3A}">
      <dgm:prSet/>
      <dgm:spPr/>
      <dgm:t>
        <a:bodyPr/>
        <a:lstStyle/>
        <a:p>
          <a:endParaRPr lang="it-IT"/>
        </a:p>
      </dgm:t>
    </dgm:pt>
    <dgm:pt modelId="{D0E151A0-CD07-46EC-9E26-FC5E31C7E19C}" type="sibTrans" cxnId="{9347615A-1AE0-4A11-9D77-09FFD48DEF3A}">
      <dgm:prSet/>
      <dgm:spPr/>
      <dgm:t>
        <a:bodyPr/>
        <a:lstStyle/>
        <a:p>
          <a:endParaRPr lang="it-IT"/>
        </a:p>
      </dgm:t>
    </dgm:pt>
    <dgm:pt modelId="{3FA1C45B-8603-4252-96B4-F86AC39F8B40}">
      <dgm:prSet phldrT="[Testo]" custT="1"/>
      <dgm:spPr/>
      <dgm:t>
        <a:bodyPr/>
        <a:lstStyle/>
        <a:p>
          <a:r>
            <a:rPr lang="it-IT" sz="1800"/>
            <a:t>Partner Countries</a:t>
          </a:r>
        </a:p>
      </dgm:t>
    </dgm:pt>
    <dgm:pt modelId="{107D3FEB-9A9C-4117-821B-F2675F0ADC0B}" type="parTrans" cxnId="{E07E90EF-0F78-4883-A0AE-9C8CEA28FD2A}">
      <dgm:prSet/>
      <dgm:spPr/>
      <dgm:t>
        <a:bodyPr/>
        <a:lstStyle/>
        <a:p>
          <a:endParaRPr lang="it-IT"/>
        </a:p>
      </dgm:t>
    </dgm:pt>
    <dgm:pt modelId="{90C2C187-E798-4711-86A8-E511D86260D0}" type="sibTrans" cxnId="{E07E90EF-0F78-4883-A0AE-9C8CEA28FD2A}">
      <dgm:prSet/>
      <dgm:spPr/>
      <dgm:t>
        <a:bodyPr/>
        <a:lstStyle/>
        <a:p>
          <a:endParaRPr lang="it-IT"/>
        </a:p>
      </dgm:t>
    </dgm:pt>
    <dgm:pt modelId="{A29A4586-19E2-486A-89E8-2689A0B93EB6}">
      <dgm:prSet phldrT="[Testo]" custT="1"/>
      <dgm:spPr/>
      <dgm:t>
        <a:bodyPr/>
        <a:lstStyle/>
        <a:p>
          <a:r>
            <a:rPr lang="en-US" sz="1800" dirty="0"/>
            <a:t>Mr. </a:t>
          </a:r>
          <a:r>
            <a:rPr lang="en-US" sz="1800" b="1" dirty="0"/>
            <a:t>Aymeric Misoni</a:t>
          </a:r>
          <a:r>
            <a:rPr lang="en-US" sz="1800" dirty="0"/>
            <a:t>, Advisor to Minister of Planning, </a:t>
          </a:r>
          <a:r>
            <a:rPr lang="en-US" sz="1800" u="sng" dirty="0"/>
            <a:t>DRC </a:t>
          </a:r>
          <a:r>
            <a:rPr lang="it-IT" sz="1800" u="sng" dirty="0"/>
            <a:t>(GPEDC Co-Chair)</a:t>
          </a:r>
        </a:p>
      </dgm:t>
    </dgm:pt>
    <dgm:pt modelId="{464E5820-C8EB-40F5-BEF2-40BA70C71A97}" type="parTrans" cxnId="{6E36BEAB-0DDD-41F9-9D60-475B8B2F6875}">
      <dgm:prSet/>
      <dgm:spPr/>
      <dgm:t>
        <a:bodyPr/>
        <a:lstStyle/>
        <a:p>
          <a:endParaRPr lang="it-IT"/>
        </a:p>
      </dgm:t>
    </dgm:pt>
    <dgm:pt modelId="{81E6D87B-2B74-46F1-B784-E940A0DB9035}" type="sibTrans" cxnId="{6E36BEAB-0DDD-41F9-9D60-475B8B2F6875}">
      <dgm:prSet/>
      <dgm:spPr/>
      <dgm:t>
        <a:bodyPr/>
        <a:lstStyle/>
        <a:p>
          <a:endParaRPr lang="it-IT"/>
        </a:p>
      </dgm:t>
    </dgm:pt>
    <dgm:pt modelId="{71416471-CD1F-4F63-A6C5-C1A9D530B94C}">
      <dgm:prSet phldrT="[Testo]" custT="1"/>
      <dgm:spPr/>
      <dgm:t>
        <a:bodyPr/>
        <a:lstStyle/>
        <a:p>
          <a:r>
            <a:rPr lang="it-IT" sz="1800"/>
            <a:t>Dual countries</a:t>
          </a:r>
        </a:p>
      </dgm:t>
    </dgm:pt>
    <dgm:pt modelId="{CCDDAB75-1B62-4AA7-9FFE-29B0A22C0A68}" type="parTrans" cxnId="{507C8C44-4DC7-4204-A72C-ADF4D583E3F1}">
      <dgm:prSet/>
      <dgm:spPr/>
      <dgm:t>
        <a:bodyPr/>
        <a:lstStyle/>
        <a:p>
          <a:endParaRPr lang="it-IT"/>
        </a:p>
      </dgm:t>
    </dgm:pt>
    <dgm:pt modelId="{8390B40F-8614-4B6B-BBFB-20A31B575AFB}" type="sibTrans" cxnId="{507C8C44-4DC7-4204-A72C-ADF4D583E3F1}">
      <dgm:prSet/>
      <dgm:spPr/>
      <dgm:t>
        <a:bodyPr/>
        <a:lstStyle/>
        <a:p>
          <a:endParaRPr lang="it-IT"/>
        </a:p>
      </dgm:t>
    </dgm:pt>
    <dgm:pt modelId="{FB678B87-9092-4E51-89CB-AB7F31CF92FA}">
      <dgm:prSet phldrT="[Testo]" custT="1"/>
      <dgm:spPr/>
      <dgm:t>
        <a:bodyPr/>
        <a:lstStyle/>
        <a:p>
          <a:r>
            <a:rPr lang="en-US" sz="1800" dirty="0"/>
            <a:t>Mr. </a:t>
          </a:r>
          <a:r>
            <a:rPr lang="en-US" sz="1800" b="1" dirty="0"/>
            <a:t>Farid Aziz</a:t>
          </a:r>
          <a:r>
            <a:rPr lang="en-US" sz="1800" dirty="0"/>
            <a:t>, Additional Secretary and Wing Chief, Development Effectiveness Wing, Economic Relations Division, </a:t>
          </a:r>
          <a:r>
            <a:rPr lang="en-US" sz="1800" u="sng" dirty="0"/>
            <a:t>Bangladesh (GPEDC Co-Chair) </a:t>
          </a:r>
          <a:endParaRPr lang="it-IT" sz="1800" u="sng" dirty="0"/>
        </a:p>
      </dgm:t>
    </dgm:pt>
    <dgm:pt modelId="{A03F0397-EE8C-4B96-8563-44F5344EDD75}" type="parTrans" cxnId="{97CC3F85-2E32-402B-99E3-4DB5FE25597D}">
      <dgm:prSet/>
      <dgm:spPr/>
      <dgm:t>
        <a:bodyPr/>
        <a:lstStyle/>
        <a:p>
          <a:endParaRPr lang="it-IT"/>
        </a:p>
      </dgm:t>
    </dgm:pt>
    <dgm:pt modelId="{7296F88A-967F-4C13-837A-C2B3B9A92A75}" type="sibTrans" cxnId="{97CC3F85-2E32-402B-99E3-4DB5FE25597D}">
      <dgm:prSet/>
      <dgm:spPr/>
      <dgm:t>
        <a:bodyPr/>
        <a:lstStyle/>
        <a:p>
          <a:endParaRPr lang="it-IT"/>
        </a:p>
      </dgm:t>
    </dgm:pt>
    <dgm:pt modelId="{5BED3A7E-0ADE-4CB3-A069-26885CF9AF90}">
      <dgm:prSet phldrT="[Testo]" custT="1"/>
      <dgm:spPr/>
      <dgm:t>
        <a:bodyPr/>
        <a:lstStyle/>
        <a:p>
          <a:pPr rtl="0"/>
          <a:r>
            <a:rPr lang="en-US" sz="1800" b="0" i="0" u="none" dirty="0"/>
            <a:t>Mr. </a:t>
          </a:r>
          <a:r>
            <a:rPr lang="en-US" sz="1800" b="1" i="0" u="none" dirty="0"/>
            <a:t>Priyanto </a:t>
          </a:r>
          <a:r>
            <a:rPr lang="en-US" sz="1800" b="1" i="0" u="none" dirty="0" err="1"/>
            <a:t>Rohmattullah</a:t>
          </a:r>
          <a:r>
            <a:rPr lang="en-US" sz="1800" b="0" i="0" u="none" dirty="0"/>
            <a:t>, Deputy Director, BAPPENAS, </a:t>
          </a:r>
          <a:r>
            <a:rPr lang="en-US" sz="1800" b="0" i="0" u="sng" dirty="0"/>
            <a:t>Indonesia</a:t>
          </a:r>
          <a:endParaRPr lang="it-IT" sz="1800" b="0" i="0" u="sng" dirty="0"/>
        </a:p>
      </dgm:t>
    </dgm:pt>
    <dgm:pt modelId="{7B7F120F-3700-4D6A-83E3-97E2CE1AA935}" type="parTrans" cxnId="{C58E582F-C2B0-4A21-A60B-EAAD32640414}">
      <dgm:prSet/>
      <dgm:spPr/>
      <dgm:t>
        <a:bodyPr/>
        <a:lstStyle/>
        <a:p>
          <a:endParaRPr lang="it-IT"/>
        </a:p>
      </dgm:t>
    </dgm:pt>
    <dgm:pt modelId="{A1C78477-83DB-4DB3-8AD0-379286407790}" type="sibTrans" cxnId="{C58E582F-C2B0-4A21-A60B-EAAD32640414}">
      <dgm:prSet/>
      <dgm:spPr/>
      <dgm:t>
        <a:bodyPr/>
        <a:lstStyle/>
        <a:p>
          <a:endParaRPr lang="it-IT"/>
        </a:p>
      </dgm:t>
    </dgm:pt>
    <dgm:pt modelId="{A612CFFE-7688-4B82-8631-53D7F4B653E3}">
      <dgm:prSet phldrT="[Testo]" custT="1"/>
      <dgm:spPr/>
      <dgm:t>
        <a:bodyPr/>
        <a:lstStyle/>
        <a:p>
          <a:r>
            <a:rPr lang="en-US" sz="1800" b="0" dirty="0">
              <a:latin typeface="+mn-lt"/>
            </a:rPr>
            <a:t>Ms. </a:t>
          </a:r>
          <a:r>
            <a:rPr lang="en-US" sz="1800" b="1" dirty="0" err="1">
              <a:latin typeface="+mn-lt"/>
            </a:rPr>
            <a:t>Marjeta</a:t>
          </a:r>
          <a:r>
            <a:rPr lang="en-US" sz="1800" b="1">
              <a:latin typeface="+mn-lt"/>
            </a:rPr>
            <a:t> Jager</a:t>
          </a:r>
          <a:r>
            <a:rPr lang="en-US" sz="1800" b="0">
              <a:latin typeface="+mn-lt"/>
            </a:rPr>
            <a:t>, Deputy Director-General for International Cooperation and Development, </a:t>
          </a:r>
          <a:r>
            <a:rPr lang="it-IT" sz="1800" b="0" u="sng">
              <a:latin typeface="+mn-lt"/>
            </a:rPr>
            <a:t>European Commission</a:t>
          </a:r>
        </a:p>
      </dgm:t>
    </dgm:pt>
    <dgm:pt modelId="{35F630C4-DA06-47A5-AF2F-361E7AF29265}" type="parTrans" cxnId="{11F4038F-003C-4026-8C08-CC8A49E10330}">
      <dgm:prSet/>
      <dgm:spPr/>
      <dgm:t>
        <a:bodyPr/>
        <a:lstStyle/>
        <a:p>
          <a:endParaRPr lang="it-IT"/>
        </a:p>
      </dgm:t>
    </dgm:pt>
    <dgm:pt modelId="{77CCB463-3911-40CF-BFA1-8E1A591BDCD2}" type="sibTrans" cxnId="{11F4038F-003C-4026-8C08-CC8A49E10330}">
      <dgm:prSet/>
      <dgm:spPr/>
      <dgm:t>
        <a:bodyPr/>
        <a:lstStyle/>
        <a:p>
          <a:endParaRPr lang="it-IT"/>
        </a:p>
      </dgm:t>
    </dgm:pt>
    <dgm:pt modelId="{B290B2CA-5E7F-48A4-800C-0DC4E4E91349}">
      <dgm:prSet phldrT="[Testo]" custT="1"/>
      <dgm:spPr/>
      <dgm:t>
        <a:bodyPr/>
        <a:lstStyle/>
        <a:p>
          <a:r>
            <a:rPr lang="en-US" sz="1800">
              <a:latin typeface="+mn-lt"/>
            </a:rPr>
            <a:t>Ms. </a:t>
          </a:r>
          <a:r>
            <a:rPr lang="en-US" sz="1800" b="1">
              <a:latin typeface="+mn-lt"/>
            </a:rPr>
            <a:t>Ulrika Modéer</a:t>
          </a:r>
          <a:r>
            <a:rPr lang="en-US" sz="1800">
              <a:latin typeface="+mn-lt"/>
            </a:rPr>
            <a:t>, UN Assistant Secretary-General and Director of the Bureau of External Relations and Advocacy, UNDP, </a:t>
          </a:r>
          <a:r>
            <a:rPr lang="it-IT" sz="1800" u="sng">
              <a:latin typeface="+mn-lt"/>
            </a:rPr>
            <a:t>UN Sustainable Development Group</a:t>
          </a:r>
        </a:p>
      </dgm:t>
    </dgm:pt>
    <dgm:pt modelId="{20793105-EF5D-44F7-95DD-241ABC2A2ACB}" type="parTrans" cxnId="{58567044-CFC7-413C-96DC-4E661DEBC309}">
      <dgm:prSet/>
      <dgm:spPr/>
      <dgm:t>
        <a:bodyPr/>
        <a:lstStyle/>
        <a:p>
          <a:endParaRPr lang="it-IT"/>
        </a:p>
      </dgm:t>
    </dgm:pt>
    <dgm:pt modelId="{E87CAE3F-1849-4702-A9C7-A71D6D7838C4}" type="sibTrans" cxnId="{58567044-CFC7-413C-96DC-4E661DEBC309}">
      <dgm:prSet/>
      <dgm:spPr/>
      <dgm:t>
        <a:bodyPr/>
        <a:lstStyle/>
        <a:p>
          <a:endParaRPr lang="it-IT"/>
        </a:p>
      </dgm:t>
    </dgm:pt>
    <dgm:pt modelId="{1357FD5A-C121-4A93-A120-C332F817BCC3}">
      <dgm:prSet phldrT="[Testo]" custT="1"/>
      <dgm:spPr/>
      <dgm:t>
        <a:bodyPr/>
        <a:lstStyle/>
        <a:p>
          <a:r>
            <a:rPr lang="en-US" sz="1800"/>
            <a:t>Ms. </a:t>
          </a:r>
          <a:r>
            <a:rPr lang="en-US" sz="1800" b="1"/>
            <a:t>Saane Lolo</a:t>
          </a:r>
          <a:r>
            <a:rPr lang="en-US" sz="1800"/>
            <a:t>, Deputy Secretary for Finance, </a:t>
          </a:r>
          <a:r>
            <a:rPr lang="it-IT" sz="1800" u="sng"/>
            <a:t>Tonga</a:t>
          </a:r>
        </a:p>
      </dgm:t>
    </dgm:pt>
    <dgm:pt modelId="{D60DE083-298E-46AC-B75E-3FABBE55BDB3}" type="parTrans" cxnId="{D26B5A4E-808B-430E-89B2-635327E85661}">
      <dgm:prSet/>
      <dgm:spPr/>
      <dgm:t>
        <a:bodyPr/>
        <a:lstStyle/>
        <a:p>
          <a:endParaRPr lang="en-US"/>
        </a:p>
      </dgm:t>
    </dgm:pt>
    <dgm:pt modelId="{2355FC8F-4A1D-4185-9980-43F203106712}" type="sibTrans" cxnId="{D26B5A4E-808B-430E-89B2-635327E85661}">
      <dgm:prSet/>
      <dgm:spPr/>
      <dgm:t>
        <a:bodyPr/>
        <a:lstStyle/>
        <a:p>
          <a:endParaRPr lang="en-US"/>
        </a:p>
      </dgm:t>
    </dgm:pt>
    <dgm:pt modelId="{42CEF22F-7FC6-410B-8EA1-49189F84FC3D}">
      <dgm:prSet phldrT="[Testo]" custT="1"/>
      <dgm:spPr/>
      <dgm:t>
        <a:bodyPr/>
        <a:lstStyle/>
        <a:p>
          <a:r>
            <a:rPr lang="it-IT" sz="1800" u="none" dirty="0"/>
            <a:t>Mr. </a:t>
          </a:r>
          <a:r>
            <a:rPr lang="it-IT" sz="1800" b="1" u="none" dirty="0"/>
            <a:t>Bob Kalanzi</a:t>
          </a:r>
          <a:r>
            <a:rPr lang="it-IT" sz="1800" u="none" dirty="0"/>
            <a:t>, </a:t>
          </a:r>
          <a:r>
            <a:rPr lang="it-IT" sz="1800" u="sng" dirty="0"/>
            <a:t>NEPAD</a:t>
          </a:r>
          <a:endParaRPr lang="it-IT" sz="1800" dirty="0"/>
        </a:p>
      </dgm:t>
    </dgm:pt>
    <dgm:pt modelId="{5BDC050B-597E-46FB-9FBE-EC604E228AD6}" type="parTrans" cxnId="{86259051-2A25-4C1F-AA07-97AECDA7B4E2}">
      <dgm:prSet/>
      <dgm:spPr/>
      <dgm:t>
        <a:bodyPr/>
        <a:lstStyle/>
        <a:p>
          <a:endParaRPr lang="en-US"/>
        </a:p>
      </dgm:t>
    </dgm:pt>
    <dgm:pt modelId="{E2F103CD-7E56-4627-A238-58AA7EAA7C83}" type="sibTrans" cxnId="{86259051-2A25-4C1F-AA07-97AECDA7B4E2}">
      <dgm:prSet/>
      <dgm:spPr/>
      <dgm:t>
        <a:bodyPr/>
        <a:lstStyle/>
        <a:p>
          <a:endParaRPr lang="en-US"/>
        </a:p>
      </dgm:t>
    </dgm:pt>
    <dgm:pt modelId="{196210C0-388F-45B6-88C9-3CF1CD1655E3}">
      <dgm:prSet phldrT="[Testo]" custT="1"/>
      <dgm:spPr/>
      <dgm:t>
        <a:bodyPr/>
        <a:lstStyle/>
        <a:p>
          <a:pPr rtl="0"/>
          <a:r>
            <a:rPr lang="it-IT" sz="1800" b="0" i="0"/>
            <a:t>Non-Executive Constituencies</a:t>
          </a:r>
        </a:p>
      </dgm:t>
    </dgm:pt>
    <dgm:pt modelId="{126B77F7-3D35-40DC-8632-E560AF636105}" type="parTrans" cxnId="{BC704851-A6BD-43A8-8685-EB347E6E0BF8}">
      <dgm:prSet/>
      <dgm:spPr/>
      <dgm:t>
        <a:bodyPr/>
        <a:lstStyle/>
        <a:p>
          <a:endParaRPr lang="en-US"/>
        </a:p>
      </dgm:t>
    </dgm:pt>
    <dgm:pt modelId="{5FEF1DB8-B44F-4456-A921-7F769FF0DC97}" type="sibTrans" cxnId="{BC704851-A6BD-43A8-8685-EB347E6E0BF8}">
      <dgm:prSet/>
      <dgm:spPr/>
      <dgm:t>
        <a:bodyPr/>
        <a:lstStyle/>
        <a:p>
          <a:endParaRPr lang="en-US"/>
        </a:p>
      </dgm:t>
    </dgm:pt>
    <dgm:pt modelId="{F29EC16F-CB55-4E55-8376-2941AF856663}">
      <dgm:prSet phldrT="[Testo]" custT="1"/>
      <dgm:spPr/>
      <dgm:t>
        <a:bodyPr/>
        <a:lstStyle/>
        <a:p>
          <a:pPr rtl="0"/>
          <a:r>
            <a:rPr lang="en-US" sz="1800" b="0" i="0" dirty="0"/>
            <a:t>Mr. </a:t>
          </a:r>
          <a:r>
            <a:rPr lang="en-US" sz="1800" b="1" i="0" dirty="0"/>
            <a:t>Vitalice Meja</a:t>
          </a:r>
          <a:r>
            <a:rPr lang="en-US" sz="1800" b="0" i="0" dirty="0"/>
            <a:t>, Executive Director, </a:t>
          </a:r>
          <a:r>
            <a:rPr lang="it-IT" sz="1800" b="0" i="0" u="sng" dirty="0"/>
            <a:t>Reality of Aid Africa (GPEDC Co-Chair) </a:t>
          </a:r>
        </a:p>
      </dgm:t>
    </dgm:pt>
    <dgm:pt modelId="{E34E7651-B897-44A0-B153-B9F5FA9A0330}" type="parTrans" cxnId="{E81DAF6E-794F-4A75-AB99-44779038BC35}">
      <dgm:prSet/>
      <dgm:spPr/>
      <dgm:t>
        <a:bodyPr/>
        <a:lstStyle/>
        <a:p>
          <a:endParaRPr lang="en-US"/>
        </a:p>
      </dgm:t>
    </dgm:pt>
    <dgm:pt modelId="{C634D826-4ADB-48DE-A418-4370F7596032}" type="sibTrans" cxnId="{E81DAF6E-794F-4A75-AB99-44779038BC35}">
      <dgm:prSet/>
      <dgm:spPr/>
      <dgm:t>
        <a:bodyPr/>
        <a:lstStyle/>
        <a:p>
          <a:endParaRPr lang="en-US"/>
        </a:p>
      </dgm:t>
    </dgm:pt>
    <dgm:pt modelId="{41FC657F-C28D-4BC9-8192-6FE811442C8C}">
      <dgm:prSet phldrT="[Testo]" custT="1"/>
      <dgm:spPr/>
      <dgm:t>
        <a:bodyPr/>
        <a:lstStyle/>
        <a:p>
          <a:pPr rtl="0"/>
          <a:r>
            <a:rPr lang="pt-BR" sz="1800" b="0" i="0"/>
            <a:t>Mr. </a:t>
          </a:r>
          <a:r>
            <a:rPr lang="pt-BR" sz="1800" b="1" i="0"/>
            <a:t>Luca De Fraia</a:t>
          </a:r>
          <a:r>
            <a:rPr lang="pt-BR" sz="1800" b="0" i="0"/>
            <a:t>, Deputy Director, </a:t>
          </a:r>
          <a:r>
            <a:rPr lang="it-IT" sz="1800" b="0" i="0" u="sng"/>
            <a:t>ActionAid Italy (CPDE)</a:t>
          </a:r>
        </a:p>
      </dgm:t>
    </dgm:pt>
    <dgm:pt modelId="{3F46CE49-9111-42FD-B00D-AA095A329A1E}" type="parTrans" cxnId="{3A4E9A2E-D570-4DEF-9B17-91F9A1A578DA}">
      <dgm:prSet/>
      <dgm:spPr/>
      <dgm:t>
        <a:bodyPr/>
        <a:lstStyle/>
        <a:p>
          <a:endParaRPr lang="en-US"/>
        </a:p>
      </dgm:t>
    </dgm:pt>
    <dgm:pt modelId="{257DA6E2-EE12-4BBB-8DF8-3446CC269C76}" type="sibTrans" cxnId="{3A4E9A2E-D570-4DEF-9B17-91F9A1A578DA}">
      <dgm:prSet/>
      <dgm:spPr/>
      <dgm:t>
        <a:bodyPr/>
        <a:lstStyle/>
        <a:p>
          <a:endParaRPr lang="en-US"/>
        </a:p>
      </dgm:t>
    </dgm:pt>
    <dgm:pt modelId="{2CC0EA36-71EF-4FEE-B0B5-5DFA7ED922CC}">
      <dgm:prSet phldrT="[Testo]" custT="1"/>
      <dgm:spPr/>
      <dgm:t>
        <a:bodyPr/>
        <a:lstStyle/>
        <a:p>
          <a:pPr rtl="0"/>
          <a:r>
            <a:rPr lang="en-US" sz="1800" b="0" i="0"/>
            <a:t>Lord </a:t>
          </a:r>
          <a:r>
            <a:rPr lang="en-US" sz="1800" b="1" i="0"/>
            <a:t>Jack McConnell</a:t>
          </a:r>
          <a:r>
            <a:rPr lang="en-US" sz="1800" b="0" i="0"/>
            <a:t>, Member of House of Lords of the United Kingdom </a:t>
          </a:r>
          <a:r>
            <a:rPr lang="en-US" sz="1800" b="0" i="0" u="sng"/>
            <a:t>(</a:t>
          </a:r>
          <a:r>
            <a:rPr lang="it-IT" sz="1800" b="0" i="0" u="sng"/>
            <a:t>IPU)</a:t>
          </a:r>
        </a:p>
      </dgm:t>
    </dgm:pt>
    <dgm:pt modelId="{8633420B-59C9-4247-BAE4-2D5BE9D038C2}" type="parTrans" cxnId="{02D8E7BC-671C-4805-99A8-EC6A97B6C141}">
      <dgm:prSet/>
      <dgm:spPr/>
      <dgm:t>
        <a:bodyPr/>
        <a:lstStyle/>
        <a:p>
          <a:endParaRPr lang="en-US"/>
        </a:p>
      </dgm:t>
    </dgm:pt>
    <dgm:pt modelId="{99A9C42C-4957-4C9E-A935-A219034301FF}" type="sibTrans" cxnId="{02D8E7BC-671C-4805-99A8-EC6A97B6C141}">
      <dgm:prSet/>
      <dgm:spPr/>
      <dgm:t>
        <a:bodyPr/>
        <a:lstStyle/>
        <a:p>
          <a:endParaRPr lang="en-US"/>
        </a:p>
      </dgm:t>
    </dgm:pt>
    <dgm:pt modelId="{0B220982-71C0-4F6B-8C04-B3F90A4903AC}" type="pres">
      <dgm:prSet presAssocID="{71168BD5-4966-4A13-89EA-C2411E313573}" presName="Name0" presStyleCnt="0">
        <dgm:presLayoutVars>
          <dgm:dir/>
          <dgm:animLvl val="lvl"/>
          <dgm:resizeHandles val="exact"/>
        </dgm:presLayoutVars>
      </dgm:prSet>
      <dgm:spPr/>
    </dgm:pt>
    <dgm:pt modelId="{CD54B5CE-677E-47D7-9406-13732088137C}" type="pres">
      <dgm:prSet presAssocID="{5E047267-79F9-4DC7-8AE0-CE63AEBFF35A}" presName="linNode" presStyleCnt="0"/>
      <dgm:spPr/>
    </dgm:pt>
    <dgm:pt modelId="{ABFC0509-6341-48CF-BB48-14287B40FD3C}" type="pres">
      <dgm:prSet presAssocID="{5E047267-79F9-4DC7-8AE0-CE63AEBFF35A}" presName="parentText" presStyleLbl="node1" presStyleIdx="0" presStyleCnt="4" custScaleX="57135" custScaleY="99249">
        <dgm:presLayoutVars>
          <dgm:chMax val="1"/>
          <dgm:bulletEnabled val="1"/>
        </dgm:presLayoutVars>
      </dgm:prSet>
      <dgm:spPr/>
    </dgm:pt>
    <dgm:pt modelId="{C06F3560-264A-4AF9-85BB-88EDB75F9A78}" type="pres">
      <dgm:prSet presAssocID="{5E047267-79F9-4DC7-8AE0-CE63AEBFF35A}" presName="descendantText" presStyleLbl="alignAccFollowNode1" presStyleIdx="0" presStyleCnt="4" custScaleX="117721" custScaleY="131602" custLinFactNeighborX="0" custLinFactNeighborY="6907">
        <dgm:presLayoutVars>
          <dgm:bulletEnabled val="1"/>
        </dgm:presLayoutVars>
      </dgm:prSet>
      <dgm:spPr/>
    </dgm:pt>
    <dgm:pt modelId="{2872F764-E845-4E64-B354-3B550BEE68F5}" type="pres">
      <dgm:prSet presAssocID="{7772F9C2-2DFC-42AD-99FA-7DD79D9D8B27}" presName="sp" presStyleCnt="0"/>
      <dgm:spPr/>
    </dgm:pt>
    <dgm:pt modelId="{4314C124-7F9C-4595-A521-D0269BCFD85A}" type="pres">
      <dgm:prSet presAssocID="{3FA1C45B-8603-4252-96B4-F86AC39F8B40}" presName="linNode" presStyleCnt="0"/>
      <dgm:spPr/>
    </dgm:pt>
    <dgm:pt modelId="{FAF0FA73-031D-4F2D-ADD3-B04557088AE0}" type="pres">
      <dgm:prSet presAssocID="{3FA1C45B-8603-4252-96B4-F86AC39F8B40}" presName="parentText" presStyleLbl="node1" presStyleIdx="1" presStyleCnt="4" custScaleX="58424" custScaleY="119126">
        <dgm:presLayoutVars>
          <dgm:chMax val="1"/>
          <dgm:bulletEnabled val="1"/>
        </dgm:presLayoutVars>
      </dgm:prSet>
      <dgm:spPr/>
    </dgm:pt>
    <dgm:pt modelId="{81C675C3-CCB2-4AFD-8FC6-E6804BE8D998}" type="pres">
      <dgm:prSet presAssocID="{3FA1C45B-8603-4252-96B4-F86AC39F8B40}" presName="descendantText" presStyleLbl="alignAccFollowNode1" presStyleIdx="1" presStyleCnt="4" custScaleX="113841" custScaleY="125242" custLinFactNeighborX="2805" custLinFactNeighborY="238">
        <dgm:presLayoutVars>
          <dgm:bulletEnabled val="1"/>
        </dgm:presLayoutVars>
      </dgm:prSet>
      <dgm:spPr/>
    </dgm:pt>
    <dgm:pt modelId="{91251DBF-4E4F-42D9-9369-0800E78DD86D}" type="pres">
      <dgm:prSet presAssocID="{90C2C187-E798-4711-86A8-E511D86260D0}" presName="sp" presStyleCnt="0"/>
      <dgm:spPr/>
    </dgm:pt>
    <dgm:pt modelId="{AF1AFBE8-A831-41F6-86DA-4311B25A9BA7}" type="pres">
      <dgm:prSet presAssocID="{71416471-CD1F-4F63-A6C5-C1A9D530B94C}" presName="linNode" presStyleCnt="0"/>
      <dgm:spPr/>
    </dgm:pt>
    <dgm:pt modelId="{367B1617-17C8-4D09-98B5-F8807FC4DB39}" type="pres">
      <dgm:prSet presAssocID="{71416471-CD1F-4F63-A6C5-C1A9D530B94C}" presName="parentText" presStyleLbl="node1" presStyleIdx="2" presStyleCnt="4" custScaleX="56878">
        <dgm:presLayoutVars>
          <dgm:chMax val="1"/>
          <dgm:bulletEnabled val="1"/>
        </dgm:presLayoutVars>
      </dgm:prSet>
      <dgm:spPr/>
    </dgm:pt>
    <dgm:pt modelId="{92E6F29B-F6BC-4158-94A2-B8E10818346E}" type="pres">
      <dgm:prSet presAssocID="{71416471-CD1F-4F63-A6C5-C1A9D530B94C}" presName="descendantText" presStyleLbl="alignAccFollowNode1" presStyleIdx="2" presStyleCnt="4" custScaleX="115007" custScaleY="126518" custLinFactNeighborX="2773" custLinFactNeighborY="-1332">
        <dgm:presLayoutVars>
          <dgm:bulletEnabled val="1"/>
        </dgm:presLayoutVars>
      </dgm:prSet>
      <dgm:spPr/>
    </dgm:pt>
    <dgm:pt modelId="{FE4769CE-854C-45BB-A66B-B081AA7B5347}" type="pres">
      <dgm:prSet presAssocID="{8390B40F-8614-4B6B-BBFB-20A31B575AFB}" presName="sp" presStyleCnt="0"/>
      <dgm:spPr/>
    </dgm:pt>
    <dgm:pt modelId="{249362A4-1B1F-454D-AF77-92D38DF57D62}" type="pres">
      <dgm:prSet presAssocID="{196210C0-388F-45B6-88C9-3CF1CD1655E3}" presName="linNode" presStyleCnt="0"/>
      <dgm:spPr/>
    </dgm:pt>
    <dgm:pt modelId="{1494E1AC-F1B0-4FB6-8DBF-ABC1C874D727}" type="pres">
      <dgm:prSet presAssocID="{196210C0-388F-45B6-88C9-3CF1CD1655E3}" presName="parentText" presStyleLbl="node1" presStyleIdx="3" presStyleCnt="4" custScaleX="57127">
        <dgm:presLayoutVars>
          <dgm:chMax val="1"/>
          <dgm:bulletEnabled val="1"/>
        </dgm:presLayoutVars>
      </dgm:prSet>
      <dgm:spPr/>
    </dgm:pt>
    <dgm:pt modelId="{235C20DB-5BCC-430B-BEA4-B13D3E2DF355}" type="pres">
      <dgm:prSet presAssocID="{196210C0-388F-45B6-88C9-3CF1CD1655E3}" presName="descendantText" presStyleLbl="alignAccFollowNode1" presStyleIdx="3" presStyleCnt="4" custScaleX="114972" custLinFactNeighborX="2317" custLinFactNeighborY="-584">
        <dgm:presLayoutVars>
          <dgm:bulletEnabled val="1"/>
        </dgm:presLayoutVars>
      </dgm:prSet>
      <dgm:spPr/>
    </dgm:pt>
  </dgm:ptLst>
  <dgm:cxnLst>
    <dgm:cxn modelId="{143F1704-24B9-4B99-A119-E1D0C3EB4F7F}" type="presOf" srcId="{B290B2CA-5E7F-48A4-800C-0DC4E4E91349}" destId="{C06F3560-264A-4AF9-85BB-88EDB75F9A78}" srcOrd="0" destOrd="2" presId="urn:microsoft.com/office/officeart/2005/8/layout/vList5"/>
    <dgm:cxn modelId="{21008C07-9C68-487D-9640-8005506D229E}" type="presOf" srcId="{71416471-CD1F-4F63-A6C5-C1A9D530B94C}" destId="{367B1617-17C8-4D09-98B5-F8807FC4DB39}" srcOrd="0" destOrd="0" presId="urn:microsoft.com/office/officeart/2005/8/layout/vList5"/>
    <dgm:cxn modelId="{7AA4900B-CB85-46A6-B3A7-6BCF5F53FF91}" type="presOf" srcId="{41FC657F-C28D-4BC9-8192-6FE811442C8C}" destId="{235C20DB-5BCC-430B-BEA4-B13D3E2DF355}" srcOrd="0" destOrd="1" presId="urn:microsoft.com/office/officeart/2005/8/layout/vList5"/>
    <dgm:cxn modelId="{B9ADB917-A679-4669-AA0C-AC032557E283}" type="presOf" srcId="{FB678B87-9092-4E51-89CB-AB7F31CF92FA}" destId="{92E6F29B-F6BC-4158-94A2-B8E10818346E}" srcOrd="0" destOrd="0" presId="urn:microsoft.com/office/officeart/2005/8/layout/vList5"/>
    <dgm:cxn modelId="{4295072E-AFF4-4BB7-9AC8-917E9FA68541}" type="presOf" srcId="{A29A4586-19E2-486A-89E8-2689A0B93EB6}" destId="{81C675C3-CCB2-4AFD-8FC6-E6804BE8D998}" srcOrd="0" destOrd="0" presId="urn:microsoft.com/office/officeart/2005/8/layout/vList5"/>
    <dgm:cxn modelId="{3A4E9A2E-D570-4DEF-9B17-91F9A1A578DA}" srcId="{196210C0-388F-45B6-88C9-3CF1CD1655E3}" destId="{41FC657F-C28D-4BC9-8192-6FE811442C8C}" srcOrd="1" destOrd="0" parTransId="{3F46CE49-9111-42FD-B00D-AA095A329A1E}" sibTransId="{257DA6E2-EE12-4BBB-8DF8-3446CC269C76}"/>
    <dgm:cxn modelId="{C58E582F-C2B0-4A21-A60B-EAAD32640414}" srcId="{71416471-CD1F-4F63-A6C5-C1A9D530B94C}" destId="{5BED3A7E-0ADE-4CB3-A069-26885CF9AF90}" srcOrd="1" destOrd="0" parTransId="{7B7F120F-3700-4D6A-83E3-97E2CE1AA935}" sibTransId="{A1C78477-83DB-4DB3-8AD0-379286407790}"/>
    <dgm:cxn modelId="{7A302237-E364-4969-BC9F-1447289FE4E7}" type="presOf" srcId="{42CEF22F-7FC6-410B-8EA1-49189F84FC3D}" destId="{81C675C3-CCB2-4AFD-8FC6-E6804BE8D998}" srcOrd="0" destOrd="2" presId="urn:microsoft.com/office/officeart/2005/8/layout/vList5"/>
    <dgm:cxn modelId="{58567044-CFC7-413C-96DC-4E661DEBC309}" srcId="{5E047267-79F9-4DC7-8AE0-CE63AEBFF35A}" destId="{B290B2CA-5E7F-48A4-800C-0DC4E4E91349}" srcOrd="2" destOrd="0" parTransId="{20793105-EF5D-44F7-95DD-241ABC2A2ACB}" sibTransId="{E87CAE3F-1849-4702-A9C7-A71D6D7838C4}"/>
    <dgm:cxn modelId="{507C8C44-4DC7-4204-A72C-ADF4D583E3F1}" srcId="{71168BD5-4966-4A13-89EA-C2411E313573}" destId="{71416471-CD1F-4F63-A6C5-C1A9D530B94C}" srcOrd="2" destOrd="0" parTransId="{CCDDAB75-1B62-4AA7-9FFE-29B0A22C0A68}" sibTransId="{8390B40F-8614-4B6B-BBFB-20A31B575AFB}"/>
    <dgm:cxn modelId="{D26B5A4E-808B-430E-89B2-635327E85661}" srcId="{3FA1C45B-8603-4252-96B4-F86AC39F8B40}" destId="{1357FD5A-C121-4A93-A120-C332F817BCC3}" srcOrd="1" destOrd="0" parTransId="{D60DE083-298E-46AC-B75E-3FABBE55BDB3}" sibTransId="{2355FC8F-4A1D-4185-9980-43F203106712}"/>
    <dgm:cxn modelId="{E81DAF6E-794F-4A75-AB99-44779038BC35}" srcId="{196210C0-388F-45B6-88C9-3CF1CD1655E3}" destId="{F29EC16F-CB55-4E55-8376-2941AF856663}" srcOrd="0" destOrd="0" parTransId="{E34E7651-B897-44A0-B153-B9F5FA9A0330}" sibTransId="{C634D826-4ADB-48DE-A418-4370F7596032}"/>
    <dgm:cxn modelId="{BC704851-A6BD-43A8-8685-EB347E6E0BF8}" srcId="{71168BD5-4966-4A13-89EA-C2411E313573}" destId="{196210C0-388F-45B6-88C9-3CF1CD1655E3}" srcOrd="3" destOrd="0" parTransId="{126B77F7-3D35-40DC-8632-E560AF636105}" sibTransId="{5FEF1DB8-B44F-4456-A921-7F769FF0DC97}"/>
    <dgm:cxn modelId="{86259051-2A25-4C1F-AA07-97AECDA7B4E2}" srcId="{3FA1C45B-8603-4252-96B4-F86AC39F8B40}" destId="{42CEF22F-7FC6-410B-8EA1-49189F84FC3D}" srcOrd="2" destOrd="0" parTransId="{5BDC050B-597E-46FB-9FBE-EC604E228AD6}" sibTransId="{E2F103CD-7E56-4627-A238-58AA7EAA7C83}"/>
    <dgm:cxn modelId="{15CF4874-787A-4704-AD2B-D0C27A9314FF}" type="presOf" srcId="{1357FD5A-C121-4A93-A120-C332F817BCC3}" destId="{81C675C3-CCB2-4AFD-8FC6-E6804BE8D998}" srcOrd="0" destOrd="1" presId="urn:microsoft.com/office/officeart/2005/8/layout/vList5"/>
    <dgm:cxn modelId="{C7E08A56-4DB1-45EE-B6F6-B261F4448161}" type="presOf" srcId="{E1F60039-7726-4DA6-9C85-95A8244233B1}" destId="{C06F3560-264A-4AF9-85BB-88EDB75F9A78}" srcOrd="0" destOrd="0" presId="urn:microsoft.com/office/officeart/2005/8/layout/vList5"/>
    <dgm:cxn modelId="{9347615A-1AE0-4A11-9D77-09FFD48DEF3A}" srcId="{5E047267-79F9-4DC7-8AE0-CE63AEBFF35A}" destId="{E1F60039-7726-4DA6-9C85-95A8244233B1}" srcOrd="0" destOrd="0" parTransId="{CAE85B15-5736-467A-9251-D3BDF6CDDB83}" sibTransId="{D0E151A0-CD07-46EC-9E26-FC5E31C7E19C}"/>
    <dgm:cxn modelId="{54104C7A-2CD9-42AE-BE37-C35484BAC118}" type="presOf" srcId="{A612CFFE-7688-4B82-8631-53D7F4B653E3}" destId="{C06F3560-264A-4AF9-85BB-88EDB75F9A78}" srcOrd="0" destOrd="1" presId="urn:microsoft.com/office/officeart/2005/8/layout/vList5"/>
    <dgm:cxn modelId="{97CC3F85-2E32-402B-99E3-4DB5FE25597D}" srcId="{71416471-CD1F-4F63-A6C5-C1A9D530B94C}" destId="{FB678B87-9092-4E51-89CB-AB7F31CF92FA}" srcOrd="0" destOrd="0" parTransId="{A03F0397-EE8C-4B96-8563-44F5344EDD75}" sibTransId="{7296F88A-967F-4C13-837A-C2B3B9A92A75}"/>
    <dgm:cxn modelId="{11F4038F-003C-4026-8C08-CC8A49E10330}" srcId="{5E047267-79F9-4DC7-8AE0-CE63AEBFF35A}" destId="{A612CFFE-7688-4B82-8631-53D7F4B653E3}" srcOrd="1" destOrd="0" parTransId="{35F630C4-DA06-47A5-AF2F-361E7AF29265}" sibTransId="{77CCB463-3911-40CF-BFA1-8E1A591BDCD2}"/>
    <dgm:cxn modelId="{6E36BEAB-0DDD-41F9-9D60-475B8B2F6875}" srcId="{3FA1C45B-8603-4252-96B4-F86AC39F8B40}" destId="{A29A4586-19E2-486A-89E8-2689A0B93EB6}" srcOrd="0" destOrd="0" parTransId="{464E5820-C8EB-40F5-BEF2-40BA70C71A97}" sibTransId="{81E6D87B-2B74-46F1-B784-E940A0DB9035}"/>
    <dgm:cxn modelId="{56A02EAE-60B0-483B-8EAA-09AC5C4280FF}" srcId="{71168BD5-4966-4A13-89EA-C2411E313573}" destId="{5E047267-79F9-4DC7-8AE0-CE63AEBFF35A}" srcOrd="0" destOrd="0" parTransId="{4D211BD0-2217-4DEA-A7BE-F5F3D1BEB1A1}" sibTransId="{7772F9C2-2DFC-42AD-99FA-7DD79D9D8B27}"/>
    <dgm:cxn modelId="{F6884DB9-1453-4F91-B296-2FAA24B27F94}" type="presOf" srcId="{2CC0EA36-71EF-4FEE-B0B5-5DFA7ED922CC}" destId="{235C20DB-5BCC-430B-BEA4-B13D3E2DF355}" srcOrd="0" destOrd="2" presId="urn:microsoft.com/office/officeart/2005/8/layout/vList5"/>
    <dgm:cxn modelId="{02D8E7BC-671C-4805-99A8-EC6A97B6C141}" srcId="{196210C0-388F-45B6-88C9-3CF1CD1655E3}" destId="{2CC0EA36-71EF-4FEE-B0B5-5DFA7ED922CC}" srcOrd="2" destOrd="0" parTransId="{8633420B-59C9-4247-BAE4-2D5BE9D038C2}" sibTransId="{99A9C42C-4957-4C9E-A935-A219034301FF}"/>
    <dgm:cxn modelId="{F427DFD0-989F-4044-A07D-B5FFA06A01AD}" type="presOf" srcId="{5BED3A7E-0ADE-4CB3-A069-26885CF9AF90}" destId="{92E6F29B-F6BC-4158-94A2-B8E10818346E}" srcOrd="0" destOrd="1" presId="urn:microsoft.com/office/officeart/2005/8/layout/vList5"/>
    <dgm:cxn modelId="{315C96D8-0E44-406C-ACB8-627B963F951B}" type="presOf" srcId="{F29EC16F-CB55-4E55-8376-2941AF856663}" destId="{235C20DB-5BCC-430B-BEA4-B13D3E2DF355}" srcOrd="0" destOrd="0" presId="urn:microsoft.com/office/officeart/2005/8/layout/vList5"/>
    <dgm:cxn modelId="{81E032E1-8AF9-4ACF-ADB5-BBDB47B6395E}" type="presOf" srcId="{5E047267-79F9-4DC7-8AE0-CE63AEBFF35A}" destId="{ABFC0509-6341-48CF-BB48-14287B40FD3C}" srcOrd="0" destOrd="0" presId="urn:microsoft.com/office/officeart/2005/8/layout/vList5"/>
    <dgm:cxn modelId="{A01C66E3-CC7F-4A46-A298-A8E676B35285}" type="presOf" srcId="{196210C0-388F-45B6-88C9-3CF1CD1655E3}" destId="{1494E1AC-F1B0-4FB6-8DBF-ABC1C874D727}" srcOrd="0" destOrd="0" presId="urn:microsoft.com/office/officeart/2005/8/layout/vList5"/>
    <dgm:cxn modelId="{CF3F51EA-749C-4BC7-839A-877DF51BB1F4}" type="presOf" srcId="{71168BD5-4966-4A13-89EA-C2411E313573}" destId="{0B220982-71C0-4F6B-8C04-B3F90A4903AC}" srcOrd="0" destOrd="0" presId="urn:microsoft.com/office/officeart/2005/8/layout/vList5"/>
    <dgm:cxn modelId="{C8AE07EB-F1B0-42A5-BDD3-763AB03AA236}" type="presOf" srcId="{3FA1C45B-8603-4252-96B4-F86AC39F8B40}" destId="{FAF0FA73-031D-4F2D-ADD3-B04557088AE0}" srcOrd="0" destOrd="0" presId="urn:microsoft.com/office/officeart/2005/8/layout/vList5"/>
    <dgm:cxn modelId="{E07E90EF-0F78-4883-A0AE-9C8CEA28FD2A}" srcId="{71168BD5-4966-4A13-89EA-C2411E313573}" destId="{3FA1C45B-8603-4252-96B4-F86AC39F8B40}" srcOrd="1" destOrd="0" parTransId="{107D3FEB-9A9C-4117-821B-F2675F0ADC0B}" sibTransId="{90C2C187-E798-4711-86A8-E511D86260D0}"/>
    <dgm:cxn modelId="{A21F5209-60D0-43C2-815C-529E311B13EE}" type="presParOf" srcId="{0B220982-71C0-4F6B-8C04-B3F90A4903AC}" destId="{CD54B5CE-677E-47D7-9406-13732088137C}" srcOrd="0" destOrd="0" presId="urn:microsoft.com/office/officeart/2005/8/layout/vList5"/>
    <dgm:cxn modelId="{AA5FAF8C-8310-4E2F-B321-6C5725013547}" type="presParOf" srcId="{CD54B5CE-677E-47D7-9406-13732088137C}" destId="{ABFC0509-6341-48CF-BB48-14287B40FD3C}" srcOrd="0" destOrd="0" presId="urn:microsoft.com/office/officeart/2005/8/layout/vList5"/>
    <dgm:cxn modelId="{0332A8C3-61B4-4253-B972-8E629A4319F7}" type="presParOf" srcId="{CD54B5CE-677E-47D7-9406-13732088137C}" destId="{C06F3560-264A-4AF9-85BB-88EDB75F9A78}" srcOrd="1" destOrd="0" presId="urn:microsoft.com/office/officeart/2005/8/layout/vList5"/>
    <dgm:cxn modelId="{2CA3C17A-B1C5-467B-BBBB-96909BF1141F}" type="presParOf" srcId="{0B220982-71C0-4F6B-8C04-B3F90A4903AC}" destId="{2872F764-E845-4E64-B354-3B550BEE68F5}" srcOrd="1" destOrd="0" presId="urn:microsoft.com/office/officeart/2005/8/layout/vList5"/>
    <dgm:cxn modelId="{05298514-FD83-4CD6-8024-6113A9640A16}" type="presParOf" srcId="{0B220982-71C0-4F6B-8C04-B3F90A4903AC}" destId="{4314C124-7F9C-4595-A521-D0269BCFD85A}" srcOrd="2" destOrd="0" presId="urn:microsoft.com/office/officeart/2005/8/layout/vList5"/>
    <dgm:cxn modelId="{35B64837-D611-4B5D-8B44-EEFD784CD8D3}" type="presParOf" srcId="{4314C124-7F9C-4595-A521-D0269BCFD85A}" destId="{FAF0FA73-031D-4F2D-ADD3-B04557088AE0}" srcOrd="0" destOrd="0" presId="urn:microsoft.com/office/officeart/2005/8/layout/vList5"/>
    <dgm:cxn modelId="{BD4EE6CA-1D0D-4C60-BF84-2DF87CC1BC86}" type="presParOf" srcId="{4314C124-7F9C-4595-A521-D0269BCFD85A}" destId="{81C675C3-CCB2-4AFD-8FC6-E6804BE8D998}" srcOrd="1" destOrd="0" presId="urn:microsoft.com/office/officeart/2005/8/layout/vList5"/>
    <dgm:cxn modelId="{7E5096E2-DE1D-4D39-9A07-BBA6530C5D8F}" type="presParOf" srcId="{0B220982-71C0-4F6B-8C04-B3F90A4903AC}" destId="{91251DBF-4E4F-42D9-9369-0800E78DD86D}" srcOrd="3" destOrd="0" presId="urn:microsoft.com/office/officeart/2005/8/layout/vList5"/>
    <dgm:cxn modelId="{68566BD4-99B6-45F5-AFB3-8EAC6376FF8B}" type="presParOf" srcId="{0B220982-71C0-4F6B-8C04-B3F90A4903AC}" destId="{AF1AFBE8-A831-41F6-86DA-4311B25A9BA7}" srcOrd="4" destOrd="0" presId="urn:microsoft.com/office/officeart/2005/8/layout/vList5"/>
    <dgm:cxn modelId="{A161DBA4-C0ED-46EB-B31E-788AEE67C850}" type="presParOf" srcId="{AF1AFBE8-A831-41F6-86DA-4311B25A9BA7}" destId="{367B1617-17C8-4D09-98B5-F8807FC4DB39}" srcOrd="0" destOrd="0" presId="urn:microsoft.com/office/officeart/2005/8/layout/vList5"/>
    <dgm:cxn modelId="{849AE420-1D3B-4678-9D89-5C79B33CB01E}" type="presParOf" srcId="{AF1AFBE8-A831-41F6-86DA-4311B25A9BA7}" destId="{92E6F29B-F6BC-4158-94A2-B8E10818346E}" srcOrd="1" destOrd="0" presId="urn:microsoft.com/office/officeart/2005/8/layout/vList5"/>
    <dgm:cxn modelId="{306673E9-56AE-4BDD-9667-406E45E4EA9E}" type="presParOf" srcId="{0B220982-71C0-4F6B-8C04-B3F90A4903AC}" destId="{FE4769CE-854C-45BB-A66B-B081AA7B5347}" srcOrd="5" destOrd="0" presId="urn:microsoft.com/office/officeart/2005/8/layout/vList5"/>
    <dgm:cxn modelId="{38323B85-6DF3-483F-A189-8776A12996BA}" type="presParOf" srcId="{0B220982-71C0-4F6B-8C04-B3F90A4903AC}" destId="{249362A4-1B1F-454D-AF77-92D38DF57D62}" srcOrd="6" destOrd="0" presId="urn:microsoft.com/office/officeart/2005/8/layout/vList5"/>
    <dgm:cxn modelId="{CE004C51-E250-4FB4-8811-25EB3BBF0C37}" type="presParOf" srcId="{249362A4-1B1F-454D-AF77-92D38DF57D62}" destId="{1494E1AC-F1B0-4FB6-8DBF-ABC1C874D727}" srcOrd="0" destOrd="0" presId="urn:microsoft.com/office/officeart/2005/8/layout/vList5"/>
    <dgm:cxn modelId="{37D20E5B-B592-45EA-9E77-0EA2949AD085}" type="presParOf" srcId="{249362A4-1B1F-454D-AF77-92D38DF57D62}" destId="{235C20DB-5BCC-430B-BEA4-B13D3E2DF3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95B5D-F47B-413D-9119-59658EDD72E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D77956-47E3-4F95-AE25-62049474BB3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  <a:hlinkClick xmlns:r="http://schemas.openxmlformats.org/officeDocument/2006/relationships" r:id="rId1"/>
            </a:rPr>
            <a:t>23</a:t>
          </a:r>
          <a:r>
            <a:rPr lang="en-GB" sz="1300" b="1" baseline="30000" dirty="0">
              <a:solidFill>
                <a:schemeClr val="tx1"/>
              </a:solidFill>
              <a:hlinkClick xmlns:r="http://schemas.openxmlformats.org/officeDocument/2006/relationships" r:id="rId1"/>
            </a:rPr>
            <a:t>rd</a:t>
          </a:r>
          <a:r>
            <a:rPr lang="en-GB" sz="1300" b="1" dirty="0">
              <a:solidFill>
                <a:schemeClr val="tx1"/>
              </a:solidFill>
              <a:hlinkClick xmlns:r="http://schemas.openxmlformats.org/officeDocument/2006/relationships" r:id="rId1"/>
            </a:rPr>
            <a:t> Steering Committee </a:t>
          </a:r>
          <a:r>
            <a:rPr lang="en-GB" sz="1300" b="1" dirty="0">
              <a:solidFill>
                <a:schemeClr val="tx1"/>
              </a:solidFill>
            </a:rPr>
            <a:t>(July 2022): </a:t>
          </a:r>
          <a:r>
            <a:rPr lang="en-GB" sz="1300" dirty="0">
              <a:solidFill>
                <a:schemeClr val="tx1"/>
              </a:solidFill>
            </a:rPr>
            <a:t>Members welcomed </a:t>
          </a:r>
          <a:r>
            <a:rPr lang="en-GB" sz="1300" b="1" dirty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zero draft</a:t>
          </a:r>
          <a:r>
            <a:rPr lang="en-GB" sz="1300" b="1" u="none" dirty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GB" sz="1300" b="1" u="none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1300" dirty="0">
              <a:solidFill>
                <a:schemeClr val="tx1"/>
              </a:solidFill>
            </a:rPr>
            <a:t>and agreed to identify members for a small drafting group (by end of August)</a:t>
          </a:r>
          <a:endParaRPr lang="en-US" sz="1300" dirty="0">
            <a:solidFill>
              <a:schemeClr val="tx1"/>
            </a:solidFill>
          </a:endParaRPr>
        </a:p>
      </dgm:t>
    </dgm:pt>
    <dgm:pt modelId="{F1AE8584-73D4-4EF5-AAE0-76FF9A1FC047}" type="parTrans" cxnId="{1E948590-8F6A-4500-B720-7C91DFA4C6BF}">
      <dgm:prSet/>
      <dgm:spPr/>
      <dgm:t>
        <a:bodyPr/>
        <a:lstStyle/>
        <a:p>
          <a:endParaRPr lang="en-US"/>
        </a:p>
      </dgm:t>
    </dgm:pt>
    <dgm:pt modelId="{FD8CA1A1-0E22-48D2-8358-4A9979D7F878}" type="sibTrans" cxnId="{1E948590-8F6A-4500-B720-7C91DFA4C6BF}">
      <dgm:prSet/>
      <dgm:spPr/>
      <dgm:t>
        <a:bodyPr/>
        <a:lstStyle/>
        <a:p>
          <a:endParaRPr lang="en-US"/>
        </a:p>
      </dgm:t>
    </dgm:pt>
    <dgm:pt modelId="{82DFCF42-5696-4C81-B0D9-F89DD937910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300" b="1" dirty="0">
              <a:solidFill>
                <a:schemeClr val="tx1"/>
              </a:solidFill>
            </a:rPr>
            <a:t>Members of the Drafting Group were appointed by Co-Chairs (27 September</a:t>
          </a:r>
          <a:r>
            <a:rPr lang="en-GB" sz="1300" dirty="0">
              <a:solidFill>
                <a:schemeClr val="tx1"/>
              </a:solidFill>
            </a:rPr>
            <a:t>)</a:t>
          </a:r>
          <a:endParaRPr lang="en-US" sz="1300" dirty="0">
            <a:solidFill>
              <a:schemeClr val="tx1"/>
            </a:solidFill>
          </a:endParaRPr>
        </a:p>
      </dgm:t>
    </dgm:pt>
    <dgm:pt modelId="{40F56F48-1843-4512-97C0-1E8340B6A7E7}" type="parTrans" cxnId="{AB967383-8FA8-4C10-9187-826B9C748119}">
      <dgm:prSet/>
      <dgm:spPr/>
      <dgm:t>
        <a:bodyPr/>
        <a:lstStyle/>
        <a:p>
          <a:endParaRPr lang="en-US"/>
        </a:p>
      </dgm:t>
    </dgm:pt>
    <dgm:pt modelId="{3E8AD520-F360-49F3-852C-109F7109BBE3}" type="sibTrans" cxnId="{AB967383-8FA8-4C10-9187-826B9C748119}">
      <dgm:prSet/>
      <dgm:spPr/>
      <dgm:t>
        <a:bodyPr/>
        <a:lstStyle/>
        <a:p>
          <a:endParaRPr lang="en-US"/>
        </a:p>
      </dgm:t>
    </dgm:pt>
    <dgm:pt modelId="{ADA1E143-21A8-47B7-9A03-C7A3FCA6BC2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H" sz="1300" b="1" dirty="0">
              <a:solidFill>
                <a:schemeClr val="tx1"/>
              </a:solidFill>
            </a:rPr>
            <a:t>1st Drafting Group Meeting (4 October)</a:t>
          </a:r>
          <a:r>
            <a:rPr lang="fr-CH" sz="1300" dirty="0">
              <a:solidFill>
                <a:schemeClr val="tx1"/>
              </a:solidFill>
            </a:rPr>
            <a:t>: Vision, </a:t>
          </a:r>
          <a:r>
            <a:rPr lang="en-GB" sz="1300" noProof="0" dirty="0">
              <a:solidFill>
                <a:schemeClr val="tx1"/>
              </a:solidFill>
            </a:rPr>
            <a:t>rules</a:t>
          </a:r>
          <a:r>
            <a:rPr lang="fr-CH" sz="1300" dirty="0">
              <a:solidFill>
                <a:schemeClr val="tx1"/>
              </a:solidFill>
            </a:rPr>
            <a:t> of engagement, reading of external comments received</a:t>
          </a:r>
        </a:p>
      </dgm:t>
    </dgm:pt>
    <dgm:pt modelId="{136B7982-BF6A-4AB0-B11F-CA87C67687E6}" type="parTrans" cxnId="{017D0962-8F99-4061-94C6-8D975FFBAEF5}">
      <dgm:prSet/>
      <dgm:spPr/>
      <dgm:t>
        <a:bodyPr/>
        <a:lstStyle/>
        <a:p>
          <a:endParaRPr lang="en-US"/>
        </a:p>
      </dgm:t>
    </dgm:pt>
    <dgm:pt modelId="{5B493C3E-B564-44F5-9E9A-8EF45836F717}" type="sibTrans" cxnId="{017D0962-8F99-4061-94C6-8D975FFBAEF5}">
      <dgm:prSet/>
      <dgm:spPr/>
      <dgm:t>
        <a:bodyPr/>
        <a:lstStyle/>
        <a:p>
          <a:endParaRPr lang="en-US"/>
        </a:p>
      </dgm:t>
    </dgm:pt>
    <dgm:pt modelId="{99EDDCEB-4615-4E4A-B744-6CDB9D6980E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H" sz="1300" b="1" dirty="0">
              <a:solidFill>
                <a:schemeClr val="tx1"/>
              </a:solidFill>
            </a:rPr>
            <a:t>2nd Meeting (12 October)</a:t>
          </a:r>
          <a:r>
            <a:rPr lang="fr-CH" sz="1300" dirty="0">
              <a:solidFill>
                <a:schemeClr val="tx1"/>
              </a:solidFill>
            </a:rPr>
            <a:t>: Joint reading of compilation and simplification of the text </a:t>
          </a:r>
          <a:r>
            <a:rPr lang="fr-CH" sz="1300" i="1" dirty="0">
              <a:solidFill>
                <a:schemeClr val="tx1"/>
              </a:solidFill>
            </a:rPr>
            <a:t>(each meeting followed by members’ amendments and comments)</a:t>
          </a:r>
          <a:endParaRPr lang="en-US" sz="1300" i="1" dirty="0">
            <a:solidFill>
              <a:schemeClr val="tx1"/>
            </a:solidFill>
          </a:endParaRPr>
        </a:p>
      </dgm:t>
    </dgm:pt>
    <dgm:pt modelId="{1F6468E6-61F3-4938-A9CA-C9D47BCACAE4}" type="parTrans" cxnId="{4D581810-D241-478A-BA61-C254E95D09DD}">
      <dgm:prSet/>
      <dgm:spPr/>
      <dgm:t>
        <a:bodyPr/>
        <a:lstStyle/>
        <a:p>
          <a:endParaRPr lang="en-US"/>
        </a:p>
      </dgm:t>
    </dgm:pt>
    <dgm:pt modelId="{C4628BFE-3ACA-47DD-AC35-40706DD5FBD2}" type="sibTrans" cxnId="{4D581810-D241-478A-BA61-C254E95D09DD}">
      <dgm:prSet/>
      <dgm:spPr/>
      <dgm:t>
        <a:bodyPr/>
        <a:lstStyle/>
        <a:p>
          <a:endParaRPr lang="en-US"/>
        </a:p>
      </dgm:t>
    </dgm:pt>
    <dgm:pt modelId="{D8CD5C41-8C2B-4A50-BDB1-353911EE395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H" sz="1300" b="1" u="none" dirty="0">
              <a:solidFill>
                <a:srgbClr val="0070C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24th Steering Committee </a:t>
          </a:r>
          <a:r>
            <a:rPr lang="fr-CH" sz="1300" b="1" u="none" dirty="0">
              <a:solidFill>
                <a:schemeClr val="tx1"/>
              </a:solidFill>
            </a:rPr>
            <a:t>(18-19 October): </a:t>
          </a:r>
          <a:r>
            <a:rPr lang="fr-CH" sz="1300" u="none" dirty="0">
              <a:solidFill>
                <a:schemeClr val="tx1"/>
              </a:solidFill>
            </a:rPr>
            <a:t>Members </a:t>
          </a:r>
          <a:r>
            <a:rPr lang="en-GB" sz="1300" dirty="0">
              <a:solidFill>
                <a:schemeClr val="tx1"/>
              </a:solidFill>
            </a:rPr>
            <a:t>Members welcomed draft 1 and agreed to comment on it through the online space, including annexes</a:t>
          </a:r>
          <a:endParaRPr lang="fr-CH" sz="1300" u="sng" dirty="0">
            <a:solidFill>
              <a:schemeClr val="tx1"/>
            </a:solidFill>
          </a:endParaRPr>
        </a:p>
      </dgm:t>
    </dgm:pt>
    <dgm:pt modelId="{2A3AFD04-52CA-4D7B-8BED-75C669B70F43}" type="parTrans" cxnId="{B347BC47-0EBD-444A-81D8-A528BE7EE7CD}">
      <dgm:prSet/>
      <dgm:spPr/>
      <dgm:t>
        <a:bodyPr/>
        <a:lstStyle/>
        <a:p>
          <a:endParaRPr lang="en-US"/>
        </a:p>
      </dgm:t>
    </dgm:pt>
    <dgm:pt modelId="{A578AB26-6B95-41DD-AFC6-2BB7BEBFB6BE}" type="sibTrans" cxnId="{B347BC47-0EBD-444A-81D8-A528BE7EE7CD}">
      <dgm:prSet/>
      <dgm:spPr/>
      <dgm:t>
        <a:bodyPr/>
        <a:lstStyle/>
        <a:p>
          <a:endParaRPr lang="en-US"/>
        </a:p>
      </dgm:t>
    </dgm:pt>
    <dgm:pt modelId="{5614503C-91C3-4A9B-AEA9-0EF03FC0CEF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H" sz="1300" b="1" dirty="0">
              <a:solidFill>
                <a:schemeClr val="tx1"/>
              </a:solidFill>
            </a:rPr>
            <a:t>4th Meeting (3 November): </a:t>
          </a:r>
          <a:r>
            <a:rPr lang="fr-CH" sz="1300" dirty="0">
              <a:solidFill>
                <a:schemeClr val="tx1"/>
              </a:solidFill>
            </a:rPr>
            <a:t>Joint reading of compilation and simplification of the text including annexes</a:t>
          </a:r>
          <a:endParaRPr lang="de-CH" sz="1300" i="1" dirty="0">
            <a:solidFill>
              <a:schemeClr val="tx1"/>
            </a:solidFill>
          </a:endParaRPr>
        </a:p>
      </dgm:t>
    </dgm:pt>
    <dgm:pt modelId="{ADC39D5F-61DF-4557-98DF-5F004A087CE2}" type="parTrans" cxnId="{C9CE7EAD-1108-4E41-84FF-F746F2986353}">
      <dgm:prSet/>
      <dgm:spPr/>
      <dgm:t>
        <a:bodyPr/>
        <a:lstStyle/>
        <a:p>
          <a:endParaRPr lang="en-US"/>
        </a:p>
      </dgm:t>
    </dgm:pt>
    <dgm:pt modelId="{1C216F94-0584-44D7-A4E3-6ED1100BA049}" type="sibTrans" cxnId="{C9CE7EAD-1108-4E41-84FF-F746F2986353}">
      <dgm:prSet/>
      <dgm:spPr/>
      <dgm:t>
        <a:bodyPr/>
        <a:lstStyle/>
        <a:p>
          <a:endParaRPr lang="en-US"/>
        </a:p>
      </dgm:t>
    </dgm:pt>
    <dgm:pt modelId="{8593B51B-A55B-4BF8-B4A0-A6BE22936C0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H" sz="1300" b="1" dirty="0">
              <a:solidFill>
                <a:schemeClr val="tx1"/>
              </a:solidFill>
            </a:rPr>
            <a:t>5th Meeting (9 November)</a:t>
          </a:r>
          <a:r>
            <a:rPr lang="fr-CH" sz="1300" dirty="0">
              <a:solidFill>
                <a:schemeClr val="tx1"/>
              </a:solidFill>
            </a:rPr>
            <a:t>: Joint reading of compilation and simplificatoin of the text including annexes</a:t>
          </a:r>
          <a:endParaRPr lang="fr-CH" sz="1300" i="1" dirty="0">
            <a:solidFill>
              <a:schemeClr val="tx1"/>
            </a:solidFill>
          </a:endParaRPr>
        </a:p>
      </dgm:t>
    </dgm:pt>
    <dgm:pt modelId="{C28FFA52-1E3E-47FB-B8DB-B1C2015325F7}" type="parTrans" cxnId="{293C32EE-5B18-42AA-81DA-194A6BE08A61}">
      <dgm:prSet/>
      <dgm:spPr/>
      <dgm:t>
        <a:bodyPr/>
        <a:lstStyle/>
        <a:p>
          <a:endParaRPr lang="en-US"/>
        </a:p>
      </dgm:t>
    </dgm:pt>
    <dgm:pt modelId="{02234AC0-5C34-4C67-923A-2EBF68BD1BDB}" type="sibTrans" cxnId="{293C32EE-5B18-42AA-81DA-194A6BE08A61}">
      <dgm:prSet/>
      <dgm:spPr/>
      <dgm:t>
        <a:bodyPr/>
        <a:lstStyle/>
        <a:p>
          <a:endParaRPr lang="en-US"/>
        </a:p>
      </dgm:t>
    </dgm:pt>
    <dgm:pt modelId="{388AE4CA-05E7-44AD-920A-65A135D30A4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H" sz="1300" b="1" dirty="0">
              <a:solidFill>
                <a:schemeClr val="tx1"/>
              </a:solidFill>
            </a:rPr>
            <a:t>3rd Meeting (17 October)</a:t>
          </a:r>
          <a:r>
            <a:rPr lang="fr-CH" sz="1300" dirty="0">
              <a:solidFill>
                <a:schemeClr val="tx1"/>
              </a:solidFill>
            </a:rPr>
            <a:t>: Joint reading of compilaton and </a:t>
          </a:r>
          <a:r>
            <a:rPr lang="fr-CH" sz="1300" u="sng" dirty="0">
              <a:solidFill>
                <a:schemeClr val="accent5">
                  <a:lumMod val="75000"/>
                </a:schemeClr>
              </a:solidFill>
            </a:rPr>
            <a:t>agreement on </a:t>
          </a:r>
          <a:r>
            <a:rPr lang="fr-CH" sz="1300" u="sng" dirty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Draft 1</a:t>
          </a:r>
          <a:endParaRPr lang="en-US" sz="1300" dirty="0">
            <a:solidFill>
              <a:schemeClr val="accent5">
                <a:lumMod val="75000"/>
              </a:schemeClr>
            </a:solidFill>
          </a:endParaRPr>
        </a:p>
      </dgm:t>
    </dgm:pt>
    <dgm:pt modelId="{F8A7D59E-6F9F-4CD2-916A-974E97C05C6A}" type="parTrans" cxnId="{92B41593-3A4C-4C93-AA3C-94BECD7010BC}">
      <dgm:prSet/>
      <dgm:spPr/>
      <dgm:t>
        <a:bodyPr/>
        <a:lstStyle/>
        <a:p>
          <a:endParaRPr lang="en-US"/>
        </a:p>
      </dgm:t>
    </dgm:pt>
    <dgm:pt modelId="{D466A849-8148-40AA-94D4-27535795E81D}" type="sibTrans" cxnId="{92B41593-3A4C-4C93-AA3C-94BECD7010BC}">
      <dgm:prSet/>
      <dgm:spPr/>
      <dgm:t>
        <a:bodyPr/>
        <a:lstStyle/>
        <a:p>
          <a:endParaRPr lang="en-US"/>
        </a:p>
      </dgm:t>
    </dgm:pt>
    <dgm:pt modelId="{623EF24A-409F-4BC1-9C60-27224CA42D5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H" sz="1300" b="1" dirty="0">
              <a:solidFill>
                <a:schemeClr val="tx1"/>
              </a:solidFill>
            </a:rPr>
            <a:t>Final Meeting (28 November): </a:t>
          </a:r>
          <a:r>
            <a:rPr lang="fr-CH" sz="1300" dirty="0">
              <a:solidFill>
                <a:schemeClr val="tx1"/>
              </a:solidFill>
            </a:rPr>
            <a:t>Joint reading of compilaton and</a:t>
          </a:r>
          <a:r>
            <a:rPr lang="fr-CH" sz="1300" u="sng" dirty="0">
              <a:solidFill>
                <a:srgbClr val="0070C0"/>
              </a:solidFill>
            </a:rPr>
            <a:t>, agreement on Draft 2,</a:t>
          </a:r>
          <a:r>
            <a:rPr lang="fr-CH" sz="1300" u="none" dirty="0">
              <a:solidFill>
                <a:srgbClr val="0070C0"/>
              </a:solidFill>
            </a:rPr>
            <a:t> </a:t>
          </a:r>
          <a:r>
            <a:rPr lang="fr-CH" sz="1300" u="none" dirty="0">
              <a:solidFill>
                <a:schemeClr val="tx1"/>
              </a:solidFill>
            </a:rPr>
            <a:t>and agreement on next steps. </a:t>
          </a:r>
          <a:endParaRPr lang="fr-CH" sz="1300" i="1" u="none" dirty="0">
            <a:solidFill>
              <a:schemeClr val="tx1"/>
            </a:solidFill>
          </a:endParaRPr>
        </a:p>
      </dgm:t>
    </dgm:pt>
    <dgm:pt modelId="{3F51D907-4019-4B61-869E-8BC3216E0587}" type="parTrans" cxnId="{F501910B-3D9A-4728-A560-609BC6CCD775}">
      <dgm:prSet/>
      <dgm:spPr/>
      <dgm:t>
        <a:bodyPr/>
        <a:lstStyle/>
        <a:p>
          <a:endParaRPr lang="en-US"/>
        </a:p>
      </dgm:t>
    </dgm:pt>
    <dgm:pt modelId="{C1F33222-7163-4199-B4CF-108CBA2D8D0A}" type="sibTrans" cxnId="{F501910B-3D9A-4728-A560-609BC6CCD775}">
      <dgm:prSet/>
      <dgm:spPr/>
      <dgm:t>
        <a:bodyPr/>
        <a:lstStyle/>
        <a:p>
          <a:endParaRPr lang="en-US"/>
        </a:p>
      </dgm:t>
    </dgm:pt>
    <dgm:pt modelId="{11229192-6EB0-4657-A556-5FEA29A2B22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H" sz="1300" i="1" dirty="0">
              <a:solidFill>
                <a:schemeClr val="tx1"/>
              </a:solidFill>
            </a:rPr>
            <a:t>Drafting group shared draft 3 with Co-Chairs, who published it on the website (6 December)</a:t>
          </a:r>
        </a:p>
      </dgm:t>
    </dgm:pt>
    <dgm:pt modelId="{9B88E1B3-850B-420F-9840-4C3FBEC66599}" type="parTrans" cxnId="{B39AAAE8-58E5-40B1-A620-6861999AD06F}">
      <dgm:prSet/>
      <dgm:spPr/>
      <dgm:t>
        <a:bodyPr/>
        <a:lstStyle/>
        <a:p>
          <a:endParaRPr lang="en-US"/>
        </a:p>
      </dgm:t>
    </dgm:pt>
    <dgm:pt modelId="{F1E4F594-7DD5-4EB8-8A2E-3B1535AF4167}" type="sibTrans" cxnId="{B39AAAE8-58E5-40B1-A620-6861999AD06F}">
      <dgm:prSet/>
      <dgm:spPr/>
      <dgm:t>
        <a:bodyPr/>
        <a:lstStyle/>
        <a:p>
          <a:endParaRPr lang="en-US"/>
        </a:p>
      </dgm:t>
    </dgm:pt>
    <dgm:pt modelId="{F2913571-3AB2-45B7-860F-E2BA6F62F9F3}" type="pres">
      <dgm:prSet presAssocID="{20495B5D-F47B-413D-9119-59658EDD72EF}" presName="Name0" presStyleCnt="0">
        <dgm:presLayoutVars>
          <dgm:dir/>
          <dgm:animLvl val="lvl"/>
          <dgm:resizeHandles val="exact"/>
        </dgm:presLayoutVars>
      </dgm:prSet>
      <dgm:spPr/>
    </dgm:pt>
    <dgm:pt modelId="{F80AE354-1AC6-4BA7-BFDC-7150E680A0C7}" type="pres">
      <dgm:prSet presAssocID="{11229192-6EB0-4657-A556-5FEA29A2B221}" presName="boxAndChildren" presStyleCnt="0"/>
      <dgm:spPr/>
    </dgm:pt>
    <dgm:pt modelId="{A594D78A-CE1B-486F-BEBF-763123E2C77F}" type="pres">
      <dgm:prSet presAssocID="{11229192-6EB0-4657-A556-5FEA29A2B221}" presName="parentTextBox" presStyleLbl="node1" presStyleIdx="0" presStyleCnt="10"/>
      <dgm:spPr/>
    </dgm:pt>
    <dgm:pt modelId="{A82F3462-8037-4752-ABAE-677A8B40DB89}" type="pres">
      <dgm:prSet presAssocID="{C1F33222-7163-4199-B4CF-108CBA2D8D0A}" presName="sp" presStyleCnt="0"/>
      <dgm:spPr/>
    </dgm:pt>
    <dgm:pt modelId="{A80D155F-AFB0-4610-9B2A-C5E76DE98F96}" type="pres">
      <dgm:prSet presAssocID="{623EF24A-409F-4BC1-9C60-27224CA42D5F}" presName="arrowAndChildren" presStyleCnt="0"/>
      <dgm:spPr/>
    </dgm:pt>
    <dgm:pt modelId="{5886B3AC-E75A-4CB7-8AE5-4B90203E6D58}" type="pres">
      <dgm:prSet presAssocID="{623EF24A-409F-4BC1-9C60-27224CA42D5F}" presName="parentTextArrow" presStyleLbl="node1" presStyleIdx="1" presStyleCnt="10"/>
      <dgm:spPr/>
    </dgm:pt>
    <dgm:pt modelId="{0E6343CE-51A8-4CA0-BCCD-FC436B9C4C18}" type="pres">
      <dgm:prSet presAssocID="{02234AC0-5C34-4C67-923A-2EBF68BD1BDB}" presName="sp" presStyleCnt="0"/>
      <dgm:spPr/>
    </dgm:pt>
    <dgm:pt modelId="{6D0E6495-F5EE-4F4D-9099-A6074B4A5B94}" type="pres">
      <dgm:prSet presAssocID="{8593B51B-A55B-4BF8-B4A0-A6BE22936C00}" presName="arrowAndChildren" presStyleCnt="0"/>
      <dgm:spPr/>
    </dgm:pt>
    <dgm:pt modelId="{451888C8-7438-4B2F-9D0E-81D3D5249197}" type="pres">
      <dgm:prSet presAssocID="{8593B51B-A55B-4BF8-B4A0-A6BE22936C00}" presName="parentTextArrow" presStyleLbl="node1" presStyleIdx="2" presStyleCnt="10"/>
      <dgm:spPr/>
    </dgm:pt>
    <dgm:pt modelId="{F7940EC4-172B-494A-B1FB-90ABF6D0ABF8}" type="pres">
      <dgm:prSet presAssocID="{1C216F94-0584-44D7-A4E3-6ED1100BA049}" presName="sp" presStyleCnt="0"/>
      <dgm:spPr/>
    </dgm:pt>
    <dgm:pt modelId="{5D9E7756-B64C-4046-9034-D9285BCBD9BF}" type="pres">
      <dgm:prSet presAssocID="{5614503C-91C3-4A9B-AEA9-0EF03FC0CEFE}" presName="arrowAndChildren" presStyleCnt="0"/>
      <dgm:spPr/>
    </dgm:pt>
    <dgm:pt modelId="{9676E96A-4292-4663-B2DF-1A9F3CC393A1}" type="pres">
      <dgm:prSet presAssocID="{5614503C-91C3-4A9B-AEA9-0EF03FC0CEFE}" presName="parentTextArrow" presStyleLbl="node1" presStyleIdx="3" presStyleCnt="10" custLinFactNeighborX="93" custLinFactNeighborY="5043"/>
      <dgm:spPr/>
    </dgm:pt>
    <dgm:pt modelId="{FE607626-654E-460F-9CAE-D18530CBDAC9}" type="pres">
      <dgm:prSet presAssocID="{A578AB26-6B95-41DD-AFC6-2BB7BEBFB6BE}" presName="sp" presStyleCnt="0"/>
      <dgm:spPr/>
    </dgm:pt>
    <dgm:pt modelId="{A40EE61E-3C7E-47B7-918F-D204D344C799}" type="pres">
      <dgm:prSet presAssocID="{D8CD5C41-8C2B-4A50-BDB1-353911EE395C}" presName="arrowAndChildren" presStyleCnt="0"/>
      <dgm:spPr/>
    </dgm:pt>
    <dgm:pt modelId="{7EE95E41-77F1-4900-8EF7-F96A36A6B8EB}" type="pres">
      <dgm:prSet presAssocID="{D8CD5C41-8C2B-4A50-BDB1-353911EE395C}" presName="parentTextArrow" presStyleLbl="node1" presStyleIdx="4" presStyleCnt="10"/>
      <dgm:spPr/>
    </dgm:pt>
    <dgm:pt modelId="{A806E839-E46C-4C7B-AA26-FBB5A49484F2}" type="pres">
      <dgm:prSet presAssocID="{D466A849-8148-40AA-94D4-27535795E81D}" presName="sp" presStyleCnt="0"/>
      <dgm:spPr/>
    </dgm:pt>
    <dgm:pt modelId="{404C617D-77FE-45D5-BA46-9AB5B54C8822}" type="pres">
      <dgm:prSet presAssocID="{388AE4CA-05E7-44AD-920A-65A135D30A47}" presName="arrowAndChildren" presStyleCnt="0"/>
      <dgm:spPr/>
    </dgm:pt>
    <dgm:pt modelId="{9EAD1592-B4A3-47E7-9532-FE1DB96EF942}" type="pres">
      <dgm:prSet presAssocID="{388AE4CA-05E7-44AD-920A-65A135D30A47}" presName="parentTextArrow" presStyleLbl="node1" presStyleIdx="5" presStyleCnt="10" custLinFactNeighborY="-5043"/>
      <dgm:spPr/>
    </dgm:pt>
    <dgm:pt modelId="{FCFDB871-7097-4EBC-A2B6-0970E76FC4C6}" type="pres">
      <dgm:prSet presAssocID="{C4628BFE-3ACA-47DD-AC35-40706DD5FBD2}" presName="sp" presStyleCnt="0"/>
      <dgm:spPr/>
    </dgm:pt>
    <dgm:pt modelId="{B839488F-F959-474C-B741-ABCBE59EA314}" type="pres">
      <dgm:prSet presAssocID="{99EDDCEB-4615-4E4A-B744-6CDB9D6980E8}" presName="arrowAndChildren" presStyleCnt="0"/>
      <dgm:spPr/>
    </dgm:pt>
    <dgm:pt modelId="{BDDC642D-69D0-4E91-A870-CF6827038646}" type="pres">
      <dgm:prSet presAssocID="{99EDDCEB-4615-4E4A-B744-6CDB9D6980E8}" presName="parentTextArrow" presStyleLbl="node1" presStyleIdx="6" presStyleCnt="10"/>
      <dgm:spPr/>
    </dgm:pt>
    <dgm:pt modelId="{CEE1C69D-C5E8-4F38-84B9-3341CD2EF612}" type="pres">
      <dgm:prSet presAssocID="{5B493C3E-B564-44F5-9E9A-8EF45836F717}" presName="sp" presStyleCnt="0"/>
      <dgm:spPr/>
    </dgm:pt>
    <dgm:pt modelId="{B2033425-33F9-448B-8572-2DA20E45E664}" type="pres">
      <dgm:prSet presAssocID="{ADA1E143-21A8-47B7-9A03-C7A3FCA6BC25}" presName="arrowAndChildren" presStyleCnt="0"/>
      <dgm:spPr/>
    </dgm:pt>
    <dgm:pt modelId="{3735F454-5E16-4EE2-8A2F-70582F7A90E0}" type="pres">
      <dgm:prSet presAssocID="{ADA1E143-21A8-47B7-9A03-C7A3FCA6BC25}" presName="parentTextArrow" presStyleLbl="node1" presStyleIdx="7" presStyleCnt="10"/>
      <dgm:spPr/>
    </dgm:pt>
    <dgm:pt modelId="{23BCD80A-78E2-40CE-B64D-34D62AA29E2C}" type="pres">
      <dgm:prSet presAssocID="{3E8AD520-F360-49F3-852C-109F7109BBE3}" presName="sp" presStyleCnt="0"/>
      <dgm:spPr/>
    </dgm:pt>
    <dgm:pt modelId="{551BA751-DFAE-47F4-BB89-7DB28AE0D931}" type="pres">
      <dgm:prSet presAssocID="{82DFCF42-5696-4C81-B0D9-F89DD9379101}" presName="arrowAndChildren" presStyleCnt="0"/>
      <dgm:spPr/>
    </dgm:pt>
    <dgm:pt modelId="{914A4D0B-BE47-429C-812D-6CC621E52893}" type="pres">
      <dgm:prSet presAssocID="{82DFCF42-5696-4C81-B0D9-F89DD9379101}" presName="parentTextArrow" presStyleLbl="node1" presStyleIdx="8" presStyleCnt="10"/>
      <dgm:spPr/>
    </dgm:pt>
    <dgm:pt modelId="{95D3C268-071E-456C-801C-F16FBD8CADAB}" type="pres">
      <dgm:prSet presAssocID="{FD8CA1A1-0E22-48D2-8358-4A9979D7F878}" presName="sp" presStyleCnt="0"/>
      <dgm:spPr/>
    </dgm:pt>
    <dgm:pt modelId="{887B7882-B22C-491B-80F7-282C2114B6FD}" type="pres">
      <dgm:prSet presAssocID="{73D77956-47E3-4F95-AE25-62049474BB39}" presName="arrowAndChildren" presStyleCnt="0"/>
      <dgm:spPr/>
    </dgm:pt>
    <dgm:pt modelId="{4C8BA19C-17F0-4CA2-A23E-1694B2D428DE}" type="pres">
      <dgm:prSet presAssocID="{73D77956-47E3-4F95-AE25-62049474BB39}" presName="parentTextArrow" presStyleLbl="node1" presStyleIdx="9" presStyleCnt="10" custLinFactNeighborY="-3421"/>
      <dgm:spPr/>
    </dgm:pt>
  </dgm:ptLst>
  <dgm:cxnLst>
    <dgm:cxn modelId="{F6427F09-5DC7-4FAD-A0A0-D553F433C54D}" type="presOf" srcId="{623EF24A-409F-4BC1-9C60-27224CA42D5F}" destId="{5886B3AC-E75A-4CB7-8AE5-4B90203E6D58}" srcOrd="0" destOrd="0" presId="urn:microsoft.com/office/officeart/2005/8/layout/process4"/>
    <dgm:cxn modelId="{F501910B-3D9A-4728-A560-609BC6CCD775}" srcId="{20495B5D-F47B-413D-9119-59658EDD72EF}" destId="{623EF24A-409F-4BC1-9C60-27224CA42D5F}" srcOrd="8" destOrd="0" parTransId="{3F51D907-4019-4B61-869E-8BC3216E0587}" sibTransId="{C1F33222-7163-4199-B4CF-108CBA2D8D0A}"/>
    <dgm:cxn modelId="{4D581810-D241-478A-BA61-C254E95D09DD}" srcId="{20495B5D-F47B-413D-9119-59658EDD72EF}" destId="{99EDDCEB-4615-4E4A-B744-6CDB9D6980E8}" srcOrd="3" destOrd="0" parTransId="{1F6468E6-61F3-4938-A9CA-C9D47BCACAE4}" sibTransId="{C4628BFE-3ACA-47DD-AC35-40706DD5FBD2}"/>
    <dgm:cxn modelId="{5D844B28-6B3F-4B87-8534-83EDE447EBD9}" type="presOf" srcId="{82DFCF42-5696-4C81-B0D9-F89DD9379101}" destId="{914A4D0B-BE47-429C-812D-6CC621E52893}" srcOrd="0" destOrd="0" presId="urn:microsoft.com/office/officeart/2005/8/layout/process4"/>
    <dgm:cxn modelId="{D8B86961-D085-459E-8B83-F71927F832C7}" type="presOf" srcId="{5614503C-91C3-4A9B-AEA9-0EF03FC0CEFE}" destId="{9676E96A-4292-4663-B2DF-1A9F3CC393A1}" srcOrd="0" destOrd="0" presId="urn:microsoft.com/office/officeart/2005/8/layout/process4"/>
    <dgm:cxn modelId="{017D0962-8F99-4061-94C6-8D975FFBAEF5}" srcId="{20495B5D-F47B-413D-9119-59658EDD72EF}" destId="{ADA1E143-21A8-47B7-9A03-C7A3FCA6BC25}" srcOrd="2" destOrd="0" parTransId="{136B7982-BF6A-4AB0-B11F-CA87C67687E6}" sibTransId="{5B493C3E-B564-44F5-9E9A-8EF45836F717}"/>
    <dgm:cxn modelId="{DD543263-E2E3-443D-99B1-1CBC06EE4B76}" type="presOf" srcId="{D8CD5C41-8C2B-4A50-BDB1-353911EE395C}" destId="{7EE95E41-77F1-4900-8EF7-F96A36A6B8EB}" srcOrd="0" destOrd="0" presId="urn:microsoft.com/office/officeart/2005/8/layout/process4"/>
    <dgm:cxn modelId="{B347BC47-0EBD-444A-81D8-A528BE7EE7CD}" srcId="{20495B5D-F47B-413D-9119-59658EDD72EF}" destId="{D8CD5C41-8C2B-4A50-BDB1-353911EE395C}" srcOrd="5" destOrd="0" parTransId="{2A3AFD04-52CA-4D7B-8BED-75C669B70F43}" sibTransId="{A578AB26-6B95-41DD-AFC6-2BB7BEBFB6BE}"/>
    <dgm:cxn modelId="{6884B951-DC71-4A19-A2DE-B746975FB5D2}" type="presOf" srcId="{388AE4CA-05E7-44AD-920A-65A135D30A47}" destId="{9EAD1592-B4A3-47E7-9532-FE1DB96EF942}" srcOrd="0" destOrd="0" presId="urn:microsoft.com/office/officeart/2005/8/layout/process4"/>
    <dgm:cxn modelId="{3CFC9357-E47F-4A26-B465-F2D6F60CD9A8}" type="presOf" srcId="{8593B51B-A55B-4BF8-B4A0-A6BE22936C00}" destId="{451888C8-7438-4B2F-9D0E-81D3D5249197}" srcOrd="0" destOrd="0" presId="urn:microsoft.com/office/officeart/2005/8/layout/process4"/>
    <dgm:cxn modelId="{E43DB07C-3C67-417A-969B-C58DF64C8A2E}" type="presOf" srcId="{73D77956-47E3-4F95-AE25-62049474BB39}" destId="{4C8BA19C-17F0-4CA2-A23E-1694B2D428DE}" srcOrd="0" destOrd="0" presId="urn:microsoft.com/office/officeart/2005/8/layout/process4"/>
    <dgm:cxn modelId="{8019067D-8E2E-44DF-BFBB-98A93496595C}" type="presOf" srcId="{20495B5D-F47B-413D-9119-59658EDD72EF}" destId="{F2913571-3AB2-45B7-860F-E2BA6F62F9F3}" srcOrd="0" destOrd="0" presId="urn:microsoft.com/office/officeart/2005/8/layout/process4"/>
    <dgm:cxn modelId="{AB967383-8FA8-4C10-9187-826B9C748119}" srcId="{20495B5D-F47B-413D-9119-59658EDD72EF}" destId="{82DFCF42-5696-4C81-B0D9-F89DD9379101}" srcOrd="1" destOrd="0" parTransId="{40F56F48-1843-4512-97C0-1E8340B6A7E7}" sibTransId="{3E8AD520-F360-49F3-852C-109F7109BBE3}"/>
    <dgm:cxn modelId="{1E948590-8F6A-4500-B720-7C91DFA4C6BF}" srcId="{20495B5D-F47B-413D-9119-59658EDD72EF}" destId="{73D77956-47E3-4F95-AE25-62049474BB39}" srcOrd="0" destOrd="0" parTransId="{F1AE8584-73D4-4EF5-AAE0-76FF9A1FC047}" sibTransId="{FD8CA1A1-0E22-48D2-8358-4A9979D7F878}"/>
    <dgm:cxn modelId="{92B41593-3A4C-4C93-AA3C-94BECD7010BC}" srcId="{20495B5D-F47B-413D-9119-59658EDD72EF}" destId="{388AE4CA-05E7-44AD-920A-65A135D30A47}" srcOrd="4" destOrd="0" parTransId="{F8A7D59E-6F9F-4CD2-916A-974E97C05C6A}" sibTransId="{D466A849-8148-40AA-94D4-27535795E81D}"/>
    <dgm:cxn modelId="{C9CE7EAD-1108-4E41-84FF-F746F2986353}" srcId="{20495B5D-F47B-413D-9119-59658EDD72EF}" destId="{5614503C-91C3-4A9B-AEA9-0EF03FC0CEFE}" srcOrd="6" destOrd="0" parTransId="{ADC39D5F-61DF-4557-98DF-5F004A087CE2}" sibTransId="{1C216F94-0584-44D7-A4E3-6ED1100BA049}"/>
    <dgm:cxn modelId="{12F2B2AD-5D83-420E-A9D5-69548D02DCA8}" type="presOf" srcId="{99EDDCEB-4615-4E4A-B744-6CDB9D6980E8}" destId="{BDDC642D-69D0-4E91-A870-CF6827038646}" srcOrd="0" destOrd="0" presId="urn:microsoft.com/office/officeart/2005/8/layout/process4"/>
    <dgm:cxn modelId="{DE1963BF-282A-4387-AD59-E04E4AC1D382}" type="presOf" srcId="{11229192-6EB0-4657-A556-5FEA29A2B221}" destId="{A594D78A-CE1B-486F-BEBF-763123E2C77F}" srcOrd="0" destOrd="0" presId="urn:microsoft.com/office/officeart/2005/8/layout/process4"/>
    <dgm:cxn modelId="{36F7DBDD-57D4-4187-B63B-670ABB6F613C}" type="presOf" srcId="{ADA1E143-21A8-47B7-9A03-C7A3FCA6BC25}" destId="{3735F454-5E16-4EE2-8A2F-70582F7A90E0}" srcOrd="0" destOrd="0" presId="urn:microsoft.com/office/officeart/2005/8/layout/process4"/>
    <dgm:cxn modelId="{B39AAAE8-58E5-40B1-A620-6861999AD06F}" srcId="{20495B5D-F47B-413D-9119-59658EDD72EF}" destId="{11229192-6EB0-4657-A556-5FEA29A2B221}" srcOrd="9" destOrd="0" parTransId="{9B88E1B3-850B-420F-9840-4C3FBEC66599}" sibTransId="{F1E4F594-7DD5-4EB8-8A2E-3B1535AF4167}"/>
    <dgm:cxn modelId="{293C32EE-5B18-42AA-81DA-194A6BE08A61}" srcId="{20495B5D-F47B-413D-9119-59658EDD72EF}" destId="{8593B51B-A55B-4BF8-B4A0-A6BE22936C00}" srcOrd="7" destOrd="0" parTransId="{C28FFA52-1E3E-47FB-B8DB-B1C2015325F7}" sibTransId="{02234AC0-5C34-4C67-923A-2EBF68BD1BDB}"/>
    <dgm:cxn modelId="{B09B70D0-838E-4F17-A0AE-4D7A2CD688A5}" type="presParOf" srcId="{F2913571-3AB2-45B7-860F-E2BA6F62F9F3}" destId="{F80AE354-1AC6-4BA7-BFDC-7150E680A0C7}" srcOrd="0" destOrd="0" presId="urn:microsoft.com/office/officeart/2005/8/layout/process4"/>
    <dgm:cxn modelId="{696D2091-54F2-4787-9BF1-9A6DA8CD1DF0}" type="presParOf" srcId="{F80AE354-1AC6-4BA7-BFDC-7150E680A0C7}" destId="{A594D78A-CE1B-486F-BEBF-763123E2C77F}" srcOrd="0" destOrd="0" presId="urn:microsoft.com/office/officeart/2005/8/layout/process4"/>
    <dgm:cxn modelId="{13C570AC-C23B-41C1-B429-4AFC556C83F7}" type="presParOf" srcId="{F2913571-3AB2-45B7-860F-E2BA6F62F9F3}" destId="{A82F3462-8037-4752-ABAE-677A8B40DB89}" srcOrd="1" destOrd="0" presId="urn:microsoft.com/office/officeart/2005/8/layout/process4"/>
    <dgm:cxn modelId="{FB0C799C-5C83-44C1-A447-11293696A7A1}" type="presParOf" srcId="{F2913571-3AB2-45B7-860F-E2BA6F62F9F3}" destId="{A80D155F-AFB0-4610-9B2A-C5E76DE98F96}" srcOrd="2" destOrd="0" presId="urn:microsoft.com/office/officeart/2005/8/layout/process4"/>
    <dgm:cxn modelId="{5B1642DE-D26F-47F9-B769-8679FAD3F0F6}" type="presParOf" srcId="{A80D155F-AFB0-4610-9B2A-C5E76DE98F96}" destId="{5886B3AC-E75A-4CB7-8AE5-4B90203E6D58}" srcOrd="0" destOrd="0" presId="urn:microsoft.com/office/officeart/2005/8/layout/process4"/>
    <dgm:cxn modelId="{16829902-DFE1-43E4-B518-5CF6F989D33A}" type="presParOf" srcId="{F2913571-3AB2-45B7-860F-E2BA6F62F9F3}" destId="{0E6343CE-51A8-4CA0-BCCD-FC436B9C4C18}" srcOrd="3" destOrd="0" presId="urn:microsoft.com/office/officeart/2005/8/layout/process4"/>
    <dgm:cxn modelId="{33BEA6B7-16E9-43D2-9B35-17BB1AAEDDA2}" type="presParOf" srcId="{F2913571-3AB2-45B7-860F-E2BA6F62F9F3}" destId="{6D0E6495-F5EE-4F4D-9099-A6074B4A5B94}" srcOrd="4" destOrd="0" presId="urn:microsoft.com/office/officeart/2005/8/layout/process4"/>
    <dgm:cxn modelId="{AA2C0BBA-A408-4D54-B96F-716F40E3169E}" type="presParOf" srcId="{6D0E6495-F5EE-4F4D-9099-A6074B4A5B94}" destId="{451888C8-7438-4B2F-9D0E-81D3D5249197}" srcOrd="0" destOrd="0" presId="urn:microsoft.com/office/officeart/2005/8/layout/process4"/>
    <dgm:cxn modelId="{F65DA18B-7F21-416B-B6A9-C45746A57868}" type="presParOf" srcId="{F2913571-3AB2-45B7-860F-E2BA6F62F9F3}" destId="{F7940EC4-172B-494A-B1FB-90ABF6D0ABF8}" srcOrd="5" destOrd="0" presId="urn:microsoft.com/office/officeart/2005/8/layout/process4"/>
    <dgm:cxn modelId="{B0D4DB53-74C8-4F3D-A2D2-A7EC9455A890}" type="presParOf" srcId="{F2913571-3AB2-45B7-860F-E2BA6F62F9F3}" destId="{5D9E7756-B64C-4046-9034-D9285BCBD9BF}" srcOrd="6" destOrd="0" presId="urn:microsoft.com/office/officeart/2005/8/layout/process4"/>
    <dgm:cxn modelId="{9211A28F-ED10-45DB-8291-392BBCB1A561}" type="presParOf" srcId="{5D9E7756-B64C-4046-9034-D9285BCBD9BF}" destId="{9676E96A-4292-4663-B2DF-1A9F3CC393A1}" srcOrd="0" destOrd="0" presId="urn:microsoft.com/office/officeart/2005/8/layout/process4"/>
    <dgm:cxn modelId="{734D22C7-2CD1-4A08-B720-12BC9002F371}" type="presParOf" srcId="{F2913571-3AB2-45B7-860F-E2BA6F62F9F3}" destId="{FE607626-654E-460F-9CAE-D18530CBDAC9}" srcOrd="7" destOrd="0" presId="urn:microsoft.com/office/officeart/2005/8/layout/process4"/>
    <dgm:cxn modelId="{4CB2703A-CE65-463E-B4D9-49B3C2E07182}" type="presParOf" srcId="{F2913571-3AB2-45B7-860F-E2BA6F62F9F3}" destId="{A40EE61E-3C7E-47B7-918F-D204D344C799}" srcOrd="8" destOrd="0" presId="urn:microsoft.com/office/officeart/2005/8/layout/process4"/>
    <dgm:cxn modelId="{D7A73BF4-2356-4363-BFC1-B328DB2A8317}" type="presParOf" srcId="{A40EE61E-3C7E-47B7-918F-D204D344C799}" destId="{7EE95E41-77F1-4900-8EF7-F96A36A6B8EB}" srcOrd="0" destOrd="0" presId="urn:microsoft.com/office/officeart/2005/8/layout/process4"/>
    <dgm:cxn modelId="{F4C44B4A-AE90-4F92-84DF-493756381BF1}" type="presParOf" srcId="{F2913571-3AB2-45B7-860F-E2BA6F62F9F3}" destId="{A806E839-E46C-4C7B-AA26-FBB5A49484F2}" srcOrd="9" destOrd="0" presId="urn:microsoft.com/office/officeart/2005/8/layout/process4"/>
    <dgm:cxn modelId="{91470502-CCFB-4199-8D38-E8F68BF3887D}" type="presParOf" srcId="{F2913571-3AB2-45B7-860F-E2BA6F62F9F3}" destId="{404C617D-77FE-45D5-BA46-9AB5B54C8822}" srcOrd="10" destOrd="0" presId="urn:microsoft.com/office/officeart/2005/8/layout/process4"/>
    <dgm:cxn modelId="{4CB077CC-DBFF-4B8E-AEC6-30D6B792B75A}" type="presParOf" srcId="{404C617D-77FE-45D5-BA46-9AB5B54C8822}" destId="{9EAD1592-B4A3-47E7-9532-FE1DB96EF942}" srcOrd="0" destOrd="0" presId="urn:microsoft.com/office/officeart/2005/8/layout/process4"/>
    <dgm:cxn modelId="{08132EEC-CC53-469F-8C4D-9605DBB612ED}" type="presParOf" srcId="{F2913571-3AB2-45B7-860F-E2BA6F62F9F3}" destId="{FCFDB871-7097-4EBC-A2B6-0970E76FC4C6}" srcOrd="11" destOrd="0" presId="urn:microsoft.com/office/officeart/2005/8/layout/process4"/>
    <dgm:cxn modelId="{7ECB7558-E526-4947-9088-6BE0CF4F7FC4}" type="presParOf" srcId="{F2913571-3AB2-45B7-860F-E2BA6F62F9F3}" destId="{B839488F-F959-474C-B741-ABCBE59EA314}" srcOrd="12" destOrd="0" presId="urn:microsoft.com/office/officeart/2005/8/layout/process4"/>
    <dgm:cxn modelId="{9CCC58F4-1670-402F-B346-6020DFD7B657}" type="presParOf" srcId="{B839488F-F959-474C-B741-ABCBE59EA314}" destId="{BDDC642D-69D0-4E91-A870-CF6827038646}" srcOrd="0" destOrd="0" presId="urn:microsoft.com/office/officeart/2005/8/layout/process4"/>
    <dgm:cxn modelId="{A84479F1-5ACD-434E-BB93-DECEF01017A9}" type="presParOf" srcId="{F2913571-3AB2-45B7-860F-E2BA6F62F9F3}" destId="{CEE1C69D-C5E8-4F38-84B9-3341CD2EF612}" srcOrd="13" destOrd="0" presId="urn:microsoft.com/office/officeart/2005/8/layout/process4"/>
    <dgm:cxn modelId="{84F515BF-5FA5-4971-89E9-9E11CF092C32}" type="presParOf" srcId="{F2913571-3AB2-45B7-860F-E2BA6F62F9F3}" destId="{B2033425-33F9-448B-8572-2DA20E45E664}" srcOrd="14" destOrd="0" presId="urn:microsoft.com/office/officeart/2005/8/layout/process4"/>
    <dgm:cxn modelId="{16307498-ADA8-47CF-B0FD-FEB7BCC8151D}" type="presParOf" srcId="{B2033425-33F9-448B-8572-2DA20E45E664}" destId="{3735F454-5E16-4EE2-8A2F-70582F7A90E0}" srcOrd="0" destOrd="0" presId="urn:microsoft.com/office/officeart/2005/8/layout/process4"/>
    <dgm:cxn modelId="{B2C8C9E3-8CED-4082-A414-C9AAD2F3753B}" type="presParOf" srcId="{F2913571-3AB2-45B7-860F-E2BA6F62F9F3}" destId="{23BCD80A-78E2-40CE-B64D-34D62AA29E2C}" srcOrd="15" destOrd="0" presId="urn:microsoft.com/office/officeart/2005/8/layout/process4"/>
    <dgm:cxn modelId="{AFE233BD-84F5-4E61-BC1C-41A19424A5E1}" type="presParOf" srcId="{F2913571-3AB2-45B7-860F-E2BA6F62F9F3}" destId="{551BA751-DFAE-47F4-BB89-7DB28AE0D931}" srcOrd="16" destOrd="0" presId="urn:microsoft.com/office/officeart/2005/8/layout/process4"/>
    <dgm:cxn modelId="{28928268-B4B5-4C7C-BB73-AD2757D8CBB2}" type="presParOf" srcId="{551BA751-DFAE-47F4-BB89-7DB28AE0D931}" destId="{914A4D0B-BE47-429C-812D-6CC621E52893}" srcOrd="0" destOrd="0" presId="urn:microsoft.com/office/officeart/2005/8/layout/process4"/>
    <dgm:cxn modelId="{F0736843-6FCA-43C0-A144-9F3A877CD2A1}" type="presParOf" srcId="{F2913571-3AB2-45B7-860F-E2BA6F62F9F3}" destId="{95D3C268-071E-456C-801C-F16FBD8CADAB}" srcOrd="17" destOrd="0" presId="urn:microsoft.com/office/officeart/2005/8/layout/process4"/>
    <dgm:cxn modelId="{CA898465-F86B-471E-96CA-AE39777B68BF}" type="presParOf" srcId="{F2913571-3AB2-45B7-860F-E2BA6F62F9F3}" destId="{887B7882-B22C-491B-80F7-282C2114B6FD}" srcOrd="18" destOrd="0" presId="urn:microsoft.com/office/officeart/2005/8/layout/process4"/>
    <dgm:cxn modelId="{68DA7D71-D90D-46D1-A102-FDBDD25382C1}" type="presParOf" srcId="{887B7882-B22C-491B-80F7-282C2114B6FD}" destId="{4C8BA19C-17F0-4CA2-A23E-1694B2D428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68BD5-4966-4A13-89EA-C2411E31357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5E047267-79F9-4DC7-8AE0-CE63AEBFF35A}">
      <dgm:prSet phldrT="[Testo]" custT="1"/>
      <dgm:spPr>
        <a:solidFill>
          <a:srgbClr val="F86726"/>
        </a:solidFill>
      </dgm:spPr>
      <dgm:t>
        <a:bodyPr/>
        <a:lstStyle/>
        <a:p>
          <a:r>
            <a:rPr lang="it-IT" sz="3400"/>
            <a:t>Preamble</a:t>
          </a:r>
        </a:p>
      </dgm:t>
    </dgm:pt>
    <dgm:pt modelId="{4D211BD0-2217-4DEA-A7BE-F5F3D1BEB1A1}" type="parTrans" cxnId="{56A02EAE-60B0-483B-8EAA-09AC5C4280FF}">
      <dgm:prSet/>
      <dgm:spPr/>
      <dgm:t>
        <a:bodyPr/>
        <a:lstStyle/>
        <a:p>
          <a:endParaRPr lang="it-IT"/>
        </a:p>
      </dgm:t>
    </dgm:pt>
    <dgm:pt modelId="{7772F9C2-2DFC-42AD-99FA-7DD79D9D8B27}" type="sibTrans" cxnId="{56A02EAE-60B0-483B-8EAA-09AC5C4280FF}">
      <dgm:prSet/>
      <dgm:spPr/>
      <dgm:t>
        <a:bodyPr/>
        <a:lstStyle/>
        <a:p>
          <a:endParaRPr lang="it-IT"/>
        </a:p>
      </dgm:t>
    </dgm:pt>
    <dgm:pt modelId="{E1F60039-7726-4DA6-9C85-95A8244233B1}">
      <dgm:prSet phldrT="[Testo]" custT="1"/>
      <dgm:spPr/>
      <dgm:t>
        <a:bodyPr/>
        <a:lstStyle/>
        <a:p>
          <a:r>
            <a:rPr lang="en-US" sz="1800" b="1" noProof="0">
              <a:latin typeface="+mn-lt"/>
            </a:rPr>
            <a:t>Crucial role of effective development co-operation </a:t>
          </a:r>
          <a:r>
            <a:rPr lang="en-US" sz="1800" noProof="0">
              <a:latin typeface="+mn-lt"/>
            </a:rPr>
            <a:t>in times of crises, 0.7% target</a:t>
          </a:r>
          <a:endParaRPr lang="it-IT" sz="1800" b="1">
            <a:latin typeface="+mn-lt"/>
          </a:endParaRPr>
        </a:p>
      </dgm:t>
    </dgm:pt>
    <dgm:pt modelId="{CAE85B15-5736-467A-9251-D3BDF6CDDB83}" type="parTrans" cxnId="{9347615A-1AE0-4A11-9D77-09FFD48DEF3A}">
      <dgm:prSet/>
      <dgm:spPr/>
      <dgm:t>
        <a:bodyPr/>
        <a:lstStyle/>
        <a:p>
          <a:endParaRPr lang="it-IT"/>
        </a:p>
      </dgm:t>
    </dgm:pt>
    <dgm:pt modelId="{D0E151A0-CD07-46EC-9E26-FC5E31C7E19C}" type="sibTrans" cxnId="{9347615A-1AE0-4A11-9D77-09FFD48DEF3A}">
      <dgm:prSet/>
      <dgm:spPr/>
      <dgm:t>
        <a:bodyPr/>
        <a:lstStyle/>
        <a:p>
          <a:endParaRPr lang="it-IT"/>
        </a:p>
      </dgm:t>
    </dgm:pt>
    <dgm:pt modelId="{3FA1C45B-8603-4252-96B4-F86AC39F8B40}">
      <dgm:prSet phldrT="[Testo]" custT="1"/>
      <dgm:spPr>
        <a:solidFill>
          <a:srgbClr val="FF9E01"/>
        </a:solidFill>
      </dgm:spPr>
      <dgm:t>
        <a:bodyPr/>
        <a:lstStyle/>
        <a:p>
          <a:r>
            <a:rPr lang="en-US" sz="3400" noProof="0"/>
            <a:t>Key messages</a:t>
          </a:r>
        </a:p>
      </dgm:t>
    </dgm:pt>
    <dgm:pt modelId="{107D3FEB-9A9C-4117-821B-F2675F0ADC0B}" type="parTrans" cxnId="{E07E90EF-0F78-4883-A0AE-9C8CEA28FD2A}">
      <dgm:prSet/>
      <dgm:spPr/>
      <dgm:t>
        <a:bodyPr/>
        <a:lstStyle/>
        <a:p>
          <a:endParaRPr lang="it-IT"/>
        </a:p>
      </dgm:t>
    </dgm:pt>
    <dgm:pt modelId="{90C2C187-E798-4711-86A8-E511D86260D0}" type="sibTrans" cxnId="{E07E90EF-0F78-4883-A0AE-9C8CEA28FD2A}">
      <dgm:prSet/>
      <dgm:spPr/>
      <dgm:t>
        <a:bodyPr/>
        <a:lstStyle/>
        <a:p>
          <a:endParaRPr lang="it-IT"/>
        </a:p>
      </dgm:t>
    </dgm:pt>
    <dgm:pt modelId="{A29A4586-19E2-486A-89E8-2689A0B93EB6}">
      <dgm:prSet phldrT="[Testo]" custT="1"/>
      <dgm:spPr/>
      <dgm:t>
        <a:bodyPr/>
        <a:lstStyle/>
        <a:p>
          <a:endParaRPr lang="it-IT" sz="2000"/>
        </a:p>
      </dgm:t>
    </dgm:pt>
    <dgm:pt modelId="{464E5820-C8EB-40F5-BEF2-40BA70C71A97}" type="parTrans" cxnId="{6E36BEAB-0DDD-41F9-9D60-475B8B2F6875}">
      <dgm:prSet/>
      <dgm:spPr/>
      <dgm:t>
        <a:bodyPr/>
        <a:lstStyle/>
        <a:p>
          <a:endParaRPr lang="it-IT"/>
        </a:p>
      </dgm:t>
    </dgm:pt>
    <dgm:pt modelId="{81E6D87B-2B74-46F1-B784-E940A0DB9035}" type="sibTrans" cxnId="{6E36BEAB-0DDD-41F9-9D60-475B8B2F6875}">
      <dgm:prSet/>
      <dgm:spPr/>
      <dgm:t>
        <a:bodyPr/>
        <a:lstStyle/>
        <a:p>
          <a:endParaRPr lang="it-IT"/>
        </a:p>
      </dgm:t>
    </dgm:pt>
    <dgm:pt modelId="{71416471-CD1F-4F63-A6C5-C1A9D530B94C}">
      <dgm:prSet phldrT="[Testo]" custT="1"/>
      <dgm:spPr>
        <a:solidFill>
          <a:schemeClr val="accent4"/>
        </a:solidFill>
      </dgm:spPr>
      <dgm:t>
        <a:bodyPr/>
        <a:lstStyle/>
        <a:p>
          <a:r>
            <a:rPr lang="en-US" sz="3400" noProof="0"/>
            <a:t>Annexes</a:t>
          </a:r>
        </a:p>
      </dgm:t>
    </dgm:pt>
    <dgm:pt modelId="{CCDDAB75-1B62-4AA7-9FFE-29B0A22C0A68}" type="parTrans" cxnId="{507C8C44-4DC7-4204-A72C-ADF4D583E3F1}">
      <dgm:prSet/>
      <dgm:spPr/>
      <dgm:t>
        <a:bodyPr/>
        <a:lstStyle/>
        <a:p>
          <a:endParaRPr lang="it-IT"/>
        </a:p>
      </dgm:t>
    </dgm:pt>
    <dgm:pt modelId="{8390B40F-8614-4B6B-BBFB-20A31B575AFB}" type="sibTrans" cxnId="{507C8C44-4DC7-4204-A72C-ADF4D583E3F1}">
      <dgm:prSet/>
      <dgm:spPr/>
      <dgm:t>
        <a:bodyPr/>
        <a:lstStyle/>
        <a:p>
          <a:endParaRPr lang="it-IT"/>
        </a:p>
      </dgm:t>
    </dgm:pt>
    <dgm:pt modelId="{FB678B87-9092-4E51-89CB-AB7F31CF92FA}">
      <dgm:prSet phldrT="[Testo]" custT="1"/>
      <dgm:spPr/>
      <dgm:t>
        <a:bodyPr/>
        <a:lstStyle/>
        <a:p>
          <a:pPr>
            <a:buNone/>
          </a:pPr>
          <a:r>
            <a:rPr lang="en-US" sz="1800" b="1"/>
            <a:t>Preamble</a:t>
          </a:r>
          <a:endParaRPr lang="it-IT" sz="1800" b="1"/>
        </a:p>
      </dgm:t>
    </dgm:pt>
    <dgm:pt modelId="{A03F0397-EE8C-4B96-8563-44F5344EDD75}" type="parTrans" cxnId="{97CC3F85-2E32-402B-99E3-4DB5FE25597D}">
      <dgm:prSet/>
      <dgm:spPr/>
      <dgm:t>
        <a:bodyPr/>
        <a:lstStyle/>
        <a:p>
          <a:endParaRPr lang="it-IT"/>
        </a:p>
      </dgm:t>
    </dgm:pt>
    <dgm:pt modelId="{7296F88A-967F-4C13-837A-C2B3B9A92A75}" type="sibTrans" cxnId="{97CC3F85-2E32-402B-99E3-4DB5FE25597D}">
      <dgm:prSet/>
      <dgm:spPr/>
      <dgm:t>
        <a:bodyPr/>
        <a:lstStyle/>
        <a:p>
          <a:endParaRPr lang="it-IT"/>
        </a:p>
      </dgm:t>
    </dgm:pt>
    <dgm:pt modelId="{A612CFFE-7688-4B82-8631-53D7F4B653E3}">
      <dgm:prSet phldrT="[Testo]" custT="1"/>
      <dgm:spPr/>
      <dgm:t>
        <a:bodyPr/>
        <a:lstStyle/>
        <a:p>
          <a:r>
            <a:rPr lang="it-IT" sz="1800" b="1">
              <a:latin typeface="+mn-lt"/>
            </a:rPr>
            <a:t>Disruptive changes </a:t>
          </a:r>
          <a:r>
            <a:rPr lang="it-IT" sz="1800" b="0">
              <a:latin typeface="+mn-lt"/>
            </a:rPr>
            <a:t>of </a:t>
          </a:r>
          <a:r>
            <a:rPr lang="it-IT" sz="1800">
              <a:latin typeface="+mn-lt"/>
            </a:rPr>
            <a:t>the architecture of development co-operation</a:t>
          </a:r>
        </a:p>
      </dgm:t>
    </dgm:pt>
    <dgm:pt modelId="{35F630C4-DA06-47A5-AF2F-361E7AF29265}" type="parTrans" cxnId="{11F4038F-003C-4026-8C08-CC8A49E10330}">
      <dgm:prSet/>
      <dgm:spPr/>
      <dgm:t>
        <a:bodyPr/>
        <a:lstStyle/>
        <a:p>
          <a:endParaRPr lang="it-IT"/>
        </a:p>
      </dgm:t>
    </dgm:pt>
    <dgm:pt modelId="{77CCB463-3911-40CF-BFA1-8E1A591BDCD2}" type="sibTrans" cxnId="{11F4038F-003C-4026-8C08-CC8A49E10330}">
      <dgm:prSet/>
      <dgm:spPr/>
      <dgm:t>
        <a:bodyPr/>
        <a:lstStyle/>
        <a:p>
          <a:endParaRPr lang="it-IT"/>
        </a:p>
      </dgm:t>
    </dgm:pt>
    <dgm:pt modelId="{B290B2CA-5E7F-48A4-800C-0DC4E4E91349}">
      <dgm:prSet phldrT="[Testo]" custT="1"/>
      <dgm:spPr/>
      <dgm:t>
        <a:bodyPr/>
        <a:lstStyle/>
        <a:p>
          <a:r>
            <a:rPr lang="it-IT" sz="1800">
              <a:latin typeface="+mn-lt"/>
            </a:rPr>
            <a:t>GPEDC is well-positioned to help </a:t>
          </a:r>
          <a:r>
            <a:rPr lang="it-IT" sz="1800" b="1">
              <a:latin typeface="+mn-lt"/>
            </a:rPr>
            <a:t>build trust</a:t>
          </a:r>
          <a:r>
            <a:rPr lang="it-IT" sz="1800">
              <a:latin typeface="+mn-lt"/>
            </a:rPr>
            <a:t> among its stakeholders</a:t>
          </a:r>
        </a:p>
      </dgm:t>
    </dgm:pt>
    <dgm:pt modelId="{20793105-EF5D-44F7-95DD-241ABC2A2ACB}" type="parTrans" cxnId="{58567044-CFC7-413C-96DC-4E661DEBC309}">
      <dgm:prSet/>
      <dgm:spPr/>
      <dgm:t>
        <a:bodyPr/>
        <a:lstStyle/>
        <a:p>
          <a:endParaRPr lang="it-IT"/>
        </a:p>
      </dgm:t>
    </dgm:pt>
    <dgm:pt modelId="{E87CAE3F-1849-4702-A9C7-A71D6D7838C4}" type="sibTrans" cxnId="{58567044-CFC7-413C-96DC-4E661DEBC309}">
      <dgm:prSet/>
      <dgm:spPr/>
      <dgm:t>
        <a:bodyPr/>
        <a:lstStyle/>
        <a:p>
          <a:endParaRPr lang="it-IT"/>
        </a:p>
      </dgm:t>
    </dgm:pt>
    <dgm:pt modelId="{88774D12-67B8-47E3-A749-F8E3100CFF59}">
      <dgm:prSet phldrT="[Testo]" custT="1"/>
      <dgm:spPr/>
      <dgm:t>
        <a:bodyPr/>
        <a:lstStyle/>
        <a:p>
          <a:pPr rtl="0"/>
          <a:r>
            <a:rPr lang="it-IT" sz="1800" b="1">
              <a:latin typeface="+mn-lt"/>
            </a:rPr>
            <a:t>2022 Summit </a:t>
          </a:r>
          <a:r>
            <a:rPr lang="it-IT" sz="1800" b="0">
              <a:latin typeface="+mn-lt"/>
            </a:rPr>
            <a:t>acknowledges and builds on the results of previous commitments and presents an opportunity to recommit to the Decade of Action </a:t>
          </a:r>
          <a:r>
            <a:rPr lang="it-IT" sz="1800">
              <a:latin typeface="+mn-lt"/>
            </a:rPr>
            <a:t> </a:t>
          </a:r>
        </a:p>
      </dgm:t>
    </dgm:pt>
    <dgm:pt modelId="{217FF261-8D1D-4636-9D0D-9A96191459FC}" type="parTrans" cxnId="{171D5A4B-5C14-4D94-A75D-596CD2037925}">
      <dgm:prSet/>
      <dgm:spPr/>
      <dgm:t>
        <a:bodyPr/>
        <a:lstStyle/>
        <a:p>
          <a:endParaRPr lang="it-IT"/>
        </a:p>
      </dgm:t>
    </dgm:pt>
    <dgm:pt modelId="{FF9F6EE7-C96A-4B39-A671-5702A56269F7}" type="sibTrans" cxnId="{171D5A4B-5C14-4D94-A75D-596CD2037925}">
      <dgm:prSet/>
      <dgm:spPr/>
      <dgm:t>
        <a:bodyPr/>
        <a:lstStyle/>
        <a:p>
          <a:endParaRPr lang="it-IT"/>
        </a:p>
      </dgm:t>
    </dgm:pt>
    <dgm:pt modelId="{4EEE6363-E5E6-47EB-BEFB-090FA5C20F62}">
      <dgm:prSet phldrT="[Testo]" custT="1"/>
      <dgm:spPr/>
      <dgm:t>
        <a:bodyPr/>
        <a:lstStyle/>
        <a:p>
          <a:pPr>
            <a:buFont typeface="+mj-lt"/>
            <a:buAutoNum type="arabicPeriod"/>
          </a:pPr>
          <a:r>
            <a:rPr lang="it-IT" sz="1800"/>
            <a:t> </a:t>
          </a:r>
          <a:r>
            <a:rPr lang="it-IT" sz="1800" b="1"/>
            <a:t>Working Arrangements: Rules and Responsibilities </a:t>
          </a:r>
          <a:r>
            <a:rPr lang="it-IT" sz="1800"/>
            <a:t>(</a:t>
          </a:r>
          <a:r>
            <a:rPr lang="it-IT" sz="1800" i="1"/>
            <a:t>linked to new TORs</a:t>
          </a:r>
          <a:r>
            <a:rPr lang="it-IT" sz="1800"/>
            <a:t>)</a:t>
          </a:r>
        </a:p>
      </dgm:t>
    </dgm:pt>
    <dgm:pt modelId="{C20F5920-CBF3-4955-AAA6-925A91766773}" type="parTrans" cxnId="{A222F8CC-129A-413F-90CC-FB9FAF095AFC}">
      <dgm:prSet/>
      <dgm:spPr/>
      <dgm:t>
        <a:bodyPr/>
        <a:lstStyle/>
        <a:p>
          <a:endParaRPr lang="en-US"/>
        </a:p>
      </dgm:t>
    </dgm:pt>
    <dgm:pt modelId="{4433C7C7-36E1-461C-B894-4D326BD85C16}" type="sibTrans" cxnId="{A222F8CC-129A-413F-90CC-FB9FAF095AFC}">
      <dgm:prSet/>
      <dgm:spPr/>
      <dgm:t>
        <a:bodyPr/>
        <a:lstStyle/>
        <a:p>
          <a:endParaRPr lang="en-US"/>
        </a:p>
      </dgm:t>
    </dgm:pt>
    <dgm:pt modelId="{D76A12C2-FECD-42B0-9D0B-D756C1D6BE91}">
      <dgm:prSet phldrT="[Testo]" custT="1"/>
      <dgm:spPr/>
      <dgm:t>
        <a:bodyPr/>
        <a:lstStyle/>
        <a:p>
          <a:pPr>
            <a:buFont typeface="+mj-lt"/>
            <a:buAutoNum type="arabicPeriod"/>
          </a:pPr>
          <a:r>
            <a:rPr lang="it-IT" sz="1800"/>
            <a:t> </a:t>
          </a:r>
          <a:r>
            <a:rPr lang="it-IT" sz="1800" b="1"/>
            <a:t>Delivering more Effectively at Country Level for the 2030 Agenda </a:t>
          </a:r>
          <a:r>
            <a:rPr lang="it-IT" sz="1800"/>
            <a:t>(</a:t>
          </a:r>
          <a:r>
            <a:rPr lang="it-IT" sz="1800" i="1"/>
            <a:t>with commitments for a more member-led, institutionalised approach to drive action</a:t>
          </a:r>
          <a:r>
            <a:rPr lang="it-IT" sz="1800"/>
            <a:t>) </a:t>
          </a:r>
        </a:p>
      </dgm:t>
    </dgm:pt>
    <dgm:pt modelId="{839D3D0A-A516-4BFC-85CC-3CB955765D6E}" type="parTrans" cxnId="{DD611FE5-6DD3-4FD9-9E86-A8D4D4246489}">
      <dgm:prSet/>
      <dgm:spPr/>
      <dgm:t>
        <a:bodyPr/>
        <a:lstStyle/>
        <a:p>
          <a:endParaRPr lang="en-US"/>
        </a:p>
      </dgm:t>
    </dgm:pt>
    <dgm:pt modelId="{877D8E92-56F2-483E-8878-3331E612EF81}" type="sibTrans" cxnId="{DD611FE5-6DD3-4FD9-9E86-A8D4D4246489}">
      <dgm:prSet/>
      <dgm:spPr/>
      <dgm:t>
        <a:bodyPr/>
        <a:lstStyle/>
        <a:p>
          <a:endParaRPr lang="en-US"/>
        </a:p>
      </dgm:t>
    </dgm:pt>
    <dgm:pt modelId="{656F6A64-5054-4FFA-8976-5AB77B454F76}">
      <dgm:prSet phldrT="[Testo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800"/>
            <a:t> </a:t>
          </a:r>
          <a:r>
            <a:rPr lang="en-US" sz="1800" b="1"/>
            <a:t>The New Monitoring </a:t>
          </a:r>
          <a:r>
            <a:rPr lang="en-US" sz="1800"/>
            <a:t>(</a:t>
          </a:r>
          <a:r>
            <a:rPr lang="en-US" sz="1800" i="1"/>
            <a:t>with commitments for inclusive dialogue at country level</a:t>
          </a:r>
          <a:r>
            <a:rPr lang="en-US" sz="1800"/>
            <a:t>) </a:t>
          </a:r>
          <a:endParaRPr lang="it-IT" sz="1800"/>
        </a:p>
      </dgm:t>
    </dgm:pt>
    <dgm:pt modelId="{B85C0094-1880-4D42-9829-A12011859687}" type="parTrans" cxnId="{D554976C-72C8-4534-92D1-BCFE206CD5EB}">
      <dgm:prSet/>
      <dgm:spPr/>
      <dgm:t>
        <a:bodyPr/>
        <a:lstStyle/>
        <a:p>
          <a:endParaRPr lang="en-US"/>
        </a:p>
      </dgm:t>
    </dgm:pt>
    <dgm:pt modelId="{DF443303-3711-4DF0-A7E4-85275061C69F}" type="sibTrans" cxnId="{D554976C-72C8-4534-92D1-BCFE206CD5EB}">
      <dgm:prSet/>
      <dgm:spPr/>
      <dgm:t>
        <a:bodyPr/>
        <a:lstStyle/>
        <a:p>
          <a:endParaRPr lang="en-US"/>
        </a:p>
      </dgm:t>
    </dgm:pt>
    <dgm:pt modelId="{C6532326-D8AB-442E-8A78-936E5214C275}">
      <dgm:prSet phldrT="[Testo]" custT="1"/>
      <dgm:spPr/>
      <dgm:t>
        <a:bodyPr/>
        <a:lstStyle/>
        <a:p>
          <a:pPr>
            <a:buFont typeface="+mj-lt"/>
            <a:buAutoNum type="arabicPeriod"/>
          </a:pPr>
          <a:r>
            <a:rPr lang="it-IT" sz="1800"/>
            <a:t> </a:t>
          </a:r>
          <a:r>
            <a:rPr lang="it-IT" sz="1800" b="1"/>
            <a:t>Tools and Initiatives to Rally Future Effectiveness Action</a:t>
          </a:r>
        </a:p>
      </dgm:t>
    </dgm:pt>
    <dgm:pt modelId="{D056460B-4F97-4530-A3F0-D80C029D7193}" type="parTrans" cxnId="{7F5CD324-7ED6-42B8-88F2-B13A40E1CEFA}">
      <dgm:prSet/>
      <dgm:spPr/>
      <dgm:t>
        <a:bodyPr/>
        <a:lstStyle/>
        <a:p>
          <a:endParaRPr lang="en-US"/>
        </a:p>
      </dgm:t>
    </dgm:pt>
    <dgm:pt modelId="{FC581CD1-83AE-4ED5-B96B-DB459B960A5A}" type="sibTrans" cxnId="{7F5CD324-7ED6-42B8-88F2-B13A40E1CEFA}">
      <dgm:prSet/>
      <dgm:spPr/>
      <dgm:t>
        <a:bodyPr/>
        <a:lstStyle/>
        <a:p>
          <a:endParaRPr lang="en-US"/>
        </a:p>
      </dgm:t>
    </dgm:pt>
    <dgm:pt modelId="{0B220982-71C0-4F6B-8C04-B3F90A4903AC}" type="pres">
      <dgm:prSet presAssocID="{71168BD5-4966-4A13-89EA-C2411E313573}" presName="Name0" presStyleCnt="0">
        <dgm:presLayoutVars>
          <dgm:dir/>
          <dgm:animLvl val="lvl"/>
          <dgm:resizeHandles val="exact"/>
        </dgm:presLayoutVars>
      </dgm:prSet>
      <dgm:spPr/>
    </dgm:pt>
    <dgm:pt modelId="{CD54B5CE-677E-47D7-9406-13732088137C}" type="pres">
      <dgm:prSet presAssocID="{5E047267-79F9-4DC7-8AE0-CE63AEBFF35A}" presName="linNode" presStyleCnt="0"/>
      <dgm:spPr/>
    </dgm:pt>
    <dgm:pt modelId="{ABFC0509-6341-48CF-BB48-14287B40FD3C}" type="pres">
      <dgm:prSet presAssocID="{5E047267-79F9-4DC7-8AE0-CE63AEBFF35A}" presName="parentText" presStyleLbl="node1" presStyleIdx="0" presStyleCnt="3" custScaleX="57135" custScaleY="99249">
        <dgm:presLayoutVars>
          <dgm:chMax val="1"/>
          <dgm:bulletEnabled val="1"/>
        </dgm:presLayoutVars>
      </dgm:prSet>
      <dgm:spPr/>
    </dgm:pt>
    <dgm:pt modelId="{C06F3560-264A-4AF9-85BB-88EDB75F9A78}" type="pres">
      <dgm:prSet presAssocID="{5E047267-79F9-4DC7-8AE0-CE63AEBFF35A}" presName="descendantText" presStyleLbl="alignAccFollowNode1" presStyleIdx="0" presStyleCnt="3" custScaleX="121878" custScaleY="114163" custLinFactNeighborY="513">
        <dgm:presLayoutVars>
          <dgm:bulletEnabled val="1"/>
        </dgm:presLayoutVars>
      </dgm:prSet>
      <dgm:spPr/>
    </dgm:pt>
    <dgm:pt modelId="{2872F764-E845-4E64-B354-3B550BEE68F5}" type="pres">
      <dgm:prSet presAssocID="{7772F9C2-2DFC-42AD-99FA-7DD79D9D8B27}" presName="sp" presStyleCnt="0"/>
      <dgm:spPr/>
    </dgm:pt>
    <dgm:pt modelId="{4314C124-7F9C-4595-A521-D0269BCFD85A}" type="pres">
      <dgm:prSet presAssocID="{3FA1C45B-8603-4252-96B4-F86AC39F8B40}" presName="linNode" presStyleCnt="0"/>
      <dgm:spPr/>
    </dgm:pt>
    <dgm:pt modelId="{FAF0FA73-031D-4F2D-ADD3-B04557088AE0}" type="pres">
      <dgm:prSet presAssocID="{3FA1C45B-8603-4252-96B4-F86AC39F8B40}" presName="parentText" presStyleLbl="node1" presStyleIdx="1" presStyleCnt="3" custScaleX="58424" custScaleY="119126">
        <dgm:presLayoutVars>
          <dgm:chMax val="1"/>
          <dgm:bulletEnabled val="1"/>
        </dgm:presLayoutVars>
      </dgm:prSet>
      <dgm:spPr/>
    </dgm:pt>
    <dgm:pt modelId="{81C675C3-CCB2-4AFD-8FC6-E6804BE8D998}" type="pres">
      <dgm:prSet presAssocID="{3FA1C45B-8603-4252-96B4-F86AC39F8B40}" presName="descendantText" presStyleLbl="alignAccFollowNode1" presStyleIdx="1" presStyleCnt="3" custScaleX="119303" custScaleY="125242" custLinFactNeighborY="0">
        <dgm:presLayoutVars>
          <dgm:bulletEnabled val="1"/>
        </dgm:presLayoutVars>
      </dgm:prSet>
      <dgm:spPr/>
    </dgm:pt>
    <dgm:pt modelId="{91251DBF-4E4F-42D9-9369-0800E78DD86D}" type="pres">
      <dgm:prSet presAssocID="{90C2C187-E798-4711-86A8-E511D86260D0}" presName="sp" presStyleCnt="0"/>
      <dgm:spPr/>
    </dgm:pt>
    <dgm:pt modelId="{AF1AFBE8-A831-41F6-86DA-4311B25A9BA7}" type="pres">
      <dgm:prSet presAssocID="{71416471-CD1F-4F63-A6C5-C1A9D530B94C}" presName="linNode" presStyleCnt="0"/>
      <dgm:spPr/>
    </dgm:pt>
    <dgm:pt modelId="{367B1617-17C8-4D09-98B5-F8807FC4DB39}" type="pres">
      <dgm:prSet presAssocID="{71416471-CD1F-4F63-A6C5-C1A9D530B94C}" presName="parentText" presStyleLbl="node1" presStyleIdx="2" presStyleCnt="3" custScaleX="56878">
        <dgm:presLayoutVars>
          <dgm:chMax val="1"/>
          <dgm:bulletEnabled val="1"/>
        </dgm:presLayoutVars>
      </dgm:prSet>
      <dgm:spPr/>
    </dgm:pt>
    <dgm:pt modelId="{92E6F29B-F6BC-4158-94A2-B8E10818346E}" type="pres">
      <dgm:prSet presAssocID="{71416471-CD1F-4F63-A6C5-C1A9D530B94C}" presName="descendantText" presStyleLbl="alignAccFollowNode1" presStyleIdx="2" presStyleCnt="3" custScaleX="119354" custScaleY="126518" custLinFactNeighborX="2672" custLinFactNeighborY="-3020">
        <dgm:presLayoutVars>
          <dgm:bulletEnabled val="1"/>
        </dgm:presLayoutVars>
      </dgm:prSet>
      <dgm:spPr/>
    </dgm:pt>
  </dgm:ptLst>
  <dgm:cxnLst>
    <dgm:cxn modelId="{143F1704-24B9-4B99-A119-E1D0C3EB4F7F}" type="presOf" srcId="{B290B2CA-5E7F-48A4-800C-0DC4E4E91349}" destId="{C06F3560-264A-4AF9-85BB-88EDB75F9A78}" srcOrd="0" destOrd="2" presId="urn:microsoft.com/office/officeart/2005/8/layout/vList5"/>
    <dgm:cxn modelId="{21008C07-9C68-487D-9640-8005506D229E}" type="presOf" srcId="{71416471-CD1F-4F63-A6C5-C1A9D530B94C}" destId="{367B1617-17C8-4D09-98B5-F8807FC4DB39}" srcOrd="0" destOrd="0" presId="urn:microsoft.com/office/officeart/2005/8/layout/vList5"/>
    <dgm:cxn modelId="{EF1A2C0C-C620-42A6-854C-EF0B4B4146C8}" type="presOf" srcId="{4EEE6363-E5E6-47EB-BEFB-090FA5C20F62}" destId="{92E6F29B-F6BC-4158-94A2-B8E10818346E}" srcOrd="0" destOrd="3" presId="urn:microsoft.com/office/officeart/2005/8/layout/vList5"/>
    <dgm:cxn modelId="{B9ADB917-A679-4669-AA0C-AC032557E283}" type="presOf" srcId="{FB678B87-9092-4E51-89CB-AB7F31CF92FA}" destId="{92E6F29B-F6BC-4158-94A2-B8E10818346E}" srcOrd="0" destOrd="0" presId="urn:microsoft.com/office/officeart/2005/8/layout/vList5"/>
    <dgm:cxn modelId="{5F5B8921-C054-4C27-A519-7FF1B3475C2C}" type="presOf" srcId="{656F6A64-5054-4FFA-8976-5AB77B454F76}" destId="{92E6F29B-F6BC-4158-94A2-B8E10818346E}" srcOrd="0" destOrd="1" presId="urn:microsoft.com/office/officeart/2005/8/layout/vList5"/>
    <dgm:cxn modelId="{7F5CD324-7ED6-42B8-88F2-B13A40E1CEFA}" srcId="{71416471-CD1F-4F63-A6C5-C1A9D530B94C}" destId="{C6532326-D8AB-442E-8A78-936E5214C275}" srcOrd="4" destOrd="0" parTransId="{D056460B-4F97-4530-A3F0-D80C029D7193}" sibTransId="{FC581CD1-83AE-4ED5-B96B-DB459B960A5A}"/>
    <dgm:cxn modelId="{4295072E-AFF4-4BB7-9AC8-917E9FA68541}" type="presOf" srcId="{A29A4586-19E2-486A-89E8-2689A0B93EB6}" destId="{81C675C3-CCB2-4AFD-8FC6-E6804BE8D998}" srcOrd="0" destOrd="0" presId="urn:microsoft.com/office/officeart/2005/8/layout/vList5"/>
    <dgm:cxn modelId="{1B9C223B-1A6A-4483-AA16-F396C95297EE}" type="presOf" srcId="{D76A12C2-FECD-42B0-9D0B-D756C1D6BE91}" destId="{92E6F29B-F6BC-4158-94A2-B8E10818346E}" srcOrd="0" destOrd="2" presId="urn:microsoft.com/office/officeart/2005/8/layout/vList5"/>
    <dgm:cxn modelId="{58567044-CFC7-413C-96DC-4E661DEBC309}" srcId="{5E047267-79F9-4DC7-8AE0-CE63AEBFF35A}" destId="{B290B2CA-5E7F-48A4-800C-0DC4E4E91349}" srcOrd="2" destOrd="0" parTransId="{20793105-EF5D-44F7-95DD-241ABC2A2ACB}" sibTransId="{E87CAE3F-1849-4702-A9C7-A71D6D7838C4}"/>
    <dgm:cxn modelId="{507C8C44-4DC7-4204-A72C-ADF4D583E3F1}" srcId="{71168BD5-4966-4A13-89EA-C2411E313573}" destId="{71416471-CD1F-4F63-A6C5-C1A9D530B94C}" srcOrd="2" destOrd="0" parTransId="{CCDDAB75-1B62-4AA7-9FFE-29B0A22C0A68}" sibTransId="{8390B40F-8614-4B6B-BBFB-20A31B575AFB}"/>
    <dgm:cxn modelId="{171D5A4B-5C14-4D94-A75D-596CD2037925}" srcId="{5E047267-79F9-4DC7-8AE0-CE63AEBFF35A}" destId="{88774D12-67B8-47E3-A749-F8E3100CFF59}" srcOrd="3" destOrd="0" parTransId="{217FF261-8D1D-4636-9D0D-9A96191459FC}" sibTransId="{FF9F6EE7-C96A-4B39-A671-5702A56269F7}"/>
    <dgm:cxn modelId="{D554976C-72C8-4534-92D1-BCFE206CD5EB}" srcId="{71416471-CD1F-4F63-A6C5-C1A9D530B94C}" destId="{656F6A64-5054-4FFA-8976-5AB77B454F76}" srcOrd="1" destOrd="0" parTransId="{B85C0094-1880-4D42-9829-A12011859687}" sibTransId="{DF443303-3711-4DF0-A7E4-85275061C69F}"/>
    <dgm:cxn modelId="{C7E08A56-4DB1-45EE-B6F6-B261F4448161}" type="presOf" srcId="{E1F60039-7726-4DA6-9C85-95A8244233B1}" destId="{C06F3560-264A-4AF9-85BB-88EDB75F9A78}" srcOrd="0" destOrd="0" presId="urn:microsoft.com/office/officeart/2005/8/layout/vList5"/>
    <dgm:cxn modelId="{9347615A-1AE0-4A11-9D77-09FFD48DEF3A}" srcId="{5E047267-79F9-4DC7-8AE0-CE63AEBFF35A}" destId="{E1F60039-7726-4DA6-9C85-95A8244233B1}" srcOrd="0" destOrd="0" parTransId="{CAE85B15-5736-467A-9251-D3BDF6CDDB83}" sibTransId="{D0E151A0-CD07-46EC-9E26-FC5E31C7E19C}"/>
    <dgm:cxn modelId="{54104C7A-2CD9-42AE-BE37-C35484BAC118}" type="presOf" srcId="{A612CFFE-7688-4B82-8631-53D7F4B653E3}" destId="{C06F3560-264A-4AF9-85BB-88EDB75F9A78}" srcOrd="0" destOrd="1" presId="urn:microsoft.com/office/officeart/2005/8/layout/vList5"/>
    <dgm:cxn modelId="{97CC3F85-2E32-402B-99E3-4DB5FE25597D}" srcId="{71416471-CD1F-4F63-A6C5-C1A9D530B94C}" destId="{FB678B87-9092-4E51-89CB-AB7F31CF92FA}" srcOrd="0" destOrd="0" parTransId="{A03F0397-EE8C-4B96-8563-44F5344EDD75}" sibTransId="{7296F88A-967F-4C13-837A-C2B3B9A92A75}"/>
    <dgm:cxn modelId="{11F4038F-003C-4026-8C08-CC8A49E10330}" srcId="{5E047267-79F9-4DC7-8AE0-CE63AEBFF35A}" destId="{A612CFFE-7688-4B82-8631-53D7F4B653E3}" srcOrd="1" destOrd="0" parTransId="{35F630C4-DA06-47A5-AF2F-361E7AF29265}" sibTransId="{77CCB463-3911-40CF-BFA1-8E1A591BDCD2}"/>
    <dgm:cxn modelId="{B8579695-1ADE-4752-BA5F-F8F2BDEF8A59}" type="presOf" srcId="{C6532326-D8AB-442E-8A78-936E5214C275}" destId="{92E6F29B-F6BC-4158-94A2-B8E10818346E}" srcOrd="0" destOrd="4" presId="urn:microsoft.com/office/officeart/2005/8/layout/vList5"/>
    <dgm:cxn modelId="{F3CDC098-1615-4194-9894-582622173EEA}" type="presOf" srcId="{88774D12-67B8-47E3-A749-F8E3100CFF59}" destId="{C06F3560-264A-4AF9-85BB-88EDB75F9A78}" srcOrd="0" destOrd="3" presId="urn:microsoft.com/office/officeart/2005/8/layout/vList5"/>
    <dgm:cxn modelId="{6E36BEAB-0DDD-41F9-9D60-475B8B2F6875}" srcId="{3FA1C45B-8603-4252-96B4-F86AC39F8B40}" destId="{A29A4586-19E2-486A-89E8-2689A0B93EB6}" srcOrd="0" destOrd="0" parTransId="{464E5820-C8EB-40F5-BEF2-40BA70C71A97}" sibTransId="{81E6D87B-2B74-46F1-B784-E940A0DB9035}"/>
    <dgm:cxn modelId="{56A02EAE-60B0-483B-8EAA-09AC5C4280FF}" srcId="{71168BD5-4966-4A13-89EA-C2411E313573}" destId="{5E047267-79F9-4DC7-8AE0-CE63AEBFF35A}" srcOrd="0" destOrd="0" parTransId="{4D211BD0-2217-4DEA-A7BE-F5F3D1BEB1A1}" sibTransId="{7772F9C2-2DFC-42AD-99FA-7DD79D9D8B27}"/>
    <dgm:cxn modelId="{A222F8CC-129A-413F-90CC-FB9FAF095AFC}" srcId="{71416471-CD1F-4F63-A6C5-C1A9D530B94C}" destId="{4EEE6363-E5E6-47EB-BEFB-090FA5C20F62}" srcOrd="3" destOrd="0" parTransId="{C20F5920-CBF3-4955-AAA6-925A91766773}" sibTransId="{4433C7C7-36E1-461C-B894-4D326BD85C16}"/>
    <dgm:cxn modelId="{81E032E1-8AF9-4ACF-ADB5-BBDB47B6395E}" type="presOf" srcId="{5E047267-79F9-4DC7-8AE0-CE63AEBFF35A}" destId="{ABFC0509-6341-48CF-BB48-14287B40FD3C}" srcOrd="0" destOrd="0" presId="urn:microsoft.com/office/officeart/2005/8/layout/vList5"/>
    <dgm:cxn modelId="{DD611FE5-6DD3-4FD9-9E86-A8D4D4246489}" srcId="{71416471-CD1F-4F63-A6C5-C1A9D530B94C}" destId="{D76A12C2-FECD-42B0-9D0B-D756C1D6BE91}" srcOrd="2" destOrd="0" parTransId="{839D3D0A-A516-4BFC-85CC-3CB955765D6E}" sibTransId="{877D8E92-56F2-483E-8878-3331E612EF81}"/>
    <dgm:cxn modelId="{CF3F51EA-749C-4BC7-839A-877DF51BB1F4}" type="presOf" srcId="{71168BD5-4966-4A13-89EA-C2411E313573}" destId="{0B220982-71C0-4F6B-8C04-B3F90A4903AC}" srcOrd="0" destOrd="0" presId="urn:microsoft.com/office/officeart/2005/8/layout/vList5"/>
    <dgm:cxn modelId="{C8AE07EB-F1B0-42A5-BDD3-763AB03AA236}" type="presOf" srcId="{3FA1C45B-8603-4252-96B4-F86AC39F8B40}" destId="{FAF0FA73-031D-4F2D-ADD3-B04557088AE0}" srcOrd="0" destOrd="0" presId="urn:microsoft.com/office/officeart/2005/8/layout/vList5"/>
    <dgm:cxn modelId="{E07E90EF-0F78-4883-A0AE-9C8CEA28FD2A}" srcId="{71168BD5-4966-4A13-89EA-C2411E313573}" destId="{3FA1C45B-8603-4252-96B4-F86AC39F8B40}" srcOrd="1" destOrd="0" parTransId="{107D3FEB-9A9C-4117-821B-F2675F0ADC0B}" sibTransId="{90C2C187-E798-4711-86A8-E511D86260D0}"/>
    <dgm:cxn modelId="{A21F5209-60D0-43C2-815C-529E311B13EE}" type="presParOf" srcId="{0B220982-71C0-4F6B-8C04-B3F90A4903AC}" destId="{CD54B5CE-677E-47D7-9406-13732088137C}" srcOrd="0" destOrd="0" presId="urn:microsoft.com/office/officeart/2005/8/layout/vList5"/>
    <dgm:cxn modelId="{AA5FAF8C-8310-4E2F-B321-6C5725013547}" type="presParOf" srcId="{CD54B5CE-677E-47D7-9406-13732088137C}" destId="{ABFC0509-6341-48CF-BB48-14287B40FD3C}" srcOrd="0" destOrd="0" presId="urn:microsoft.com/office/officeart/2005/8/layout/vList5"/>
    <dgm:cxn modelId="{0332A8C3-61B4-4253-B972-8E629A4319F7}" type="presParOf" srcId="{CD54B5CE-677E-47D7-9406-13732088137C}" destId="{C06F3560-264A-4AF9-85BB-88EDB75F9A78}" srcOrd="1" destOrd="0" presId="urn:microsoft.com/office/officeart/2005/8/layout/vList5"/>
    <dgm:cxn modelId="{2CA3C17A-B1C5-467B-BBBB-96909BF1141F}" type="presParOf" srcId="{0B220982-71C0-4F6B-8C04-B3F90A4903AC}" destId="{2872F764-E845-4E64-B354-3B550BEE68F5}" srcOrd="1" destOrd="0" presId="urn:microsoft.com/office/officeart/2005/8/layout/vList5"/>
    <dgm:cxn modelId="{05298514-FD83-4CD6-8024-6113A9640A16}" type="presParOf" srcId="{0B220982-71C0-4F6B-8C04-B3F90A4903AC}" destId="{4314C124-7F9C-4595-A521-D0269BCFD85A}" srcOrd="2" destOrd="0" presId="urn:microsoft.com/office/officeart/2005/8/layout/vList5"/>
    <dgm:cxn modelId="{35B64837-D611-4B5D-8B44-EEFD784CD8D3}" type="presParOf" srcId="{4314C124-7F9C-4595-A521-D0269BCFD85A}" destId="{FAF0FA73-031D-4F2D-ADD3-B04557088AE0}" srcOrd="0" destOrd="0" presId="urn:microsoft.com/office/officeart/2005/8/layout/vList5"/>
    <dgm:cxn modelId="{BD4EE6CA-1D0D-4C60-BF84-2DF87CC1BC86}" type="presParOf" srcId="{4314C124-7F9C-4595-A521-D0269BCFD85A}" destId="{81C675C3-CCB2-4AFD-8FC6-E6804BE8D998}" srcOrd="1" destOrd="0" presId="urn:microsoft.com/office/officeart/2005/8/layout/vList5"/>
    <dgm:cxn modelId="{7E5096E2-DE1D-4D39-9A07-BBA6530C5D8F}" type="presParOf" srcId="{0B220982-71C0-4F6B-8C04-B3F90A4903AC}" destId="{91251DBF-4E4F-42D9-9369-0800E78DD86D}" srcOrd="3" destOrd="0" presId="urn:microsoft.com/office/officeart/2005/8/layout/vList5"/>
    <dgm:cxn modelId="{68566BD4-99B6-45F5-AFB3-8EAC6376FF8B}" type="presParOf" srcId="{0B220982-71C0-4F6B-8C04-B3F90A4903AC}" destId="{AF1AFBE8-A831-41F6-86DA-4311B25A9BA7}" srcOrd="4" destOrd="0" presId="urn:microsoft.com/office/officeart/2005/8/layout/vList5"/>
    <dgm:cxn modelId="{A161DBA4-C0ED-46EB-B31E-788AEE67C850}" type="presParOf" srcId="{AF1AFBE8-A831-41F6-86DA-4311B25A9BA7}" destId="{367B1617-17C8-4D09-98B5-F8807FC4DB39}" srcOrd="0" destOrd="0" presId="urn:microsoft.com/office/officeart/2005/8/layout/vList5"/>
    <dgm:cxn modelId="{849AE420-1D3B-4678-9D89-5C79B33CB01E}" type="presParOf" srcId="{AF1AFBE8-A831-41F6-86DA-4311B25A9BA7}" destId="{92E6F29B-F6BC-4158-94A2-B8E1081834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F3560-264A-4AF9-85BB-88EDB75F9A78}">
      <dsp:nvSpPr>
        <dsp:cNvPr id="0" name=""/>
        <dsp:cNvSpPr/>
      </dsp:nvSpPr>
      <dsp:spPr>
        <a:xfrm rot="5400000">
          <a:off x="6110720" y="-3502749"/>
          <a:ext cx="1293899" cy="84386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noProof="0" dirty="0">
              <a:latin typeface="+mn-lt"/>
            </a:rPr>
            <a:t>Ambassador </a:t>
          </a:r>
          <a:r>
            <a:rPr lang="en-US" sz="1800" b="1" kern="1200" noProof="0" dirty="0">
              <a:latin typeface="+mn-lt"/>
            </a:rPr>
            <a:t>Thomas Gass</a:t>
          </a:r>
          <a:r>
            <a:rPr lang="en-US" sz="1800" b="0" kern="1200" noProof="0" dirty="0">
              <a:latin typeface="+mn-lt"/>
            </a:rPr>
            <a:t>, GPEDC Co-chair, </a:t>
          </a:r>
          <a:r>
            <a:rPr lang="en-US" sz="1800" b="0" u="sng" kern="1200" noProof="0" dirty="0">
              <a:latin typeface="+mn-lt"/>
            </a:rPr>
            <a:t>Switzerland (GPEDC Co-Chair)</a:t>
          </a:r>
          <a:endParaRPr lang="it-IT" sz="1800" b="0" u="sng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+mn-lt"/>
            </a:rPr>
            <a:t>Ms. </a:t>
          </a:r>
          <a:r>
            <a:rPr lang="en-US" sz="1800" b="1" kern="1200" dirty="0" err="1">
              <a:latin typeface="+mn-lt"/>
            </a:rPr>
            <a:t>Marjeta</a:t>
          </a:r>
          <a:r>
            <a:rPr lang="en-US" sz="1800" b="1" kern="1200">
              <a:latin typeface="+mn-lt"/>
            </a:rPr>
            <a:t> Jager</a:t>
          </a:r>
          <a:r>
            <a:rPr lang="en-US" sz="1800" b="0" kern="1200">
              <a:latin typeface="+mn-lt"/>
            </a:rPr>
            <a:t>, Deputy Director-General for International Cooperation and Development, </a:t>
          </a:r>
          <a:r>
            <a:rPr lang="it-IT" sz="1800" b="0" u="sng" kern="1200">
              <a:latin typeface="+mn-lt"/>
            </a:rPr>
            <a:t>European Commission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+mn-lt"/>
            </a:rPr>
            <a:t>Ms. </a:t>
          </a:r>
          <a:r>
            <a:rPr lang="en-US" sz="1800" b="1" kern="1200">
              <a:latin typeface="+mn-lt"/>
            </a:rPr>
            <a:t>Ulrika Modéer</a:t>
          </a:r>
          <a:r>
            <a:rPr lang="en-US" sz="1800" kern="1200">
              <a:latin typeface="+mn-lt"/>
            </a:rPr>
            <a:t>, UN Assistant Secretary-General and Director of the Bureau of External Relations and Advocacy, UNDP, </a:t>
          </a:r>
          <a:r>
            <a:rPr lang="it-IT" sz="1800" u="sng" kern="1200">
              <a:latin typeface="+mn-lt"/>
            </a:rPr>
            <a:t>UN Sustainable Development Group</a:t>
          </a:r>
        </a:p>
      </dsp:txBody>
      <dsp:txXfrm rot="-5400000">
        <a:off x="2538328" y="132806"/>
        <a:ext cx="8375521" cy="1167573"/>
      </dsp:txXfrm>
    </dsp:sp>
    <dsp:sp modelId="{ABFC0509-6341-48CF-BB48-14287B40FD3C}">
      <dsp:nvSpPr>
        <dsp:cNvPr id="0" name=""/>
        <dsp:cNvSpPr/>
      </dsp:nvSpPr>
      <dsp:spPr>
        <a:xfrm>
          <a:off x="234524" y="38804"/>
          <a:ext cx="2303804" cy="1219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Development partners</a:t>
          </a:r>
        </a:p>
      </dsp:txBody>
      <dsp:txXfrm>
        <a:off x="294068" y="98348"/>
        <a:ext cx="2184716" cy="1100671"/>
      </dsp:txXfrm>
    </dsp:sp>
    <dsp:sp modelId="{81C675C3-CCB2-4AFD-8FC6-E6804BE8D998}">
      <dsp:nvSpPr>
        <dsp:cNvPr id="0" name=""/>
        <dsp:cNvSpPr/>
      </dsp:nvSpPr>
      <dsp:spPr>
        <a:xfrm rot="5400000">
          <a:off x="6167998" y="-1988829"/>
          <a:ext cx="1231368" cy="816055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Mr. </a:t>
          </a:r>
          <a:r>
            <a:rPr lang="en-US" sz="1800" b="1" kern="1200" dirty="0"/>
            <a:t>Aymeric Misoni</a:t>
          </a:r>
          <a:r>
            <a:rPr lang="en-US" sz="1800" kern="1200" dirty="0"/>
            <a:t>, Advisor to Minister of Planning, </a:t>
          </a:r>
          <a:r>
            <a:rPr lang="en-US" sz="1800" u="sng" kern="1200" dirty="0"/>
            <a:t>DRC </a:t>
          </a:r>
          <a:r>
            <a:rPr lang="it-IT" sz="1800" u="sng" kern="1200" dirty="0"/>
            <a:t>(GPEDC Co-Chair)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Ms. </a:t>
          </a:r>
          <a:r>
            <a:rPr lang="en-US" sz="1800" b="1" kern="1200"/>
            <a:t>Saane Lolo</a:t>
          </a:r>
          <a:r>
            <a:rPr lang="en-US" sz="1800" kern="1200"/>
            <a:t>, Deputy Secretary for Finance, </a:t>
          </a:r>
          <a:r>
            <a:rPr lang="it-IT" sz="1800" u="sng" kern="1200"/>
            <a:t>Tonga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u="none" kern="1200" dirty="0"/>
            <a:t>Mr. </a:t>
          </a:r>
          <a:r>
            <a:rPr lang="it-IT" sz="1800" b="1" u="none" kern="1200" dirty="0"/>
            <a:t>Bob Kalanzi</a:t>
          </a:r>
          <a:r>
            <a:rPr lang="it-IT" sz="1800" u="none" kern="1200" dirty="0"/>
            <a:t>, </a:t>
          </a:r>
          <a:r>
            <a:rPr lang="it-IT" sz="1800" u="sng" kern="1200" dirty="0"/>
            <a:t>NEPAD</a:t>
          </a:r>
          <a:endParaRPr lang="it-IT" sz="1800" kern="1200" dirty="0"/>
        </a:p>
      </dsp:txBody>
      <dsp:txXfrm rot="-5400000">
        <a:off x="2703407" y="1535872"/>
        <a:ext cx="8100441" cy="1111148"/>
      </dsp:txXfrm>
    </dsp:sp>
    <dsp:sp modelId="{FAF0FA73-031D-4F2D-ADD3-B04557088AE0}">
      <dsp:nvSpPr>
        <dsp:cNvPr id="0" name=""/>
        <dsp:cNvSpPr/>
      </dsp:nvSpPr>
      <dsp:spPr>
        <a:xfrm>
          <a:off x="234524" y="1357083"/>
          <a:ext cx="2355779" cy="14640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Partner Countries</a:t>
          </a:r>
        </a:p>
      </dsp:txBody>
      <dsp:txXfrm>
        <a:off x="305993" y="1428552"/>
        <a:ext cx="2212841" cy="1321108"/>
      </dsp:txXfrm>
    </dsp:sp>
    <dsp:sp modelId="{92E6F29B-F6BC-4158-94A2-B8E10818346E}">
      <dsp:nvSpPr>
        <dsp:cNvPr id="0" name=""/>
        <dsp:cNvSpPr/>
      </dsp:nvSpPr>
      <dsp:spPr>
        <a:xfrm rot="5400000">
          <a:off x="6139888" y="-630626"/>
          <a:ext cx="1243914" cy="824413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Mr. </a:t>
          </a:r>
          <a:r>
            <a:rPr lang="en-US" sz="1800" b="1" kern="1200" dirty="0"/>
            <a:t>Farid Aziz</a:t>
          </a:r>
          <a:r>
            <a:rPr lang="en-US" sz="1800" kern="1200" dirty="0"/>
            <a:t>, Additional Secretary and Wing Chief, Development Effectiveness Wing, Economic Relations Division, </a:t>
          </a:r>
          <a:r>
            <a:rPr lang="en-US" sz="1800" u="sng" kern="1200" dirty="0"/>
            <a:t>Bangladesh (GPEDC Co-Chair) </a:t>
          </a:r>
          <a:endParaRPr lang="it-IT" sz="1800" u="sng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kern="1200" dirty="0"/>
            <a:t>Mr. </a:t>
          </a:r>
          <a:r>
            <a:rPr lang="en-US" sz="1800" b="1" i="0" u="none" kern="1200" dirty="0"/>
            <a:t>Priyanto </a:t>
          </a:r>
          <a:r>
            <a:rPr lang="en-US" sz="1800" b="1" i="0" u="none" kern="1200" dirty="0" err="1"/>
            <a:t>Rohmattullah</a:t>
          </a:r>
          <a:r>
            <a:rPr lang="en-US" sz="1800" b="0" i="0" u="none" kern="1200" dirty="0"/>
            <a:t>, Deputy Director, BAPPENAS, </a:t>
          </a:r>
          <a:r>
            <a:rPr lang="en-US" sz="1800" b="0" i="0" u="sng" kern="1200" dirty="0"/>
            <a:t>Indonesia</a:t>
          </a:r>
          <a:endParaRPr lang="it-IT" sz="1800" b="0" i="0" u="sng" kern="1200" dirty="0"/>
        </a:p>
      </dsp:txBody>
      <dsp:txXfrm rot="-5400000">
        <a:off x="2639779" y="2930206"/>
        <a:ext cx="8183411" cy="1122468"/>
      </dsp:txXfrm>
    </dsp:sp>
    <dsp:sp modelId="{367B1617-17C8-4D09-98B5-F8807FC4DB39}">
      <dsp:nvSpPr>
        <dsp:cNvPr id="0" name=""/>
        <dsp:cNvSpPr/>
      </dsp:nvSpPr>
      <dsp:spPr>
        <a:xfrm>
          <a:off x="234524" y="2890041"/>
          <a:ext cx="2293441" cy="12289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Dual countries</a:t>
          </a:r>
        </a:p>
      </dsp:txBody>
      <dsp:txXfrm>
        <a:off x="294518" y="2950035"/>
        <a:ext cx="2173453" cy="1109001"/>
      </dsp:txXfrm>
    </dsp:sp>
    <dsp:sp modelId="{235C20DB-5BCC-430B-BEA4-B13D3E2DF355}">
      <dsp:nvSpPr>
        <dsp:cNvPr id="0" name=""/>
        <dsp:cNvSpPr/>
      </dsp:nvSpPr>
      <dsp:spPr>
        <a:xfrm rot="5400000">
          <a:off x="6267020" y="671855"/>
          <a:ext cx="983191" cy="824968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Mr. </a:t>
          </a:r>
          <a:r>
            <a:rPr lang="en-US" sz="1800" b="1" i="0" kern="1200" dirty="0"/>
            <a:t>Vitalice Meja</a:t>
          </a:r>
          <a:r>
            <a:rPr lang="en-US" sz="1800" b="0" i="0" kern="1200" dirty="0"/>
            <a:t>, Executive Director, </a:t>
          </a:r>
          <a:r>
            <a:rPr lang="it-IT" sz="1800" b="0" i="0" u="sng" kern="1200" dirty="0"/>
            <a:t>Reality of Aid Africa (GPEDC Co-Chair)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0" i="0" kern="1200"/>
            <a:t>Mr. </a:t>
          </a:r>
          <a:r>
            <a:rPr lang="pt-BR" sz="1800" b="1" i="0" kern="1200"/>
            <a:t>Luca De Fraia</a:t>
          </a:r>
          <a:r>
            <a:rPr lang="pt-BR" sz="1800" b="0" i="0" kern="1200"/>
            <a:t>, Deputy Director, </a:t>
          </a:r>
          <a:r>
            <a:rPr lang="it-IT" sz="1800" b="0" i="0" u="sng" kern="1200"/>
            <a:t>ActionAid Italy (CPDE)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Lord </a:t>
          </a:r>
          <a:r>
            <a:rPr lang="en-US" sz="1800" b="1" i="0" kern="1200"/>
            <a:t>Jack McConnell</a:t>
          </a:r>
          <a:r>
            <a:rPr lang="en-US" sz="1800" b="0" i="0" kern="1200"/>
            <a:t>, Member of House of Lords of the United Kingdom </a:t>
          </a:r>
          <a:r>
            <a:rPr lang="en-US" sz="1800" b="0" i="0" u="sng" kern="1200"/>
            <a:t>(</a:t>
          </a:r>
          <a:r>
            <a:rPr lang="it-IT" sz="1800" b="0" i="0" u="sng" kern="1200"/>
            <a:t>IPU)</a:t>
          </a:r>
        </a:p>
      </dsp:txBody>
      <dsp:txXfrm rot="-5400000">
        <a:off x="2633775" y="4353096"/>
        <a:ext cx="8201687" cy="887201"/>
      </dsp:txXfrm>
    </dsp:sp>
    <dsp:sp modelId="{1494E1AC-F1B0-4FB6-8DBF-ABC1C874D727}">
      <dsp:nvSpPr>
        <dsp:cNvPr id="0" name=""/>
        <dsp:cNvSpPr/>
      </dsp:nvSpPr>
      <dsp:spPr>
        <a:xfrm>
          <a:off x="234524" y="4187943"/>
          <a:ext cx="2305733" cy="12289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/>
            <a:t>Non-Executive Constituencies</a:t>
          </a:r>
        </a:p>
      </dsp:txBody>
      <dsp:txXfrm>
        <a:off x="294518" y="4247937"/>
        <a:ext cx="2185745" cy="1109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4D78A-CE1B-486F-BEBF-763123E2C77F}">
      <dsp:nvSpPr>
        <dsp:cNvPr id="0" name=""/>
        <dsp:cNvSpPr/>
      </dsp:nvSpPr>
      <dsp:spPr>
        <a:xfrm>
          <a:off x="0" y="5050168"/>
          <a:ext cx="10261076" cy="36843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i="1" kern="1200" dirty="0">
              <a:solidFill>
                <a:schemeClr val="tx1"/>
              </a:solidFill>
            </a:rPr>
            <a:t>Drafting group shared draft 3 with Co-Chairs, who published it on the website (6 December)</a:t>
          </a:r>
        </a:p>
      </dsp:txBody>
      <dsp:txXfrm>
        <a:off x="0" y="5050168"/>
        <a:ext cx="10261076" cy="368432"/>
      </dsp:txXfrm>
    </dsp:sp>
    <dsp:sp modelId="{5886B3AC-E75A-4CB7-8AE5-4B90203E6D58}">
      <dsp:nvSpPr>
        <dsp:cNvPr id="0" name=""/>
        <dsp:cNvSpPr/>
      </dsp:nvSpPr>
      <dsp:spPr>
        <a:xfrm rot="10800000">
          <a:off x="0" y="4489045"/>
          <a:ext cx="10261076" cy="566648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>
              <a:solidFill>
                <a:schemeClr val="tx1"/>
              </a:solidFill>
            </a:rPr>
            <a:t>Final Meeting (28 November): </a:t>
          </a:r>
          <a:r>
            <a:rPr lang="fr-CH" sz="1300" kern="1200" dirty="0">
              <a:solidFill>
                <a:schemeClr val="tx1"/>
              </a:solidFill>
            </a:rPr>
            <a:t>Joint reading of compilaton and</a:t>
          </a:r>
          <a:r>
            <a:rPr lang="fr-CH" sz="1300" u="sng" kern="1200" dirty="0">
              <a:solidFill>
                <a:srgbClr val="0070C0"/>
              </a:solidFill>
            </a:rPr>
            <a:t>, agreement on Draft 2,</a:t>
          </a:r>
          <a:r>
            <a:rPr lang="fr-CH" sz="1300" u="none" kern="1200" dirty="0">
              <a:solidFill>
                <a:srgbClr val="0070C0"/>
              </a:solidFill>
            </a:rPr>
            <a:t> </a:t>
          </a:r>
          <a:r>
            <a:rPr lang="fr-CH" sz="1300" u="none" kern="1200" dirty="0">
              <a:solidFill>
                <a:schemeClr val="tx1"/>
              </a:solidFill>
            </a:rPr>
            <a:t>and agreement on next steps. </a:t>
          </a:r>
          <a:endParaRPr lang="fr-CH" sz="1300" i="1" u="none" kern="1200" dirty="0">
            <a:solidFill>
              <a:schemeClr val="tx1"/>
            </a:solidFill>
          </a:endParaRPr>
        </a:p>
      </dsp:txBody>
      <dsp:txXfrm rot="10800000">
        <a:off x="0" y="4489045"/>
        <a:ext cx="10261076" cy="368191"/>
      </dsp:txXfrm>
    </dsp:sp>
    <dsp:sp modelId="{451888C8-7438-4B2F-9D0E-81D3D5249197}">
      <dsp:nvSpPr>
        <dsp:cNvPr id="0" name=""/>
        <dsp:cNvSpPr/>
      </dsp:nvSpPr>
      <dsp:spPr>
        <a:xfrm rot="10800000">
          <a:off x="0" y="3927923"/>
          <a:ext cx="10261076" cy="566648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>
              <a:solidFill>
                <a:schemeClr val="tx1"/>
              </a:solidFill>
            </a:rPr>
            <a:t>5th Meeting (9 November)</a:t>
          </a:r>
          <a:r>
            <a:rPr lang="fr-CH" sz="1300" kern="1200" dirty="0">
              <a:solidFill>
                <a:schemeClr val="tx1"/>
              </a:solidFill>
            </a:rPr>
            <a:t>: Joint reading of compilation and simplificatoin of the text including annexes</a:t>
          </a:r>
          <a:endParaRPr lang="fr-CH" sz="1300" i="1" kern="1200" dirty="0">
            <a:solidFill>
              <a:schemeClr val="tx1"/>
            </a:solidFill>
          </a:endParaRPr>
        </a:p>
      </dsp:txBody>
      <dsp:txXfrm rot="10800000">
        <a:off x="0" y="3927923"/>
        <a:ext cx="10261076" cy="368191"/>
      </dsp:txXfrm>
    </dsp:sp>
    <dsp:sp modelId="{9676E96A-4292-4663-B2DF-1A9F3CC393A1}">
      <dsp:nvSpPr>
        <dsp:cNvPr id="0" name=""/>
        <dsp:cNvSpPr/>
      </dsp:nvSpPr>
      <dsp:spPr>
        <a:xfrm rot="10800000">
          <a:off x="0" y="3395377"/>
          <a:ext cx="10261076" cy="566648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>
              <a:solidFill>
                <a:schemeClr val="tx1"/>
              </a:solidFill>
            </a:rPr>
            <a:t>4th Meeting (3 November): </a:t>
          </a:r>
          <a:r>
            <a:rPr lang="fr-CH" sz="1300" kern="1200" dirty="0">
              <a:solidFill>
                <a:schemeClr val="tx1"/>
              </a:solidFill>
            </a:rPr>
            <a:t>Joint reading of compilation and simplification of the text including annexes</a:t>
          </a:r>
          <a:endParaRPr lang="de-CH" sz="1300" i="1" kern="1200" dirty="0">
            <a:solidFill>
              <a:schemeClr val="tx1"/>
            </a:solidFill>
          </a:endParaRPr>
        </a:p>
      </dsp:txBody>
      <dsp:txXfrm rot="10800000">
        <a:off x="0" y="3395377"/>
        <a:ext cx="10261076" cy="368191"/>
      </dsp:txXfrm>
    </dsp:sp>
    <dsp:sp modelId="{7EE95E41-77F1-4900-8EF7-F96A36A6B8EB}">
      <dsp:nvSpPr>
        <dsp:cNvPr id="0" name=""/>
        <dsp:cNvSpPr/>
      </dsp:nvSpPr>
      <dsp:spPr>
        <a:xfrm rot="10800000">
          <a:off x="0" y="2805678"/>
          <a:ext cx="10261076" cy="566648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u="none" kern="1200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24th Steering Committee </a:t>
          </a:r>
          <a:r>
            <a:rPr lang="fr-CH" sz="1300" b="1" u="none" kern="1200" dirty="0">
              <a:solidFill>
                <a:schemeClr val="tx1"/>
              </a:solidFill>
            </a:rPr>
            <a:t>(18-19 October): </a:t>
          </a:r>
          <a:r>
            <a:rPr lang="fr-CH" sz="1300" u="none" kern="1200" dirty="0">
              <a:solidFill>
                <a:schemeClr val="tx1"/>
              </a:solidFill>
            </a:rPr>
            <a:t>Members </a:t>
          </a:r>
          <a:r>
            <a:rPr lang="en-GB" sz="1300" kern="1200" dirty="0">
              <a:solidFill>
                <a:schemeClr val="tx1"/>
              </a:solidFill>
            </a:rPr>
            <a:t>Members welcomed draft 1 and agreed to comment on it through the online space, including annexes</a:t>
          </a:r>
          <a:endParaRPr lang="fr-CH" sz="1300" u="sng" kern="1200" dirty="0">
            <a:solidFill>
              <a:schemeClr val="tx1"/>
            </a:solidFill>
          </a:endParaRPr>
        </a:p>
      </dsp:txBody>
      <dsp:txXfrm rot="10800000">
        <a:off x="0" y="2805678"/>
        <a:ext cx="10261076" cy="368191"/>
      </dsp:txXfrm>
    </dsp:sp>
    <dsp:sp modelId="{9EAD1592-B4A3-47E7-9532-FE1DB96EF942}">
      <dsp:nvSpPr>
        <dsp:cNvPr id="0" name=""/>
        <dsp:cNvSpPr/>
      </dsp:nvSpPr>
      <dsp:spPr>
        <a:xfrm rot="10800000">
          <a:off x="0" y="2215980"/>
          <a:ext cx="10261076" cy="566648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>
              <a:solidFill>
                <a:schemeClr val="tx1"/>
              </a:solidFill>
            </a:rPr>
            <a:t>3rd Meeting (17 October)</a:t>
          </a:r>
          <a:r>
            <a:rPr lang="fr-CH" sz="1300" kern="1200" dirty="0">
              <a:solidFill>
                <a:schemeClr val="tx1"/>
              </a:solidFill>
            </a:rPr>
            <a:t>: Joint reading of compilaton and </a:t>
          </a:r>
          <a:r>
            <a:rPr lang="fr-CH" sz="1300" u="sng" kern="1200" dirty="0">
              <a:solidFill>
                <a:schemeClr val="accent5">
                  <a:lumMod val="75000"/>
                </a:schemeClr>
              </a:solidFill>
            </a:rPr>
            <a:t>agreement on </a:t>
          </a:r>
          <a:r>
            <a:rPr lang="fr-CH" sz="1300" u="sng" kern="1200" dirty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Draft 1</a:t>
          </a:r>
          <a:endParaRPr lang="en-US" sz="1300" kern="1200" dirty="0">
            <a:solidFill>
              <a:schemeClr val="accent5">
                <a:lumMod val="75000"/>
              </a:schemeClr>
            </a:solidFill>
          </a:endParaRPr>
        </a:p>
      </dsp:txBody>
      <dsp:txXfrm rot="10800000">
        <a:off x="0" y="2215980"/>
        <a:ext cx="10261076" cy="368191"/>
      </dsp:txXfrm>
    </dsp:sp>
    <dsp:sp modelId="{BDDC642D-69D0-4E91-A870-CF6827038646}">
      <dsp:nvSpPr>
        <dsp:cNvPr id="0" name=""/>
        <dsp:cNvSpPr/>
      </dsp:nvSpPr>
      <dsp:spPr>
        <a:xfrm rot="10800000">
          <a:off x="0" y="1683433"/>
          <a:ext cx="10261076" cy="566648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>
              <a:solidFill>
                <a:schemeClr val="tx1"/>
              </a:solidFill>
            </a:rPr>
            <a:t>2nd Meeting (12 October)</a:t>
          </a:r>
          <a:r>
            <a:rPr lang="fr-CH" sz="1300" kern="1200" dirty="0">
              <a:solidFill>
                <a:schemeClr val="tx1"/>
              </a:solidFill>
            </a:rPr>
            <a:t>: Joint reading of compilation and simplification of the text </a:t>
          </a:r>
          <a:r>
            <a:rPr lang="fr-CH" sz="1300" i="1" kern="1200" dirty="0">
              <a:solidFill>
                <a:schemeClr val="tx1"/>
              </a:solidFill>
            </a:rPr>
            <a:t>(each meeting followed by members’ amendments and comments)</a:t>
          </a:r>
          <a:endParaRPr lang="en-US" sz="1300" i="1" kern="1200" dirty="0">
            <a:solidFill>
              <a:schemeClr val="tx1"/>
            </a:solidFill>
          </a:endParaRPr>
        </a:p>
      </dsp:txBody>
      <dsp:txXfrm rot="10800000">
        <a:off x="0" y="1683433"/>
        <a:ext cx="10261076" cy="368191"/>
      </dsp:txXfrm>
    </dsp:sp>
    <dsp:sp modelId="{3735F454-5E16-4EE2-8A2F-70582F7A90E0}">
      <dsp:nvSpPr>
        <dsp:cNvPr id="0" name=""/>
        <dsp:cNvSpPr/>
      </dsp:nvSpPr>
      <dsp:spPr>
        <a:xfrm rot="10800000">
          <a:off x="0" y="1122311"/>
          <a:ext cx="10261076" cy="566648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>
              <a:solidFill>
                <a:schemeClr val="tx1"/>
              </a:solidFill>
            </a:rPr>
            <a:t>1st Drafting Group Meeting (4 October)</a:t>
          </a:r>
          <a:r>
            <a:rPr lang="fr-CH" sz="1300" kern="1200" dirty="0">
              <a:solidFill>
                <a:schemeClr val="tx1"/>
              </a:solidFill>
            </a:rPr>
            <a:t>: Vision, </a:t>
          </a:r>
          <a:r>
            <a:rPr lang="en-GB" sz="1300" kern="1200" noProof="0" dirty="0">
              <a:solidFill>
                <a:schemeClr val="tx1"/>
              </a:solidFill>
            </a:rPr>
            <a:t>rules</a:t>
          </a:r>
          <a:r>
            <a:rPr lang="fr-CH" sz="1300" kern="1200" dirty="0">
              <a:solidFill>
                <a:schemeClr val="tx1"/>
              </a:solidFill>
            </a:rPr>
            <a:t> of engagement, reading of external comments received</a:t>
          </a:r>
        </a:p>
      </dsp:txBody>
      <dsp:txXfrm rot="10800000">
        <a:off x="0" y="1122311"/>
        <a:ext cx="10261076" cy="368191"/>
      </dsp:txXfrm>
    </dsp:sp>
    <dsp:sp modelId="{914A4D0B-BE47-429C-812D-6CC621E52893}">
      <dsp:nvSpPr>
        <dsp:cNvPr id="0" name=""/>
        <dsp:cNvSpPr/>
      </dsp:nvSpPr>
      <dsp:spPr>
        <a:xfrm rot="10800000">
          <a:off x="0" y="561188"/>
          <a:ext cx="10261076" cy="566648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Members of the Drafting Group were appointed by Co-Chairs (27 September</a:t>
          </a:r>
          <a:r>
            <a:rPr lang="en-GB" sz="1300" kern="1200" dirty="0">
              <a:solidFill>
                <a:schemeClr val="tx1"/>
              </a:solidFill>
            </a:rPr>
            <a:t>)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0" y="561188"/>
        <a:ext cx="10261076" cy="368191"/>
      </dsp:txXfrm>
    </dsp:sp>
    <dsp:sp modelId="{4C8BA19C-17F0-4CA2-A23E-1694B2D428DE}">
      <dsp:nvSpPr>
        <dsp:cNvPr id="0" name=""/>
        <dsp:cNvSpPr/>
      </dsp:nvSpPr>
      <dsp:spPr>
        <a:xfrm rot="10800000">
          <a:off x="0" y="0"/>
          <a:ext cx="10261076" cy="566648"/>
        </a:xfrm>
        <a:prstGeom prst="upArrowCallou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  <a:hlinkClick xmlns:r="http://schemas.openxmlformats.org/officeDocument/2006/relationships" r:id="rId3"/>
            </a:rPr>
            <a:t>23</a:t>
          </a:r>
          <a:r>
            <a:rPr lang="en-GB" sz="1300" b="1" kern="1200" baseline="30000" dirty="0">
              <a:solidFill>
                <a:schemeClr val="tx1"/>
              </a:solidFill>
              <a:hlinkClick xmlns:r="http://schemas.openxmlformats.org/officeDocument/2006/relationships" r:id="rId3"/>
            </a:rPr>
            <a:t>rd</a:t>
          </a:r>
          <a:r>
            <a:rPr lang="en-GB" sz="1300" b="1" kern="1200" dirty="0">
              <a:solidFill>
                <a:schemeClr val="tx1"/>
              </a:solidFill>
              <a:hlinkClick xmlns:r="http://schemas.openxmlformats.org/officeDocument/2006/relationships" r:id="rId3"/>
            </a:rPr>
            <a:t> Steering Committee </a:t>
          </a:r>
          <a:r>
            <a:rPr lang="en-GB" sz="1300" b="1" kern="1200" dirty="0">
              <a:solidFill>
                <a:schemeClr val="tx1"/>
              </a:solidFill>
            </a:rPr>
            <a:t>(July 2022): </a:t>
          </a:r>
          <a:r>
            <a:rPr lang="en-GB" sz="1300" kern="1200" dirty="0">
              <a:solidFill>
                <a:schemeClr val="tx1"/>
              </a:solidFill>
            </a:rPr>
            <a:t>Members welcomed </a:t>
          </a:r>
          <a:r>
            <a:rPr lang="en-GB" sz="1300" b="1" kern="1200" dirty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zero draft</a:t>
          </a:r>
          <a:r>
            <a:rPr lang="en-GB" sz="1300" b="1" u="none" kern="1200" dirty="0">
              <a:solidFill>
                <a:schemeClr val="accent5">
                  <a:lumMod val="75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GB" sz="1300" b="1" u="none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1300" kern="1200" dirty="0">
              <a:solidFill>
                <a:schemeClr val="tx1"/>
              </a:solidFill>
            </a:rPr>
            <a:t>and agreed to identify members for a small drafting group (by end of August)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0" y="0"/>
        <a:ext cx="10261076" cy="368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F3560-264A-4AF9-85BB-88EDB75F9A78}">
      <dsp:nvSpPr>
        <dsp:cNvPr id="0" name=""/>
        <dsp:cNvSpPr/>
      </dsp:nvSpPr>
      <dsp:spPr>
        <a:xfrm rot="5400000">
          <a:off x="6008488" y="-3548848"/>
          <a:ext cx="1500615" cy="87452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>
              <a:latin typeface="+mn-lt"/>
            </a:rPr>
            <a:t>Crucial role of effective development co-operation </a:t>
          </a:r>
          <a:r>
            <a:rPr lang="en-US" sz="1800" kern="1200" noProof="0">
              <a:latin typeface="+mn-lt"/>
            </a:rPr>
            <a:t>in times of crises, 0.7% target</a:t>
          </a:r>
          <a:endParaRPr lang="it-IT" sz="1800" b="1" kern="120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>
              <a:latin typeface="+mn-lt"/>
            </a:rPr>
            <a:t>Disruptive changes </a:t>
          </a:r>
          <a:r>
            <a:rPr lang="it-IT" sz="1800" b="0" kern="1200">
              <a:latin typeface="+mn-lt"/>
            </a:rPr>
            <a:t>of </a:t>
          </a:r>
          <a:r>
            <a:rPr lang="it-IT" sz="1800" kern="1200">
              <a:latin typeface="+mn-lt"/>
            </a:rPr>
            <a:t>the architecture of development co-operation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>
              <a:latin typeface="+mn-lt"/>
            </a:rPr>
            <a:t>GPEDC is well-positioned to help </a:t>
          </a:r>
          <a:r>
            <a:rPr lang="it-IT" sz="1800" b="1" kern="1200">
              <a:latin typeface="+mn-lt"/>
            </a:rPr>
            <a:t>build trust</a:t>
          </a:r>
          <a:r>
            <a:rPr lang="it-IT" sz="1800" kern="1200">
              <a:latin typeface="+mn-lt"/>
            </a:rPr>
            <a:t> among its stakeholders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>
              <a:latin typeface="+mn-lt"/>
            </a:rPr>
            <a:t>2022 Summit </a:t>
          </a:r>
          <a:r>
            <a:rPr lang="it-IT" sz="1800" b="0" kern="1200">
              <a:latin typeface="+mn-lt"/>
            </a:rPr>
            <a:t>acknowledges and builds on the results of previous commitments and presents an opportunity to recommit to the Decade of Action </a:t>
          </a:r>
          <a:r>
            <a:rPr lang="it-IT" sz="1800" kern="1200">
              <a:latin typeface="+mn-lt"/>
            </a:rPr>
            <a:t> </a:t>
          </a:r>
        </a:p>
      </dsp:txBody>
      <dsp:txXfrm rot="-5400000">
        <a:off x="2386189" y="146705"/>
        <a:ext cx="8671960" cy="1354107"/>
      </dsp:txXfrm>
    </dsp:sp>
    <dsp:sp modelId="{ABFC0509-6341-48CF-BB48-14287B40FD3C}">
      <dsp:nvSpPr>
        <dsp:cNvPr id="0" name=""/>
        <dsp:cNvSpPr/>
      </dsp:nvSpPr>
      <dsp:spPr>
        <a:xfrm>
          <a:off x="80133" y="1653"/>
          <a:ext cx="2306056" cy="1630723"/>
        </a:xfrm>
        <a:prstGeom prst="roundRect">
          <a:avLst/>
        </a:prstGeom>
        <a:solidFill>
          <a:srgbClr val="F867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/>
            <a:t>Preamble</a:t>
          </a:r>
        </a:p>
      </dsp:txBody>
      <dsp:txXfrm>
        <a:off x="159738" y="81258"/>
        <a:ext cx="2146846" cy="1471513"/>
      </dsp:txXfrm>
    </dsp:sp>
    <dsp:sp modelId="{81C675C3-CCB2-4AFD-8FC6-E6804BE8D998}">
      <dsp:nvSpPr>
        <dsp:cNvPr id="0" name=""/>
        <dsp:cNvSpPr/>
      </dsp:nvSpPr>
      <dsp:spPr>
        <a:xfrm rot="5400000">
          <a:off x="5888835" y="-1582856"/>
          <a:ext cx="1646243" cy="8552088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2000" kern="1200"/>
        </a:p>
      </dsp:txBody>
      <dsp:txXfrm rot="-5400000">
        <a:off x="2435913" y="1950429"/>
        <a:ext cx="8471725" cy="1485517"/>
      </dsp:txXfrm>
    </dsp:sp>
    <dsp:sp modelId="{FAF0FA73-031D-4F2D-ADD3-B04557088AE0}">
      <dsp:nvSpPr>
        <dsp:cNvPr id="0" name=""/>
        <dsp:cNvSpPr/>
      </dsp:nvSpPr>
      <dsp:spPr>
        <a:xfrm>
          <a:off x="80133" y="1714529"/>
          <a:ext cx="2355779" cy="1957314"/>
        </a:xfrm>
        <a:prstGeom prst="roundRect">
          <a:avLst/>
        </a:prstGeom>
        <a:solidFill>
          <a:srgbClr val="FF9E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/>
            <a:t>Key messages</a:t>
          </a:r>
        </a:p>
      </dsp:txBody>
      <dsp:txXfrm>
        <a:off x="175681" y="1810077"/>
        <a:ext cx="2164683" cy="1766218"/>
      </dsp:txXfrm>
    </dsp:sp>
    <dsp:sp modelId="{92E6F29B-F6BC-4158-94A2-B8E10818346E}">
      <dsp:nvSpPr>
        <dsp:cNvPr id="0" name=""/>
        <dsp:cNvSpPr/>
      </dsp:nvSpPr>
      <dsp:spPr>
        <a:xfrm rot="5400000">
          <a:off x="5927679" y="267937"/>
          <a:ext cx="1663015" cy="855574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/>
            <a:t>Preamble</a:t>
          </a:r>
          <a:endParaRPr lang="it-IT" sz="1800" b="1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/>
            <a:t> </a:t>
          </a:r>
          <a:r>
            <a:rPr lang="en-US" sz="1800" b="1" kern="1200"/>
            <a:t>The New Monitoring </a:t>
          </a:r>
          <a:r>
            <a:rPr lang="en-US" sz="1800" kern="1200"/>
            <a:t>(</a:t>
          </a:r>
          <a:r>
            <a:rPr lang="en-US" sz="1800" i="1" kern="1200"/>
            <a:t>with commitments for inclusive dialogue at country level</a:t>
          </a:r>
          <a:r>
            <a:rPr lang="en-US" sz="1800" kern="1200"/>
            <a:t>) </a:t>
          </a:r>
          <a:endParaRPr lang="it-IT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kern="1200"/>
            <a:t> </a:t>
          </a:r>
          <a:r>
            <a:rPr lang="it-IT" sz="1800" b="1" kern="1200"/>
            <a:t>Delivering more Effectively at Country Level for the 2030 Agenda </a:t>
          </a:r>
          <a:r>
            <a:rPr lang="it-IT" sz="1800" kern="1200"/>
            <a:t>(</a:t>
          </a:r>
          <a:r>
            <a:rPr lang="it-IT" sz="1800" i="1" kern="1200"/>
            <a:t>with commitments for a more member-led, institutionalised approach to drive action</a:t>
          </a:r>
          <a:r>
            <a:rPr lang="it-IT" sz="1800" kern="1200"/>
            <a:t>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kern="1200"/>
            <a:t> </a:t>
          </a:r>
          <a:r>
            <a:rPr lang="it-IT" sz="1800" b="1" kern="1200"/>
            <a:t>Working Arrangements: Rules and Responsibilities </a:t>
          </a:r>
          <a:r>
            <a:rPr lang="it-IT" sz="1800" kern="1200"/>
            <a:t>(</a:t>
          </a:r>
          <a:r>
            <a:rPr lang="it-IT" sz="1800" i="1" kern="1200"/>
            <a:t>linked to new TORs</a:t>
          </a:r>
          <a:r>
            <a:rPr lang="it-IT" sz="1800" kern="120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kern="1200"/>
            <a:t> </a:t>
          </a:r>
          <a:r>
            <a:rPr lang="it-IT" sz="1800" b="1" kern="1200"/>
            <a:t>Tools and Initiatives to Rally Future Effectiveness Action</a:t>
          </a:r>
        </a:p>
      </dsp:txBody>
      <dsp:txXfrm rot="-5400000">
        <a:off x="2481315" y="3795483"/>
        <a:ext cx="8474562" cy="1500651"/>
      </dsp:txXfrm>
    </dsp:sp>
    <dsp:sp modelId="{367B1617-17C8-4D09-98B5-F8807FC4DB39}">
      <dsp:nvSpPr>
        <dsp:cNvPr id="0" name=""/>
        <dsp:cNvSpPr/>
      </dsp:nvSpPr>
      <dsp:spPr>
        <a:xfrm>
          <a:off x="80133" y="3763974"/>
          <a:ext cx="2293441" cy="16430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/>
            <a:t>Annexes</a:t>
          </a:r>
        </a:p>
      </dsp:txBody>
      <dsp:txXfrm>
        <a:off x="160341" y="3844182"/>
        <a:ext cx="2133025" cy="1482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734B0-69B8-4C91-9EB2-4B6F20CDF7F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A9CA1-3AED-4E58-A8E7-43D01EE0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6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08760" lvl="2" indent="-41465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,Sans-Serif" panose="020B0604020202020204" pitchFamily="34" charset="0"/>
              <a:buChar char="Ø"/>
            </a:pPr>
            <a:endParaRPr lang="en-GB" sz="1800">
              <a:latin typeface="Arial"/>
              <a:cs typeface="Arial"/>
            </a:endParaRPr>
          </a:p>
          <a:p>
            <a:pPr marL="1094105" lvl="2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800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A9CA1-3AED-4E58-A8E7-43D01EE04E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9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08760" lvl="2" indent="-41465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,Sans-Serif" panose="020B0604020202020204" pitchFamily="34" charset="0"/>
              <a:buChar char="Ø"/>
            </a:pPr>
            <a:endParaRPr lang="en-GB" sz="1800" dirty="0">
              <a:latin typeface="Arial"/>
              <a:cs typeface="Arial"/>
            </a:endParaRPr>
          </a:p>
          <a:p>
            <a:pPr marL="1094105" lvl="2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8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A9CA1-3AED-4E58-A8E7-43D01EE04EA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60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08760" lvl="2" indent="-41465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,Sans-Serif" panose="020B0604020202020204" pitchFamily="34" charset="0"/>
              <a:buChar char="Ø"/>
            </a:pPr>
            <a:endParaRPr lang="en-GB" sz="1800">
              <a:latin typeface="Arial"/>
              <a:cs typeface="Arial"/>
            </a:endParaRPr>
          </a:p>
          <a:p>
            <a:pPr marL="1094105" lvl="2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800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A9CA1-3AED-4E58-A8E7-43D01EE04E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9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49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73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5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227" y="1121879"/>
            <a:ext cx="9143548" cy="2387771"/>
          </a:xfrm>
          <a:prstGeom prst="rect">
            <a:avLst/>
          </a:prstGeom>
        </p:spPr>
        <p:txBody>
          <a:bodyPr anchor="b"/>
          <a:lstStyle>
            <a:lvl1pPr algn="ctr">
              <a:defRPr sz="5443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227" y="3601819"/>
            <a:ext cx="9143548" cy="1656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77">
                <a:latin typeface="Arial" charset="0"/>
                <a:ea typeface="Arial" charset="0"/>
                <a:cs typeface="Arial" charset="0"/>
              </a:defRPr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586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6344" y="825536"/>
            <a:ext cx="10924829" cy="132493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6344" y="2338668"/>
            <a:ext cx="5371202" cy="383814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1988" y="2338668"/>
            <a:ext cx="5369186" cy="383814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8366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6344" y="2338667"/>
            <a:ext cx="3267494" cy="3838142"/>
          </a:xfrm>
          <a:prstGeom prst="rect">
            <a:avLst/>
          </a:prstGeom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  <a:lvl2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2pPr>
            <a:lvl3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3pPr>
            <a:lvl4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4pPr>
            <a:lvl5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sz="half" idx="10"/>
          </p:nvPr>
        </p:nvSpPr>
        <p:spPr>
          <a:xfrm>
            <a:off x="4455011" y="2338667"/>
            <a:ext cx="3267494" cy="383814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sz="half" idx="11"/>
          </p:nvPr>
        </p:nvSpPr>
        <p:spPr>
          <a:xfrm>
            <a:off x="8283680" y="2338667"/>
            <a:ext cx="3267494" cy="383814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26344" y="825536"/>
            <a:ext cx="10924829" cy="132493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14260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7142" y="2338666"/>
            <a:ext cx="10945635" cy="383814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6344" y="825536"/>
            <a:ext cx="10924829" cy="132493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8781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1710" y="4589763"/>
            <a:ext cx="10956311" cy="1499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6344" y="825536"/>
            <a:ext cx="10924829" cy="132493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168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6389" y="2150476"/>
            <a:ext cx="5157388" cy="8237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7" b="1">
                <a:latin typeface="Arial" charset="0"/>
                <a:ea typeface="Arial" charset="0"/>
                <a:cs typeface="Arial" charset="0"/>
              </a:defRPr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6389" y="3005596"/>
            <a:ext cx="5157388" cy="31841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48529" y="2150476"/>
            <a:ext cx="5182732" cy="8237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7" b="1">
                <a:latin typeface="Arial" charset="0"/>
                <a:ea typeface="Arial" charset="0"/>
                <a:cs typeface="Arial" charset="0"/>
              </a:defRPr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48528" y="3005596"/>
            <a:ext cx="5182732" cy="31841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26344" y="825536"/>
            <a:ext cx="10924829" cy="132493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3836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2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2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3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5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02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8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08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8003-3CCE-482C-B6D7-B82502A878CA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3B75-84EF-46D1-B9AB-03F38EE23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386" indent="-207386" algn="l" defTabSz="829544" rtl="0" eaLnBrk="1" latinLnBrk="0" hangingPunct="1">
        <a:lnSpc>
          <a:spcPct val="90000"/>
        </a:lnSpc>
        <a:spcBef>
          <a:spcPts val="907"/>
        </a:spcBef>
        <a:buFont typeface="Arial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BCBF-664D-4902-AA6C-0AD228DD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F52AA2E-ECB1-4A84-A23A-943F16ABE8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60"/>
            <a:ext cx="12338132" cy="695258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696EE-8B25-4CF6-A5B4-35F44FD77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772" y="1313006"/>
            <a:ext cx="10972011" cy="48778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094105" lvl="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cs typeface="Calibri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9C3F5-F2CA-44DD-A8F9-7BB5AE32FFEF}"/>
              </a:ext>
            </a:extLst>
          </p:cNvPr>
          <p:cNvSpPr txBox="1"/>
          <p:nvPr/>
        </p:nvSpPr>
        <p:spPr>
          <a:xfrm>
            <a:off x="733425" y="438776"/>
            <a:ext cx="101454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ffectLst/>
                <a:latin typeface="Arial  "/>
              </a:rPr>
              <a:t>Outcome Document: Drafting Group</a:t>
            </a:r>
            <a:endParaRPr lang="en-US" sz="2400" b="1" dirty="0">
              <a:latin typeface="Arial  "/>
              <a:cs typeface="Calibri Light"/>
            </a:endParaRPr>
          </a:p>
        </p:txBody>
      </p:sp>
      <p:sp>
        <p:nvSpPr>
          <p:cNvPr id="3" name="AutoShape 2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vHbv9pbw2P2krL4K2FjqOr+J2019V1G6s1jNrpUIXKfaGLhgz5QABT/rY88NwfCH9prw18bviN4+8LeF7LUbu18G3EVnea/tj+wXFw24NFCwcs5UowJ244znBUkA9ioryrxd+1H8IfAPiK70HxH8SvDGi6zaELcWF5qcSTQsQGAdS2VOCDg9iK6PwB8YPA3xVhll8G+MND8UpEMyjSNQiuWi/wB9UYleo6gdRQB2VFFFABRRRQAUUUUAFFFeN+BP2ovCXxE+PXjb4SaZaatH4m8IwLcXtxcwRraSqfLB8pxIWJBlUHci98ZoA9kooooAKKKKACiiigAooqKaZbeGSVzhI1LMfYDNAEtFeNfsu/tPeGv2sfh/qHi/wrYappun2WqS6U8OrxxpKZEjik3ARu42lJk75zuHbJ9loAKKKKACiiql/fW2l2NxeXc8dtZ28bSzTysFSNFBLMxPAAAJJPpQBbornPA3xA8NfEzQItc8J67p/iLR5HaNL7TbhZoiynDLuU4yD2qbxj4x0P4f+HLzX/Eur2ehaJZ7Tc6hqEywwxBmCLudjgZZlUepIHegDdorM8P69pvirQ7DWdGv7fVNKvoUuLW9tJBJFNGwyrqw4IIPUVg+Dfi14N+IWueItG8NeJdO1vVfD1x9k1a0s5w8lnLll2yAdDlHH1Rh1BoA7GiiigAorzb9oH44aL+zl8Jdc8f+ILS+vtL0ryVe305EaeRpZkiQLvZV+9ICSTwAep4PS/D3xpZfEjwH4b8XaZHcQabr+m22q2sd0oWVYp4llQOFJAYK4yASM55NAHSUUUUAFFY/inxVo/gjw/e65r2pWuj6NYx+bc317KIoYVzjLMeAMkD8ad4Z8TaT4z0Gx1vQ9RtdW0i+iE1rfWcolhmQ9GVhwRQBrUUUUAFFFFABRRRQAUUV5t+0D8cNF/Zy+EuueP8AxBaX19peleSr2+nIjTyNLMkSBd7Kv3pASSeAD1PBAPSaK5v4e+NLL4keA/Dfi7TI7iDTdf0221W1julCyrFPEsqBwpIDBXGQCRnPJqt8Qvip4P8AhNpMGpeM/E2leF7CeXyIbjVrtLdZJMFtiliNxwCcDsDQB1tFUNK1ay17TrbUdMvLfULC6jWa3u7WVZYpo2GVdHUkMpGCCDg1foAKK4fWfjR4C8OeObDwZqnjLQ9P8WX5QWui3N/El3KX4QLGW3ZY8KMc9s13FABRRRQAUUUUAFFFFABRXHeMvi34N+H+ueHdG8SeJdO0TVPENx9l0q0vZxHJeS5UbYwepy6D6uo6kV2NABRRRQAUUUUAFFeVftJftCaF+zH8Lbvxz4hsb/UrCC4htRa6aEMzvI20Y3soAHJJz2rz34nft5eBPhb4f+DutalpWvXVn8Too7jSxbW8Ze2iZbdt06mQcj7VHwm7OGxnAyAfS9FFFABRRRQAUVUv7620uxuLy7njtrO3jaWaeVgqRooJZmJ4AABJJ9Kx/A3xA8NfEzQItc8J67p/iLR5HaNL7TbhZoiynDLuU4yD2oA6OiuQ8QfFbwb4T8XaR4W1jxTpOmeJNYwNO0m6vEjubrJ2jy4yctkggcckECuvoAKKKKACiiigAooriPCnxo8BeOPFGqeG/D3jPQ9c8QaWWF5plhqEU1xBtba+5FYn5W+U+hwDg0AdvRRWX4h8RaX4R0W81jWtStdI0mzjM1zfX0ywwwoOrO7EBR7mgDUorl/APxH8LfFHQf7a8IeIdN8TaT5zQG80u5SeMSLgshKk4YAg4POCD3FVdS+LXg3R/iJpngO88S6da+MdTt2urPRJJwLmeIbiXVO4xHIffY2OhoA7KivGPjX+1J4X+BXxG+GPg3XLDVbzUviBqf8AZmnyWEUbRW7+ZDEGmLOpC77iP7oY4DHsAfZ6ACiiigAooooAKKKKACiiigAooooAKKKKACiiigAooooAKKKKACiiigAooooAKKKKACiiigAooooAKKKKACiiigAooooAKKKKACiiigAooooAKKKKACiiigAooooAKKKKACiiigAooooAKKKKACiiigAooooAKKKKACiiigAooooAKKKKACiiigAooooAKKKKACq128sdrM9vGJp1RjHGzbQzY4Ge2T3qzRQB+Yf7O/wh+N/hT9nL9pHx9qXhTV7P44eLLiSGzkmTbfSxnBlaBc5UAyylNvUxptztWvqT/gnf8HL34Jfsq+FdH1nQpPD/AImvJLjUdXtrgYmM0kzBDIOzeSsIx224POa+mKKAPy7+A3wN8CfHP9v79pjTvHnhq08S2dnctJbxXm790zTbSylSCDjjOawP29PgT4Y/Yb8X/C74r/BaObwjrTaqbSfSLe8lkiugqh+Fdi2xgDHIu7awdeASSaPgfwj8avFv7eX7RsPwV8caR4I1eG+ke+n1a0juEuIjNhEG+CbaQ3OQB+PSnfCfwn4huP29vD/hT9rXUdV8T+LbRFuvCE/2xTos8qksjLEsa5VjESMBMvGFkU5xQB+sl1ewWFlLd3UqWttDGZZpZ3CpEoGWZmJwAACSc44r5A8af8FYf2fvCGtT6bDrOr+I2hkaKS60XTzLb7gcHbI7IHHoyZBHIJrI/wCCvPxG1HwT+yvFpGmXDW0nijWoNKumXgm2Ecszru7ZaKNT6qzDoTX0x8E/gZ4W+B/wr0bwVoWk2cFla2kcN5IIF3X0wUCSaY4+dnbJOfXAwABQA/4J/H7wL+0N4THiLwJr0GtWKt5c8QBS4tX5+SaJsMh4OMjBHIJHNcd+0R+2p8KP2YbiCw8a69INduIftEOi6bbtc3bRkkByBhUBIIBdlzg4zg18o+DfDtp+zb/wVoTwl4QiXSPCvxA0GS8uNHtF228cggnl+VBwuJbR2GMbRKwGFOK+l/2hPip+z9+zf41tPHnxDj0m18e3lqsFlcJYG71OSCNuPLCqTGoJPznaDgjJxigDH+B//BSH4K/HrxhaeFdF1fUNI169bZZ22t2f2cXT9kR1Zl3HspIJxgZNfTOoajbaTY3F9fXMNnZ28bTT3NxIEjiRRlmZicKAASSeBX45ft8ftlfDr9oV/h1q3gfw14j0vxVoOsxXMPiDVtNjtVkt8bhGkqys7ESBGAIAGGIPPP17/wAFefiFqPgj9k06fp1w1sfEutW2kXLR8M1v5c07rnsCYEU+oYjoTQBp6n/wVi/Z603xO+kf27q13ArmNtWtdLke0GDjIP32HuqEGvL/ANjvxBpniz/gph+0BrOjX9vqmk3+jR3FreWsgkimjZrMqysOCCK+x/hb8APBvw5+CWk/DePQNPutBj0+O0vrae2R0v32jzZJQQQ7O5ZiT3PHavh/9g34a6H8IP8Agoh8ePCHhuGW30LS9KMdpDNIZGjRp7Z9m48kAsQM5OAMknmgD7x+N3xs8M/s+/D288aeL5bqHQ7SWKGR7O2aZw0jhF+UdskcnA/SvzT/AGOf+CjnhH4Z+Jfi1c/EvxV4n1Wx1zXftuhJMk16IbcvMSArMfKyGi+Ueg9K/W6vz1/4JU/8j/8AtNf9jav/AKNvKAPufwx440jxb4F0rxfZ3HlaDqWnRarDc3imDbbyRiVXcNjZhCCc9K+WPGn/AAVh/Z+8Ia1PpsOs6v4jaGRopLrRdPMtvuBwdsjsgcejJkEcgmsj/grz8RtR8E/srxaRplw1tJ4o1qDSrpl4JthHLM67u2WijU+qsw6E19MfBP4GeFvgf8K9G8FaFpNnBZWtpHDeSCBd19MFAkmmOPnZ2yTn1wMAAUAP+Cfx+8C/tDeEx4i8Ca9BrVireXPEAUuLV+fkmibDIeDjIwRyCRzXc6nqEOk6fdX0+4Q20TTP5aF22qCThRyTgdBya/Ofwb4dtP2bf+CtCeEvCES6R4V+IGgyXlxo9ou23jkEE8vyoOFxLaOwxjaJWAwpxX6S0Afkhq3/AAUc8JXX7d2i+PrfxV4mHwmt9DayudNCzLG1wYpgCbXdtb52Q7sds9q/RT4J/tE+Dv2mfhxq/ijwRNeT6VbTzafI19atbsJliRyAD1G2ROQe9fKHib/lM14T/wCxSf8A9Jbmvv7Vv+QXef8AXF//AEE0Afld/wAE3/2qPh3+zB+yDrV/461h7aXUPG14llp1nEZ7u5K2FiWKxj+EcAsxCgkDOSK+4P2d/wBtr4VftO6heaV4P1i4j121j86TR9VtzbXRjzgugyVcA9drHbkZxkV8g/8ABGP4J+ENQ+HviT4nXulR3/i+312XRrS7uVDrZwJb20pMSkfK7NMwL9cKAMDdnqv2uNCtPh//AMFHP2bfFuh28em6t4iuW0/UpbcCM3KiRYS0mPvEx3DLk8kKo7DAB98eKPFGk+CfD9/ruvala6Ro1jEZrq+vJRFFCg/iZicD09yQK+RH/wCCu37PS68+nDUtea1V9g1VdIf7Mw/vAZ83H/bPPtXmv/BYLx89vbfB/wAA3L6k/hvxBrEl5rNnpEYe6uoYHgRI41JG9/38hVCQC6pnoCNqP9vX4KQfD4+Bov2fPiUvg82/2Q6KPCFr9mMeMEFPtOCcd+uec55oA+5/B3jLRPiD4Z0/xF4b1W11rQ9QiE1rfWcgeOVTxwR3BBBB5BBBAIIrG+OH/JF/H3/Yv6h/6TSV8bf8EjZNf0/wD8SvD91pOu6Z4SstfE+gDXLVoZBFMrb05/iASJmCkgNISDyTX2T8cP8Aki/j7/sX9Q/9JpKAPl//AIJD/wDJm+nf9hq//wDQ1rq/+Co3/JifxN/7hn/p0tK+Nf2Cv2d/jd8Sf2fbTW/Afx7u/h94fbUbqJdFh0/zlWRWG9928fePtW5+2p+zR8d/h/8AszeMtf8AGn7Q15468N2n2P7XoEunGFbrfewImW8w42uyP0/goA+7f2Kv+TR/hB/2LNj/AOilriP2TJvgZcfFj44R/CjR7zTvFVlrSweLLi784xzXBluceRvdgI/NS44UL24xsx2/7FX/ACaP8IP+xZsf/RS18w/8EzP+Tkv2w/8AsbYv/SzVKAPqb9ob9rD4b/sv6VZXfjvWWtLq+3Gz0yzhM93chSAzKg6KMj5mKjtnPFeDWv8AwV8+AMgYXD+KNPdTgx3OkfN9flkb9a8x+ImueHPCP/BXay1P4p3VnY6EfDsLeGrzWHVbWCUxbUYs/wAqfvRdhScYcg9cGq3/AAUS8XeFviB8ePgDYfDPVtP1j4ow68ubvQZVnmt7fzItizPEegYMwUnhQ54ByQD1f/goJ8Q9H+K//BOLxF4w8PSzS6LrKaXdWklxC0UhQ6hBjKnkHj/DiqHgn/goR8Hf2efgX8H/AAr4i1W/1LX4fBWiPdWOiWn2k2gaxhI81tyqpxg7clgCDjkV23/BVP8A5Md8ff8AXbTf/S+3rov2Cfgf4O+Ff7MngW80HSIYtR8T6DY6vq1/Moee7muLdJWVnxny1L7VToAO5JJAPTvgj8fPBH7RHg1fE/gTWo9Y04SGGZSpjmtpByY5Y2AZGxyMjBBBBIOa9Gr87/2LNGtvhn/wUO/aQ8D6FCmneHGt4tSTT7cbYYnMkTqFTooX7VIABwAcDjFdjrn/AAVG0PRdav8AT/8AhTXxOuPstxJB5y6Qih9rFdwBfjOKAPVP+Ch3/Jl3xV/7Bi/+j4qtfsB/8mb/AAn/AOwMn/ob155+1F8Urb41f8E5PHfjO00TV/D0GqaUxGm67biC7iKXixnegJ4JQlTnlSp4zivQ/wBgP/kzf4T/APYGT/0N6APd729g06znu7qeO2tbeNpZZ5nCJGijLMzHgAAEknpivjzxN/wVk/Z+8M+J59HTV9Y1mOGQxvqel6cZbTIJB2szKzjj7yqQeoJFZn/BXj4jaj4F/ZRXTdMupLR/E2swaTdMnBa28qWaRM9gxhRTjqCR0JrhvhB+278HPgz8LtL8D6J8DPijFpdvZpBdj/hE7b/Tn2ASSzf6T+8Zzkkt646cUAfYenftLeAPEPwR1P4saFrH/CQeDtNs5r25n02JpJ41iXdIjRHDJIo5KsAQCD0Oa2/gz8YPDXx8+HGk+N/CNzJc6HqQfyvPTy5Y2Ryjo6Z+VgykfkQSCDXwR/wTjjTWPj38eNF0bwZ4g8P/AAb8SWv2+10nX9O+zRwM77DBtBZVyksyhVY5SJc/dGOj/wCCaWo3XwT+L3xo/Zw1mdzJoGpPrGj+cfmltmKxuw9A0bWkgA/56OfWgD61+J/7TPgn4SfEzwJ4C1ue9k8S+M7oW2m2tlbGYJl1QSSnI2IWbGeejHGATVb9oT9rH4a/sw6ZbXPjrXRa3d4CbTSrOMz3tyBnLLEOi5GN7FVzxnPFfKfwLhH7T3/BSr4j/EqUfavDHwzt/wCwNHZuU+0/vISyk8EZ+2yDHTfGfQ14V4X/AGiPCNj+3p8ZfiD8SPBfir4j3Gi6jLovh230LSYr+LTY4Z5IlkZJJEEbbIRsIzkvK3B5oA+4fgf/AMFHfgn8evFlr4Z0bXLzRtdvG2Wlnr1r9m+0v2RHDMhc9lLAt0AJrM/4Kp/8mO+Pv+u2m/8Apfb18hft2ftMeEf2oPAGmnwt8J/iTovxE0bUIbvS9evvDscBiRSfMjMsczuByGAAPzIp4r6Z/wCCguraprn/AATZ1TUtct5bPWryw0O4vreaPy5Irh7q1aRGX+EhiwI7YoA+hP2Tv+TWfg3/ANiZo3/pDDXxx/wWO0NfE+m/BLRnma3TUPEM1o0ijJQSLCm7HfG6vsf9k7/k1n4N/wDYmaN/6Qw18l/8FaP+Qr+z1/2Nv/s0FAHQ/wDBLX4ialZeB/GPwP8AFLeX4s+GuqzWYiY8vaPK/wB3PLBZRKM9NrxdsV9o+LPE2neCfC+r+ItYuFtNJ0mzmvru4bpHDGhd2/BVNfn5+1BJ/wAMi/t/fDz40wn7J4Q8dR/2F4lZchFcBI2kfHYJ9nlx1Jt3Peu4/wCCn3xA1XV/Cngv4F+Epd3ir4l6rDaOqk/u7JJF3MxH3VaQx5P9yOXtmgD8/wDRZPEnxI/as+CXxw8Rh4D8RviXHJYWr8+Xa2l/ZRx7T3VfMMQ/64e9fvHX5n/tkeAdL+FPx2/YW8H6LH5el6Hr1vYwcAFlS901S7Y6sxBYnuWJr6k/4KDfEbUvhb+yD8Rdb0e6kstVe1hsILiMfPH9ouI4HZT/AAkJI5B6g4I5xQByfxS/4Kh/Af4V+Lbjw5ca1qHiK+tZPKupvD9oLm3hcdVMpdVYjvsLYII6jFe1/Av9orwB+0d4Xl1zwFr8Wr21u4jurdkaK5tXOcCWJgGXODg4w2DgnBr8/wD9jj9r74U/s4/A7w9oVn8HviVe65cWiz6xreneGreRdQnk+dmWU3AZ4hkKmQPlAOASam/ZR8YQ+IP+CjOp+I/hv4A8V+DPAHivRphrFjrGjiyhiuEj3mXajOihpUTBDZ3TOMANQB+gPxt+P3gX9nnwmfEXjzXodFsXby7eIgyXF1J/ciiXLOeRnAwBySBzXg/w2/4KnfAT4keJrTQ11rUvDd1dyiGCbX7IW9uznoDKrMqA+rlR718r/tIfGPw3N/wU0v5fiL4a8QeP/CPgPTIYdM8PaHpsd9i4eCGUyyQu6KUEk7EsSSWSIYIAxvftfftdfDf9pj4G634Pj+DHxLi15YVk0PUL3wxAi2NwhBUh1nZkQgFG2g5VjxQB9tftVftJ+FP2a/h2dV8U3l/Z/wBrebp+ny6fbNKwuDC7KSR93pnOe3HQ18I/sIf8FIPBHwo+CzeHvir4n8Tav4obV55orieGbUCtu6xhF8xmJxuDnaPX3r7N/Zs1jxHrn7C/hm68WwXltry+Fp4J01CMpOVjSSON3B5y0aI2Tyd2T1ryT/gjb/yaPd/9jNe/+iregD0f9qaf4Fr8Z/gbF8UtGvtS8YX2s+R4SktvOEcVwZrcAzhHUFPNa34cNznjbuz6V8Xv2mPBHwP8Y+BfDXiu7ubS/wDGV3JaadJHDuhjZDGGeZyQETMqDPPUnoCR8nf8FGP+Tu/2OP8AsbE/9OGm1hf8FUvB9h8Qv2gP2XPCuqtMuma7rU2mXZt22yCGe6sIn2nBw21zg4PNAHsGqf8ABV79nvTPE0ml/wBuavd2scphfWbXS5HsgwODhvvsOM5VCCORmvrPw34k0vxhoNhrWi6hb6rpGoQrcWt5aSCSKaNhlWVhwQRXnXjX4E+CP+Ge9e+HFn4a06z8J/2RPbQ6dHAPLjIiO2Qd/MDAN5md24bs55r5+/4JC69eax+x7a211M0sWl65fWdsGOdkR8uXaPQbpXP40Ad98df+CiHwb/Z/8XS+Fdc1XUNY8R2//H3p+hWf2l7U7QwEjFlQNg52hiR3ArkPDX/BWD4C+KdY0rS7W88QxXuo3EVtFHNpDfLJIwVQ21j3I6Z/GvEv+CYXjbwb4H8bfG6z+IGsaTonxXk8RTC9m1m5jhmliV381Y3kIziYSlwp7oT0FaPwO1PRfF3/AAVe8baz8LJ4LnwdHoTf29eaRzY3NwY41JDL8jEzbTuGdzJIRnk0Aet/tqfCLxv+1F8WPhz8KLfTL/T/AIVW7/294o8QL8kM2wskdpG2eZMBuMHBmRv4KyG/Z11/46fto2Gs+KPDM/h74O/CS3gsvCem3CBItSulCMJY1zzErInPQiGFecuB9x0UAFFU9QmmtbC5mtrc3dxHEzx26sFMrAEhMngZPGT618Qt+2V+1Dz/AMYl6h/4OCf/AGlQB91UV8K/8NlftRf9Gmah/wCDc/8AxqvdP2Y/jF8UfiyviE/Ej4SXHwv+wmD7C1xfC4+27/M8wAbVK7Nqc853+1AHoHxw/wCSL+Pv+xf1D/0mkr4L/Yg/aG8N/sy/8E5T4y8RSea0esX8Gn6dG2Jb+6Zh5cKfXBJbHyqGPbFfenxw/wCSL+Pv+xf1D/0mkr8X/wBnXTLr4VeEfgx8cPGunS+N/hBo+uXunXOllSy6DdvKNt6IxxJk7GG4HLRKuQTHgA++P2Mf2YfEmveNb39on43R/bPiZr/77SdJuFITQrVlwgCH7kmwhQvVF6/OzY+mPjb8fvAv7PPhM+IvHmvQ6LYu3l28RBkuLqT+5FEuWc8jOBgDkkDmu00DXdO8UaLYaxpF7DqOl30CXNreW7h45onUMrqw6ggg1+Vf7SHxj8Nzf8FNL+X4i+GvEHj/AMI+A9Mhh0zw9oemx32Lh4IZTLJC7opQSTsSxJJZIhggDAB9UfDb/gqd8BPiR4mtNDXWtS8N3V3KIYJtfshb27OegMqsyoD6uVHvXvnxy+Nnh/8AZ9+Gup+OfE8d9LoentCs/wDZsHnSL5kixqduQMbnXkkda/Pn9r79rr4b/tMfA3W/B8fwY+JcWvLCsmh6he+GIEWxuEIKkOs7MiEAo20HKseK+qPgV4O1T4/fsB+H/Cfj+3u7XU9c8MyaVcnUYStwm3fFBOynncAkUoJ5JwT1oA+gfA/jDSfiH4P0TxPoVz9t0bWLOK+s58Eb4pFDKSDyDg8g8g5Brg9Q/aY8FWH7Q2mfBczX1x41v7F9Q2W9sXt4I1R5MSyZ+RiqEjjHK8gsAfm3/glX8UbmH4J+Lvhr4rlWx1z4ZatcWd0k0mPItWeR/mJ7JKlyvoFVaxv+Ccmlz/G740fGn9pLVIH267qb6LoJmB3R2ibGbr6RpaR5HdJB6igD9Bq/AT4La5rPwG+LCfHyzMk2haH46m0LW4YwSfs9wrluO+6MT4zwHWPuRX791+Uv7Efwatv2gP2df2oPAs4j8/VNfcWUsnSK7QNJbvnsBIqZ9sjvQB+p+n39vqlhbXtnMlzaXEazQzRNuWRGAKsD3BBBzXwf/wAFMvFWp/FDxB8N/wBm7wvOy6r4yvU1LWGj5MGnwsxVmHdcxyyn/r2HrXU/8Exfj1/wmP7M9z4d8T3P2PXvhvI+k6kLtiGitEDNA756BUV4v+3c1w37DOn3X7RHxq+Mn7TGswN9kvpZvD/heOZf9TaRqu5gD0PlrCu4dWab1NAFv/gir/yaz4p/7HO6/wDSGxr17xtJ8DP+G7PAdlrmjXtx8cJtFkn0fUE877LHbol0f3gDiMybEucEoe3IOzHkP/BFX/k1nxT/ANjndf8ApDY1V+LH/KZr4Mf9ilcf+kurUAH/AAUY/wCTu/2OP+xsT/04abX3j4o8UaT4J8P3+u69qVrpGjWMRmur68lEUUKD+JmJwPT3JAr4O/4KMf8AJ3f7HH/Y2J/6cNNrL/4LBePnt7b4P+Abl9Sfw34g1iS81mz0iMPdXUMDwIkcakje/wC/kKoSAXVM9AQAelP/AMFdv2el159OGpa81qr7Bqq6Q/2Zh/eAz5uP+2efavrbwf400Px94Z0/xH4d1a11jQb+Hz7bULSQPFInc57EEEEHkEEHBBFfDMf7evwUg+Hx8DRfs+fEpfB5t/sh0UeELX7MY8YIKfacE479c85zzXO/8E3PDPirxR+zv8d/h5Fa654c0C6nurbwzc69bNBJALu3lTuDymIXYLkBnJGcnIB6/wCNP+CrXwD8H+JLzSYtU1nxCLSTyp9Q0XT/ADrRSCASJGZdy5ONygg44J4z2Pxf/bf+GPg34A6T8Rotcvrjw/4rS4s9F1DT7KVmNwEkGGBAMZV42Bzg5U46GvlH9jz9qbw3+xr4O/4Ud8dPBmo/D3Vbe8uWOtTaeZrPUkkkJ3ylAS4AYRh0DoUVeRivvq3g8Iw/Am/PgOLSIfCM2k3dxYLoKRpZFJEkdmiEfyYZmZjjuT3oA/O39hD/AIKQeCPhR8Fm8PfFXxP4m1fxQ2rzzRXE8M2oFbd1jCL5jMTjcHO0evvX6MfGb4+eBP2f/Ca+IfHniC30HT5H8uBZFZ57h+PliiUF3IyCcDgcnAr5Z/4I2/8AJo93/wBjNe/+ireuJ1DQbH9pz/grJrWg+LYY9X8L/DfQFubHSrpA1vJLstiS8Z4b99eFvfyYwcgYoA9T8Kf8FZP2f/FXiaDR31bWNESeQRpqWraf5VpknALOrsUH+0ygDqSK+wLfUrW70+K+t7iK4s5YhOlxC4eN4yNwdWHBBHII615n+0Z8DfDHxv8Ag34j8K63pNnOrafMLC4aFd9jOIz5UsR/gKtg8YBGQeCRXzv/AMEo/iFqXjj9jSaz1O5luj4b1O80a3aXkrAsMUyJnuF88qPQADoBQB1r/wDBTz4Dx/DqHxhLr2oR2txfz6dbaabBjfXEkSozMsQJwmJEw7FRlsdQQO3/AGd/22vhV+07qF5pXg/WLiPXbWPzpNH1W3NtdGPOC6DJVwD12sduRnGRXyF/wRj+CnhHUPh74k+J17pcd/4ut9dl0a0urkBxZwJb28uYlI+V2adgX64UAYBbPU/tcaFafD//AIKOfs2+LdDt49N1bxFctp+pS24EZuVEiwlpMfeJjuGXJ5IVR2GAD7k+JnxS8K/B3wfe+KPGet2ugaFZ/wCsurpurHOERRlnc4OEUFj2FfLnh7/grZ+z5ruvppsuq63pEUkoiXUdQ0tltjk4DEozMq98sowOuK8I/wCClPxK0y6/bI+EHg3xhpes+J/h9otiuvX3h3Q7Zbie+meScbREWUSDbbxg5YYR5cdTnrfi5+3B8Ifix8INZ8AX3wL+Jw0q6sJLazh/4RK2WOyk2ERSxAXH7tkbDAqOMUAfoZY6pZ6rpsGo2V3Dd6fcRLPDdW8qvFLGw3K6uDgqQQQQcEGvkbxp/wAFWvgH4P8AEl5pMWqaz4hFpJ5U+oaLp/nWikEAkSMy7lycblBBxwTxnB/YD0Pxp4+/4J96t4L11NQ0HU3h1bQdJuNTheJ44JIiIpBuG4ojzOoOOPLwOAK8g/Y8/am8N/sa+Dv+FHfHTwZqPw91W3vLljrU2nmaz1JJJCd8pQEuAGEYdA6FFXkYoA/Rj4Y/Ezw38YvAmkeMvCWorqvh7VY2ktbpY2j3bXZHBVgGUq6MpBHBU11lcr8NYfCMPgfST4Di0iHwjMjXGnroCRrZFJHZ2aIR/JhmZmOO5PeuqoAKKKKACiiigAooooAKKKKACiiigAooooAKKKKACiiigAooooAKKKKACiiigAooooAKKKKACiiigAooooAKKKKACiiigAooooAKKKKACiiigAooooAKKKKACiiigAooooAKKKKACiiigAooooAKKKKACiiigAooooA/Pb9i0H/h4p+1N/12/wDbiug/4KvfDG+uvhR4Z+LfhsNB4q+HOrQ38d1EuXS3eRAW45OyZYH9gHPrX23baXZ2d5dXdvZwQXV0VNxNHGqvMVGFLsBlsDgZqW6tYb61lt7mGO4glUpJFKoZHU8EEHgg+lAHxb+114FvP28v2FdA8Q+Crcz6wy2niiw01fvyyrFJHPagn+ICWUDsWjUd81znwp/4K0fDSx+H9hYfE2317w34+0qBbPVdOOmvIZrmMBHZCMbSxBYo4UqSV5xk/etnZwafaxW1tBHbW8KhI4YUCIijoABwB7Vn6h4R0PVtQivr7RdPvb6LmO5uLWN5U+jEZHQUAfBX7IuheKf2pP2utd/ac17w7e+F/Btrp39m+Era9ULLdRshi8z/AGlCGViw+XdMArMENcP8ZvFWifs5/wDBT7VPiN8ZNEuLvwNq2jwx+HdYaxNzBZTLBAm9VAPzI0VwpC5YecHxhhX6jVQ1bRNP16za01OwttRtGIJgu4VljJHQ7WBFAH4//wDBRL9sfw/+1H4Z8NaZ8P8ARNWv/CGha/DJd+Kru2aCB7uSOURW8aMM8oJGy20/L93ufuX/AIKS/AXWv2gv2YdS0zw5bSX/AIh0S+h1uysIQC900ayRyRr6t5U0hAHJZQB1r6TPhjR/7Ng07+ybH+z7d1khtPsyeVGynKsqYwCDyCBxWvQB+ffw1/4K1fDDT/g3pq+LLfXIviNp1pHZXfh2Cwd5Lu7RdjGOTARQzLnDkMu7GGI54T/gnn4k8U+Mf29/jVr/AIy0BvDHiLVdCS+n0hwwa0SWW1eGNt3O4RNHnIBznIHQfpPL4S0SbWY9Yl0fT5dWjxsvntUM64GBiQjcOp796txabaQX097Hawx3lwqrNcLGBJIq52hmxkgZOM9M0AXa/Kj9nf8AaG8KfsK/tDftFeF/itHqWhDWNd/tPSporKSf7VD5tyyEbR0dJY2Vun3gSCK/VesfWfCeheJJIZNW0XT9Ukh/1TXtrHMU/wB0sDj8KAPlP9uj4U3X7Z37G2nal4Ht7i61H/Q/Fmj2M8flz3SNA2YSp+65iuGIXuyqO+a4X4U/8FaPhpY/D+wsPibb694b8faVAtnqunHTXkM1zGAjshGNpYgsUcKVJK84yfvxVCqABgDgCsjUPCOh6tqEV9faLp97fRcx3NxaxvKn0YjI6CgD4K/ZF0LxT+1J+11rv7TmveHb3wv4NtdO/s3wlbXqhZbqNkMXmf7ShDKxYfLumAVmCGv0OoooA/Nn9rHxZbfs0/8ABSD4bfGDxZZXkfgO90F9NuNUt4GlWKfy7mNlAHUqJIWK9SrMQCRivsr4J/tEeD/2mfAOu+I/A019d6TZ3c2mNPeWjW/mSrEjkoG5K4lXrg5zwK9N1bRdP16zaz1Oxt9RtGILW93CssZI6EqwIpdL0ey0Ozjs9Os7ewtI87Le1iWONcnJwqgAc0AfBv8AwRV/5NZ8U/8AY53X/pDY0v7d/wDyfB+yKe39tSf+lNrX3jp2lWejwvDYWkFnCztI0dvEsal2OWYgDqTyT3oudLs766tbq5tLe4ubVma3mkjVnhJGCUJGVJHBxQB8cf8ABTT4H+MPH/g/wL8RPh9Zy6r4u+HOrHVINNgiMss0TNE7MiDl2R7eFtg5K78cgA1/C/8AwVy+BWoeG4bvXrvWvDmtiL/StHm0uWZ45gPmRXQFWG7IBJX3C19u1z+oeA/Der34vr/w/pd7fAgi6uLKKSUYOR8xXPBoA8+/Zn/aO039p7wXf+LNE8O65oOiw6g9laPrkCxPexrGjefGFZgUJcrwTyp56gdX8b/+SL+PgOT/AMI/qH/pNJXaKoVQAMAcAUMokUqwDAjBB6GgD4s/4JD/APJm+m/9hm//APQ1rq/+Coqlv2Ffibjn/kGf+nO0r6e03TbTRrNLSwtIbK0jzsgt41jRcnJwoAA5Jp19Y22qWc1peW8V3azKUkgnQOjqeoZTwR7GgDx79inj9kj4Q5/6Fmx/9ErXzD/wTPUr+0n+2IpGCPFsQI/7fNVr9AreGO2hSKFFiijAVI1ACqoGAAB0FQWmk2WnzXU1tZ29vNdP5lxJDEqNM+MbnIHzHHGTQB+R/wC1Da29r/wUG+Illqfwxg/aMXXtHtjF4b029uIb3R0SGH+OFGMLjyyfl5KyqcguQek+Dn7QHwm/ZK8QQ61qv7JXjX4SpcnyD4l1OK5vJog2VbY12qFFOQCI2BIzweh7W80/4sfsT/tafFX4g23wo1b4s+C/H1x9qTU/Dwaa8sF3tL5ZVUdlVdxUhgqsFjIfK4o+OHx2+M37a/w3vvhZ4H/Z78TeF7PXmiS/8ReL0a1traJJlkOwvGqk5QZIYsBkKhJBAB69/wAFLPEGneMP+CfnizXdGu49R0nUU0m8tLyA5SaGS+tmRwfQgg/jXuP7J3/JrPwb/wCxM0b/ANIYa1Pg/wDCWx+GPwT8KfD24Mes2mj6TBp07XEQaO6ZEAdijZ+VmydpzgEDtXeQwpDGkcaLHGgCqqjAUDoAPSgD4G/Zu/5SsftGZ/6AsH8rGvv+qMOl2cF9cX0dnbxXtwqrNcJEoklC8KGbGSB2z0q9QB87f8FBoJLn9jP4qrFG0rDSg5VFJO1Zo2Y/QAEn0ANfLf7Kf/BTD4J/CP8AZ38B+DfEN9rUetaPpy210sGmNJGHDMflYHkciv0pkjWaMo6h0YYZWGQR6Gsz/hFND/6Aun/+Asf+FAHw1+0b4g8Nf8FMf2TvFMHwjlvtS1nwpqlvqUFneWjW73EyRSAxLu4JaKWXbg/eCg4BzUvwg/4KrfDPTPAumaP8VTrXgzx9pMCWOr2NxpUzhriNQruoRSV3EZKuAVJI5xk/dllptppkbJZ2sNrGx3FIIwgJ9cAdazta8F+HvEkyTatoWmarKgwsl7ZxzMo9AWU46D8qAPIP2Zf2vPDn7Vl54ok8JeHvEFloejGBI9Z1a1WGG9dzJuWLDNymwZB5+cZA7/I//BSwa9+zL8fPAP7RPg2FVu7uyuvD+obhiNp/IkWBn/vExu2P+vZa/Sy3t47WFIYY1hijG1I41CqoHQADoKr6po9jrlqbXUbK3v7ViGMN1EsiZByDtYEZBoA+ZP8Agmr8GX+Dv7Kvhx76Jk17xOW8Q6g8n3yZwPJUk85EKxZB6MW9a+ddY8Saj/wTp/bP+InjPxNoepal8HviXN9tfWtNt/M+x3jyPLtfkDKvJcDZnLI6sMlStfpkqhVAAwBwBUVxbxXULwzxJNE4w0cihlYehB60AfF+v/8ABWf4JxwwW/hOHxN47126fyrbSdI0iRJZHPQfvdv/AI6GPHSt7/gqTIbj9hfx3L5bR7pNMYo4wy5v7fg+h5r6d0PwX4f8NzSTaRoWm6VLINryWNnHCzD0JVRkVo6hp9rqllNa3ttDd2sy7ZIbiMPG6+jKeCPrQB5p+yd/yaz8G/8AsTNG/wDSGGvkz/grMpOqfs9YGf8Aircf+PQV+gcMKQxpHGixxoAqqowFA6AD0qvfaXZak1u13ZwXbW8gmhaaJXMUg6OuRww9RzQB4P8At6fAv/hoL9mPxZoFtb/aNcsIv7Y0gKu5/tUALBFHrIhki/7aV8cf8EwdF8TftH/F67+NnjuX7engrRLXwloUjrx5ywBXcHOS4iZmYnq12SOmB+ptUdO0qz0e3MFhaQWUBdpDFbxLGu5jlmwBjJJJJ70AfAn/AAUYU/8ADXH7G5xx/wAJaoz/ANv+m19W/tXfBuX9oD9njxx4DtplgvtWsgbN5OE+0xSJNCGPZTJEgJ7Ak16dd6TZahNazXNnb3E1q/mW8k0Su0L4xuQkfKccZFXqAPzc/Zd/4KF+FfgB8MNJ+FPxz0/XPBHjPwfCNMIm0ySRJ7dOICAgLAiPaucbWChgx3YH0h+z/wDt0eCf2mviVqfhfwLoviK80zT7F7ufxJdWXkWW8PGqwgltwZg5Ybgp+U8d6981zwroviZY11jSLDVVjOUW+tkmCn1G4HHU/nVvTtNs9Hs47SwtILKziGI4LeNY0QegUAAUAfnl+09a+I/2QP23LP8AaRt9BvvEXw78QaaumeJzp0O+Wx2xxw5PZQfJtnVmIDFHQlcg16JrH/BW74AWek/aNNvvEGv6k+Fi0my0iRZ3c9FzJtTrgfePtmvtGRFkUqyhlYYIYZBHpWJp/gXw3pGpHULHw/pdlfsSTdW9lFHKc9fnC55+tAGZ4d1g/Fb4TWGpvpl5oR8RaOszadqKbLi18+HPlyDsy7sH6V+Z/wCwf+2N4G/Y5+Fniv4ZfFaDWNB8Y6X4juJRp0OnSTPKHjhQqMcBg0bfeIBBUgnNfrFWLe+EdC1LVIdTu9F0+61KEgx3k1pG8yY6bXIyMexoA+Df+Cijb/2t/wBjZxu2t4tT7wI/5f8ATfWn/wDBRhT/AMNcfsbnHH/CWqM/9v8Aptffd3pNlqE1rNc2dvcTWr+ZbyTRK7QvjG5CR8pxxkUXek2WoTWs1zZ29xNav5lvJNErtC+MbkJHynHGRQBX8Wf8ivrAHX7FN/6Aa+Iv+CQCu/7HepiO4Fo58RX4W4IBER8iDDYPBx159K+864/xt4Bg174Y+J/CejGLQf7W028sYpbWMRrBJPE6eYAo6hn3fWgD8Uvgfo2h33h/xHoGufs1X/7Qx0XXZxP448G6nqCNIz4G3dBETOpK7hkjCvuxk5P2z+yX+1p8JPhn4s0z4Tt8Fdc/Z/1bXLhYrWPWLZ9t7OSVjWaeULMzEsFUuGGWxkcZ4f8AZz+M3xZ/YU+Hr/C3xh+zt4p8QQabezTW3iHwrC1zb3nmuW+Z0jZWPoS+7aFUou2tnxB4e+Lf/BQL45fDLVtb+FepfCX4a+B9S/tKW68R7o7++bfE5RI2VHG7yVUbQVXczFidq0AfpHRRRQAUUUUAFFFFAHE/G/8A5Iv4+A5P/CP6h/6TSV8h/wDBMHwXo/xD/YIk8M+IbCPU9E1bUNStbq1lHyyRswB57EdQRyCARyK+8GUSKVYBgRgg9DVXTdNtNGs0tLC0hsrSPOyC3jWNFycnCgADkmgD87P2cfiDr37B37Qf/DOfxBvbjUPh5r9z53gfxFcDIiMr4WBjjgM52MBwknzY2SbhN+09a+I/2QP23LP9pG30G+8RfDvxBpq6Z4nOnQ75bHbHHDk9lB8m2dWYgMUdCVyDX6FX2jWGpzWs13ZW91NaSebbyTwq7Qv/AHkJHyn3FW5EWRSrKGVhghhkEelAHxdrH/BW74AWek/aNNvvEGv6k+Fi0my0iRZ3c9FzJtTrgfePtmvrL4f+LG8eeBPD/iR9LvdEfVrCC9Om6imy4tTIgfy5F7MucH6VJp/gXw3pGpHULHw/pdlfsSTdW9lFHKc9fnC55+tb9AH5Af8ABQaDxR+y/wDtL+M9T8F2zf2b8Z/DMmlzRxqcfaXeOO5EYHWQhVbPrdNX6W/syfB2H4B/AfwX4EiVPP0qwRbx4+j3TkyXDg9wZXfHtivmH4seDfFP7Qn/AAUg8BaVqHh3Vbf4bfDK0GsnUbizkSzu75lSZTHKRsc+YbVdoJP7mX3r7woAK/Pb/gkOpXS/jjkY/wCKtI/8dev0Jqjp+l2WlrMLKzt7NZpWml8iJUDyHq7YHLHuTzQB+Pv7eHg3xt+z/wDtReLtO+Hsbppnx101bA20S4WW5luI1uYk7eYz8knot4w75r9RPgv8IbD4FfAjw94D00K8WjaZ5EkqJjz5ypaaXHq8jO2P9rFd9d6VZahcWs9zaQXE9q5kt5JYlZoWIwWQkZU44yKvUAfn/wD8EVf+TWfFP/Y53X/pDY1V+LCkf8FmfguSOvhK4x/4C6tX35p2lWejwvDYWkFnCztI0dvEsal2OWYgDqTyT3ok0uyl1CG/ezt3v4UaOO6aJTKiHqqtjIBwMgUAfAn/AAUYU/8ADXH7G5xx/wAJaoz/ANv+m12n/BTT4H+MPH/g/wAC/ET4fWcuq+Lvhzqx1SDTYIjLLNEzROzIg5dke3hbYOSu/HIAP2Pd6TZahNazXNnb3E1q/mW8k0Su0L4xuQkfKccZFXqAPiLwv/wVy+BWoeG4bvXrvWvDmtiL/StHm0uWZ45gPmRXQFWG7IBJX3C16Z4J/bMs/iV+z34z+LPhv4f+KLjTdBklFnpt7AsNzqscaRuZYdpcbPnbkbv9W3U8V7jqHgPw3q9+L6/8P6Xe3wIIuriyiklGDkfMVzwa3lUKoAGAOAKAPzz+Kn/BSr9mX4xfBfVtL8S6TqetXV5ZSBPDN/pBadbgqVXZNzGjhiCJFfI6jnivRf8Agm58KfFng/8AYwi0Dxhb3WnXOsT31zZ2N6pSW1tZ1CopU8ruYPJg8/vOlfVS+BfDS6x/aq+H9KGp7/M+2Cyi87d/e37d2ffNb9AH5O/sH/tjeBv2OfhZ4r+GXxWg1jQfGOl+I7iUadDp0kzyh44UKjHAYNG33iAQVIJzXf8A7S3/AAkP7Gv7b0P7R8Og32v/AA38UadHpniJrCL95ZHy4osEHhcmC3kUttDMHQlSQa/Qm98I6FqWqQ6nd6Lp91qUJBjvJrSN5kx02uRkY9jWrJEk8bI6q6MCrKwyCD1BFAH5/fGX/gqZ4F8aeAL/AMLfB2w17xh8Q/EVu+naZZR6W6fZ5ZVZd7BuXZASwVAwJAyQMke4/sO/s96h+zb+yzpfhfWEK+JL0T6rqsCsGENzMo/dArkEoiRoSCQWViDgivftH8L6L4fknl0vSLHTZJzmV7O2SIyHrlioGfxrXoA/P/8A4Iq/8ms+Kf8Asc7r/wBIbGl/bv8A+T4P2RT2/tqT/wBKbWvvHTtKs9HheGwtILOFnaRo7eJY1LscsxAHUnknvRc6XZ311a3VzaW9xc2rM1vNJGrPCSMEoSMqSODigD4S/wCCgngHxh8O/jf8Lv2lvBuiXHiRPB6fYNd020jLSrZBpWMgABO0pPcIzY+TKEgjOOnX/grp+z0dBGoHVNeF35W86V/Y8huN39zdnys/8Dx719qVz48B+GRqg1MeHdKGpBt4vPsUXnbsYzv25zjvmgDyzSP2mn8Qfsw3nxj0/wABeINsdpcXsPhq6jEV/NFFKyBgBu4ZF8wEA/KeM8Z+ZPip/wAFKv2ZfjF8F9W0vxLpOp61dXllIE8M3+kFp1uCpVdk3MaOGIIkV8jqOeK/Q6sBfAvhpdY/tVfD+lDU9/mfbBZRedu/vb9u7PvmgD5l/wCCXfw78WfDX9k3SLHxdbXWn3V7qFzqNlp96pWW2tZNuxSp5XcyvJg4P7zpX1zRRQAUUUUAFFFFABRRRQAUV4x+1l+0Of2XPgzfePv+Ef8A+Em+y3Vvbf2f9t+ybvNkCbvM8uTGM5xt59q9c0y8/tDTbW727PPiSXbnO3coOM/jQBborjfC3xh8B+N9cutF8O+NvDmv6xa7jcafperW9zcQgHBLxo5ZcHg5HWqvjD46/Df4eat/ZXir4g+FfDOqeWJfsWsa1bWk2w9G2SOGwcHnFAHeUVyN98WPBOl+D7fxZe+MfD9n4Uutvka5PqkCWMu7O3bOX2NnBxg84NSJ8UPB0ng1vGCeLdDPhFV3tr66lCbALu25Nxu8vG4gZ3deKAOqorkNL+LHgnXfFH/CN6b4y8P6h4i8n7QNItdUglu/KKhhJ5KuX24IO7GMEGuf+Lvx18MfDfRdftP+Ep8PQeNrbSLrUdP8P6hqES3Vy0cMkiYt96yOpMZ+71AODQB6fRXhP7PP7Rlt8QP2dfh98QfH2q+H/C+peJh5IRrgWdtLcmaREhhE0hJdgnC7mJOcV7t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a/8Faf+TMdd/7Cun/+jxUP7XHxs0Dx5+xT8QdO+GHjrQvEviG20KB72z8OatBd3UVl5sKXTMkTsyp5TOGJGACc19ZeLfBXh/4gaLJo/ijQdN8SaRIyu9hq9nHdQMynKkxyKVJB5BxxWJ4N+Cfw7+HF9cX3hPwD4Y8L3txCbea50XR7a0kkiJBKM0aKSuQDg8cCgD8sPg/4ZOteL/2fdW0Lxb+zv4VudM1fT/s8fgia/XxHfxvtSS3vIjG7u7JvDGXaNzHLqCa5z4gR6d8TPGn7QPg+LRPAN/q/iLx1cQWnj/x14msNK1PRlimTdHHbTObh4eDGjQ4BGQVONg/XXwz8F/h94L16bXPD3gTwzoOtTbhLqWmaPb21zJuOW3SIgY5PXJ5r4U8Sf8E7fildX/xB0iB/hH4o0fxhqdzey+M/FekXVx4nsVnPzeQ4BRWQfdw+M5Py54AOR/bK8OXHgP8AaY+B/huOP4dweCdM8JvBo0fxGglh8LG8DOLh3SABBIyiFhu+QEoTztrmbfwvdeGf2Vf2tXj8W/DrW9Jvxpd4NG+GE9xNpOmXDTYfymkjCKHVU+VHfGznbhQf0k8E/s/+F9B+CfhL4a+I9O0/xzpGg6fb2Q/t6wiuI52iQL5nlOGVe+BzgYGT1ro4fhP4JtfBsvhGHwd4fh8JzcS6DHpcC2DjcG+aAJsPIB5HUCgD86/EXwk8HfClf2Gte8H+HbDw9reqatp63+o2Mey4vBPDA8vnSfekyXf7xOAxUYBxXIWs3wfuL79sZ/jn/YbfEgaxeppP9vjF55KpILP7Dn585Ef+q52eXu+TFfqVefDnwnqKaDHd+FtFuo/D7xyaOk2nwuNNZAAjW4K/uSoVQCmMADHSodV+FfgrW/FEXiXUfB+g6h4jji8hNYutMglu1jwRsEzKXC4JGM4wTQB8V/BP/hSf/DBn7P3/AAu37P8A2V/aCf2N9p+1bf7R+0XHl5+z87cb8+Z+7x96v0BrkJPhN4Ik8P6RoLeDfD76Fo863WnaY2lwG2splJKyQxbNsbgsxDKAQSfWuvoAKKQsB1IH40nmL/eH50Cuh1FN8xf7w/OjzF/vD86Auh1FJuB6EUtAwooooAKKKKACiiigAooooAKKKKACiiigAooooAKKKKACiiigAooooAKKKKACiiigAooooAKKKKACiiigAooooAKKKYzCNSzEKAMknoKAH0VxGp/G74d6LOYNQ8e+GLGccGO51m2jb8mcVV/4aE+Fn/RS/B//AIPrX/45QB6DRXn3/DQnws/6KX4P/wDB9a//AByj/hoT4Wf9FL8H/wDg+tf/AI5QB6DRXn3/AA0J8LP+il+D/wDwfWv/AMco/wCGhPhZ/wBFL8H/APg+tf8A45QB6DRXn3/DQnws/wCil+D/APwfWv8A8co/4aE+Fn/RS/B//g+tf/jlAHoNFeff8NCfCz/opfg//wAH1r/8co/4aE+Fn/RS/B//AIPrX/45QB6DRXn3/DQnws/6KX4P/wDB9a//AByj/hoT4Wf9FL8H/wDg+tf/AI5QB6DRXn3/AA0J8LP+il+D/wDwfWv/AMco/wCGhPhZ/wBFL8H/APg+tf8A45QB6DRWN4f8YaD4sjeTQ9b07WUTBZtPuo5wM9MlCa2aACiiigAooooAKKKKACiiigAooooAKKKKACiiigAooooAKKKKACiiigAooooAKKKKACiiigAooooAKKKKACiiigAooooAKKKKACiiigAooooAKKKKACiiigAooooAKKKKACiiigAooooAKKKKACiiigAooooAKKKKACiiigAooooAKKKKACiiigAooooAKKKKACiiigAooooAKKKKACiiigAooooAKKKKACopplt4Xlc7URS7HHQDk1LVPVv+QVe/9cH/APQTQBk+A/HWh/E7whpfinw1ff2joWpxefaXXkyReamSM7JFVhyD1ANdFXgv7B//ACaD8Lv+wSP/AEY9eGfHX4seHfCdhpfjHwD48+IXiHxPZeK9Pt7jU1k1afw5qMT3a29xauViGlbQkjJ+5CsJI1+YybtwB920V4R4H8RatefthfFPRZ9UvJtHs/Dmhz2unyXDtbwSSPdiR0jJ2qzbVyQMnaM9BXzz4i+IXjWT9lO+1Cz8aa5p2uP8WpdJi1eK9drmC2OutCsQLlgY1TCiNgU2jaVK8UAfftFfNVva33we/am8C+HNL8R+ItW0HxboGqS6lZeINYuNSX7VaNA8dzCZ3fyGYTSKyRbIyCvyDauKH7MeiX3x5+G+jfFrxB4y8VR+Ita1KfUbeHS9cuLbT7K2iu2SKzFiHNs6eXFscyRu7F3O/dtZQD2n4f8Axa0f4jeJvHGhabb30N34R1RdJv3ukRUklMKTBoirsSu2QDLBTkHjvWh4u8df8IjrHhnT/wDhHte1v+3L77D9q0ey8+DT/kLeddtuHlRcY3YPJAxXyr8K/hinxC+Kv7UDXXifxNpEEPigLbQ+H9Yn0zyZ/wCzof8ASDJbskkjAEARyM0Xy52E81P4d+MXi3xp8PP2Rdfv9bu4tS8Sa4sOtNZyG3TUAun3m7zY0wrKzxq+zG0MBgcCgD7Oor488BeFNV+MPxI/aKttd8eeM4NO0TxCbPRrLSPEF1YJpzNYQuZEaB0dsEgiJ2aIEE+XliTzE/x81DxV8I/2Zbvx/wCNz4T8P+LlnfxTrVnqn9jzXElvbs0QNxEyPbxSSqDI0ZQZKpuUPtYA+6q89+IXx18IfDHxJo3h/XLnVH1zWIZrix0/SNCv9Unmjh2+a4S0glIC71znHWvJf2M7Gaa/+KetW/iLxN4q8J3HiaW28Matr2vXupQz6ekUefsxnldHhWczIs65MgXl2wKyvj1eeI7P9tX4KS+FtK0vWdW/4R3XwtrrGpyafAUza7iZY7edgR2Hl8+ooA+jPBfjjT/H+ly32m22sWsEcxgZNa0S90qYsADkRXcUTsuGHzBSpORnIIHS182/tEa9488J/Drwn8R75o/Dd74Q8QW97ruj6DrM93Y3ukyP5FwsjvDb+ZsSUTfPFhDEcetecftDfGbxf4b174z+PPCmsaiNM8FaXpnhLT7G3lD2jate3ET3F2YnPlPLDFcWyr5gIyxBwM5APtmivlT4ceHviJ4Z+L3gk6J4W+Jem+EJbe4tPFU3xA8WWerxS4hLW9zEg1G5eObzl2sIVRCsnK4UbfK/CsPijXP2Tfil8TLv4jeM38W+GtS8QXWhzLrtwlvZCzu5njie3VhHdRkx7StysoCHYu1QBQB9tax8Q9A0Dxh4d8K31/5GveIUun0y18mRvtC26K8x3hSq7VdT8xGc8ZrpGOFJ9q+Mvid4Q0/4l/tKfs2avqlzrtrP4h0PWLm6TS/Eeo2SxstlbOBD5E6eTy53GPaZABv3YFfYVvarY2kVvGZGjhjEatLI0rkAYG52JZj6kkk9SaBPY/JHxB4gvPilf/8ACSeJXGq6lfDzy11+8WIP83lxhs7EXOAowAAKy/8AhHdK/wCgZZ/+A6f4Uvh3/kX9M/69Yv8A0AVoV8tUqT53qfyXmGYYt4ur+9l8T6vuZ3/CO6V/0DLP/wAB0/wo/wCEd0r/AKBln/4Dp/hWjx6UcelZ+0l3PO+v4v8A5+y+9/5ho2uXXwzuj4h8NSf2PqlipuI5bQeXvKDdtcLgOhxgqcggkd6/Xlfug+1fjt4iz/wj+pj/AKdZf/QDX7Ep91T7V7WBk5Rldn7jwDiK2Iwtb2s3KzVru/Qkooor0z9VCiiigAooooAKKKKACiiigAooooAKKKKACiiigAooooAKKKKACiiigAooooAKKKKACiiigAooooAKKKSgCnqepWuj6bdahezpa2drE0888hwscaqWZifQAE/hX586z4i8ZftueJNSmk1a78LfCOyuDBbWNr8st/tP3n7M3QktlUyAATuNfUH7a2tz6D+y/wCPrmBmV5LWG1JU4+Wa4ihYfishrzH4C6TDovwZ8FwQIqJJpcFywUdWlQSMfqS5r4Li/OK2U4KLw7tObtfsur9T2srwsMTVfPslc5Ww/Y++FlnCEl0Ge+bAHmXGoThj7/I6jn6VY/4ZJ+FP/Qp/+VG7/wDjtev8+lLX4G89zOTu8RP/AMCZ9t9Tw6/5dr7keP8A/DJPwp/6FP8A8qN3/wDHaP8Ahkn4U/8AQp/+VG7/APjtev8APpRz6VP9uZn/ANBE/wDwJ/5j+p4f/n2vuR5B/wAMk/Cn/oU//Kjd/wDx2j/hkn4U/wDQp/8AlRu//jtev8+lHPpR/bmZ/wDQRP8A8Cf+YfU8N/z7X3I8g/4ZJ+FP/Qp/+VG7/wDjtH/DJPwp/wChT/8AKjd//Ha9f59KOfSj+3Mz/wCgif8A4E/8w+p4f/n2vuR5B/wyT8Kf+hT/APKjd/8Ax2j/AIZJ+FP/AEKf/lRu/wD47Xr/AD6UfhR/bmZ/9BE//An/AJh9Tw3/AD7X3I8g/wCGSfhT/wBCn/5Ubv8A+O0f8Mk/Cn/oU/8Ayo3f/wAdr1/n0o59KP7bzP8A6CJ/+BMPqeH/AOfa+5HkH/DJPwp/6FP/AMqN3/8AHaP+GSfhT/0Kf/lRu/8A47Xr/PpRz6Uf23mn/QRP/wACYfU8P/z7X3I+e/EP7IGjaa0erfD3WNS8H+JLT95a3Ed27JuHQFs71z0yDx6Gvcf2Q/2itX+Jy614I8cRrbfEDw38tztUL9shBC+bgcbgxUNj5TvQjqQNJl3YNeKaFjQ/+Chngr7H+6/tjQ5/tm3jzNsF1jP/AH4j/wC+RX6hwXxBjMVingsVNyTTab1aa8+zPnM3wNKnSVWmrO+p9wf21Yf2wdJ+3W39qCAXRsfOXzxCW2iTZnds3AjdjGRivE/2Yv2tNE/aM+E+sePbjS28EaXperzaTMNYvI9oMaxMJDJwqg+cq4PRgRk8E/KH7f03w8034/ade+B9V8d2/wC075ECabbeEI3mjZdv7oXCy4TyyudyxE5G7epBJr46+EFzplxpVhY/tEXvjTSvg6+u3T26+GYIzpcmq7/9J+1vESxIAAARWcLymAST+1nyJ++FFYng/wDstfCehjRGL6KLKD7CzM7E2/lr5ZJf5j8u3lufXmtugAooooAKKKKACiiigAooooAKKKKACiiigAooooAKKKKACiiigAooooAKKKKACiiigAooooAKKKKACiiigAooooAKKKKACiiigAooooAKKKKACiiigAooooAKKKKACiiigAooooAKKKKACiiigAooooAKKKKACiiigAooooAKKKKACiiigAooooAKKKKACiiigAooooAKKKKACiiigAooooAKhuLdbm3lhYkLIpQkdcEYqaigDxf4U/s53Xwf0fQND0T4peNLjwxowEcGh30OjvA8QJPlPIunrMVOTyJA3+0K5qb9ibwxceEYfBr+MvGf/CEWeoLqWmeG0vLVLXT5luxdKEdbYTSorblEc8kqhWyBuVHT6NooA8s8afAax8VfEJfGmneJ/EXg/XJdNGj383h+e3VdRs1kMiRyiaGXaUZpNskXlyKJGw/THNWP7HXgbSvhLZ/Dmxu9ctvDln4hTxJAPtaSXCTrd/aliMkkbFow42/NlyvVyfmr3is7Wdc07w1pN3qur6ha6VplnE09ze3sywwQRqMs7uxCqoHJJOBQBzWufC3SvEXxO8KeO7me9TV/Dlpe2dpDE6C3dLoRiQyKVLEjyl24YYycg9uS8P8A7Nen+DdUux4b8aeLfD3he71NtWl8I6ddWyaeJ3cSSiOQ25uoo3kBdo451XLuAArFa7DwR8ZPAXxMubq18H+N/Dniu6tUEk8Oh6vb3jxITgM4idioJ4yazv8AhoX4VnxOPDo+Jng//hIftf2AaR/b9p9r+079nk+V5m/zN3y7MZzxjNAEvgj4O6N4C1zx5q2n3N/Nc+MtR/tPUFuXRkil8hIcQhUBVdqA4Ysck89q5zQf2YPC3h3wt8LNAtr/AFh7P4dXv27SZJZojJPJ5M0WLgiIBl2zufkCHIXnqD2Pjj4u+BfhjNZx+MfGnh3wm94rNbJrmqwWRmC4DFBK67gNwzjpketVrP44fDnUPCF74rtfiB4XufC9jMLe61yDWbZ7K3lO3Eck4fYrHenBIPzr6igCLwR8HdG8Ba5481bT7m/mufGWo/2nqC3LoyRS+QkOIQqAqu1AcMWOSee1fOnxE+Btl8Ldc+Buh/2b4z1L4ZeErHU7KTXPC8t++tQXEqKYo5v7M2T/AGdwrbmijxvSIMVU4b6X8EfGTwF8TLm6tfB/jfw54rurVBJPDoer2948SE4DOInYqCeMmtTxf448OfD7Rjq/inxBpfhrSlkWI32sXsdpAHb7q+ZIwXJwcDPNAHjX7NcHiVfG/wAQZYl8Vx/CyRrM+HU8cTXj6ibgRst4yC+Ju0gJEeFnx828oArV1/xM+Att8RPiB4Y8a23i3xF4R8R+H7S6srO60MWTgxXBj80Ol1bTqT+7XBAGOa7jwn408P8Aj7RY9Y8Ma7pviPSZGZE1DSbyO6t3ZThgJI2Kkg8EZ4rL8cfF3wL8MZrOPxj408O+E3vFZrZNc1WCyMwXAYoJXXcBuGcdMj1oAqQ/C973wH4g8K+KvFOs+ObHWoJrW4n1mKxilWGWPy2jX7LbQJjBJyyk5PXGAOd8G/sw+C/C/wAGtT+GV8l74s8Pas9xLqc2uzK91fPM25nkkiWPDDCBWQKVEaYORmu58E/ELwr8SNLk1Lwl4l0jxVp8Mxt5LzRb+K8hSQAMULxswDAMpwTnDD1rpaAPNvAfwhvvBN5YSX3xI8ZeMLfT4PItLPXbi0EafLs3yG2toXuG28ZnaTk7vv4aszRv2a/DOh/BvxV8NIL7Vn0HxI2pPd3Ek0RukN87vN5bCMKMGRtuVOMDO6vXKKAPKPF/7PmleKI/Ak1nr2t+Gtc8ExvDo+uaS9sbpIntxBLG6TwywyK6BCd0fDIpXbXp0MLx26RvNJOyqFMsgAZyB947QBk+wA9qpXniPSdN1jT9Iu9Us7fVtSErWVhNcIk90IwGlMUZO5wgYFtoOARmtU8A0ttQPzg179kH4m+FdWuNL0fw1J4i0m1by7TUba+tIhLEPuFklmRlbbjcMYznBI5qh/wy/wDGD/on17/4M9P/APkmvY7HxBq/xO0ux8Tap4h8QQSapAl7FZ6XrN1YQW0cgDpEqW8iBtqsBubcxIJzzU/9hyr/AMzJ4wH/AHNuqf8AyRX4ni/EPIsPiKlGVOo3FtXSVnZ9NTzZeE+ExbeIejnra7669jxX/hl/4wf9E+vP/Bpp3/yTR/wy/wDGD/on15/4NNO/+Sa9r/sOb/oZfGH/AIVuqf8AyRR/Yc3/AEMvjD/wrdU/+SK4v+IlcP8A/Pqr90f/AJIX/EH8F/Un/keP6P8Asg/FHxTqEOl6n4Yk8O6dd5iudSur60lSCMjDMEimdmbGcADBOMkDmv0gC/KB6DrXxtqmvaz8M9H1DxNpPiPxBPcaVbSXrWmp61dX9vcrGpdonS4kcAMAV3LhhnIOQK+yvvAdq/R+Gc/wOfUJ1cFFxUXZppJ/gdVHhelwunQpLSeu9/IfRSUtfZnSFFFFABRRRQAUUUUAFFFFABRRRQAUUUUAFFFFABRRRQAUUUUAFFFFABRRRQAUUUUAFFFFABRRRQAUUUUAfP37en/JqHjr/tx/9L7euN+Dv/JI/A3/AGA7H/0nSuy/b0/5NQ8df9uP/pfb1xvwd/5JH4G/7Adj/wCk6V+ReIn+7UP8T/I+pyH+JP0O80XTX1jVILNG2eYeWxnGBkn8hW1d3Hh6wu3tRpkt0sZ2PcNcMpJHBIUcfyrL8N6qui6tBdOpKKSrAddpGCa63R5YdN1Z5oNYszpUztK8LsFkyQcDBGeDjuOlfB5HQoVcOlFxU3K0nJRk0raNKTStfdrU9XGznCpd35UtLNq766rr2Wxk6Tp+lHRNU1Caze6SCULFG0jRttJAAJB681dk8NafJfaJMkD28N6TvtZHJIwueD1/yKS016PT9J12a1uo4rl7ovDyu4qWHIU9eM9qytH1ya98TWV1qF1kIcGR8KqjB/AV68qmW0Vh8NOEZSlbVKKS993bd76rptY5VHEVOeom0lfq+21tt+pN4htbSx+1Qx6BLbqrFEvGlkK9eDgjHP171d1q30LQ7m1t5tLeUSxK7zJcOGXORwucHp61U8SQz3El5P8A23bXFsXZ0t1uiTjPAC9Mir3iGztNdvLS4XVbKGFIFR90oLjBJOFHXr61pOmufEOjSjzLlspRp2td3tbpbruZxn7tPnk7a3s5b2VvP9Cv/wAITE3iRbOOZjZNF5+/+ILnGPrnvWZqF5ojxzxW2nSwsoIjuBMWyexKngA+1by+L7FPFCuCf7PW3+zCTBz1zu9cdqwdQ8O2tqtxImr2k0KgmNY23O3oCo6fXNefjqOHjQm8sjCXvS572dtFtfVLe1jpoSqOcfrTktFbfX1t120ZlafbrdX9vDI+xJJFRm9ATjNdN4k0/TNIE1sukzxHbiK980sGbGeQeMevf2rl7SGOa5ijlmEEbMAZCuQB64rtbfUE0zR76DUdVttSgZCsMMb+Y+e2e/p9K87I6dGrh6sKkYxb+01F2strPVJ9GjpxspxqQcW35K6vrvpp8mZzaZpug6PZ3V/bNfXN2NyQiQxhRweo5zyKm8N6do2sXGoTSWsiWsMSuInlb5eu7BByRx3pbuSz8T6Hp6C9gs7y0Ty2W5barDAGQfwpui/Y9Hg1m3OoQzNJa4DKcKzYb5VJ+926ete7RhRp4ylywg8Okmm1Ftvlbd29W79GcMpTdGd5SVS/nor9OmxDL4WQeMhpyhhaMRIDn+DGTz+YpPGmk2Gmrp0thH5cVwjOfnZs9MHkn1rV/wCEhs/+EVW6Esf9rLB9l27hvxnGcdenOax/Fd5BdaXoaRSpI0NvtdVcEqcLwcdDWWYUMuo4DEewUXKaU09LpNq0V2troi8PUxE69Pnukrxfm0t/yOcrxK3/AOUhnwv/AOwHc/8AojUK9trxK3/5SGfC7/sB3P8A6I1CuPgX/kbx9GdGc/7q/VH2x/wiui/8JIfEY0iw/wCEhNt9i/tb7Kn2r7OGLCLzcb9m4ltucZOcV4f+zL+x/pPwE+Det/DzxHqVr8S9L1TWptXlGraTGsJ8xYgI2hd5FbDRbtxPVugxX0RRX9JnwA1VEahVAUAYAHQU6iigAooooAKKKKACiiigAooooAKKKKACiiigAooooAKKKKACiiigAooooAKKKKACiiigAooooAKKKKACiiigAooooAKKKKACiiigAooooAKKKKACiiigAooooAKKKKACiiigAooooAKKKKACiiigAooooAKKKKACiiigAooooAKKKKACiiigAooooAKKKKACiiigAooooAKKKKACiiigAooooAKKKKACiiigAr5k8dW8XxH/AG3/AAn4O8QxJeeGvDXhOTxbYabcqGguNUN2LZLhk6O0Eedu77rS7hg4NfTdeXfFj4Kp8QvEPhzxZouu3PhLx34bMw0zWreFZ4nilAEttdQMQJ7d9qkoGRwVDI6HmgDDt/jLo+pfHXwx4Q8Q/DTXfD3iy6s9QudD1jWItMnTyIvLFz5UtvdzSRBwYvlKruwMjjj5t8LeKrHWvgD8dfh3B4M8ReNfEOueLvEljZabaeHbuWxknmu2SJnv2iFpEI3KyM7ygpsz94AH6W0P4H+ItR+MGhfEXxz4u03W9V8P6fc6dpdr4e0OTS7cLcFfOacS3Vy0jfu49u1owuDkNnjo/gv8JT8H9H8RWH9q/wBrjV/EOoa95n2byfK+1TGXysb23bM43cZ64HSgD5o8QL4j+Ff7QP7MmnXuj6p498R6X4F1SwvYdImtVnuJkis0llDXU8MZG5STl8nPANd7+2Fr194k/Zbur3UPDmp+Frp9f0VTpurSWslwgGq2wDE2000eD1GHJ9QDxXc/FX4I+IvF/wAYPBfxD8LeLNM8P6t4asL+wFtq+hyalBcJdGLcxEd3bspXyuOTnPtUPxM+C3jP4w/B/U/CHiXxnocesT6hZ3trq2k+G5oLeEW9xFOqPbyX0jSEtEQWEqcN04yQDkP2/dNttF+Bk/xJso1tfGvgW9tNU0LVIxtnhkNzFHJAGHJjmRzG8fKtkZBIFHw5x8QP22finqOvRi5m8C6TpGn+HreYZWyW9gee6njU/dkkYCMuOSse3OOK67WPgX4m+J2oaQvxR8a6fr/h7Sb2HUovD/hzQW0q1vLmJw8TXhmurqSVEcKyxo0Slh84kGANLxp8E9SuPiZH8Q/AniWHwh4tmtF07Vlv9NOo6dq1qm8xLPAs0LiWNmykqSqQCysHUgAA9KtND0/Tb3Uby0sLW1vdQkWW8uIIVSS5dUCK0jAZchFVQWzgKB0FfMPx78QX/hn9tb4KXuneGtU8V3I8O6+o03SJLWOcgm1ywNzPDHgd8vn0Br6F8DaH4p0e3vZPFfie38R6hcyh1XT9LXT7K1QKFCQxGSWXnG5jJNISxO3YuFHB/FX4I+IvF/xg8F/EPwt4s0zw/q3hqwv7AW2r6HJqUFwl0YtzER3duylfK45Oc+1AGH8bvit408IeEfBPj230zUvCGi2PiS2tvFOgawllPPJps7/ZzLvt5J1UxySRSDy5Qdobd6VxPx8/aW8V/DXxd8U9c0e6jufCfgXQtP0/+y5LMSpc69f3C+Wzso81khheFmjRlz5uOSRj27VvhrrvxC+Fvirwf8Qta0fW11y0nsTc6Ho0unRwxSR7QTHLdXBZ1YlgwdR044yeL8M/sm6evwJ8UfDvxl4huvFN74pvJtR1nxFaw/Ybia6ZkMM0al5NjRLDAFyzDMQJGDtoA5P4c/ErxrYfF7wXokWuePviJ4e1q2uINcvPFHgC40OLSbiOEyxXEM32C2URyMrR+VI0rAsmGzndw/hv4mfGHxB+zf8AEP4rSfElob/wjqWtPp2jw6NZCzvbexupD5N6TEZG3JGYw0DwFVwSWbLH6a8BeEviVo95Yf8ACYfELTPEdlZweX5el+Gv7OmvZNu3zLmR7mcHu2IUh+bH8PyHj/Dv7MH9g/s7+Ovhb/wkvnnxRJrL/wBrfYNv2b7fJK+PK807/L83H313Y/hzQB5f8WdK1b4gftPfs56zY+NPEHhpdd0fWbqCLT4dPk/s7/Qrd2ERntJNxk3AN5u/G0bNnOfr62gkt7SKKS4kunjRUaaUKHkIGCzBQFyepwAOeAK8e8YfAHU9SuvhZrPhzxTbaL4p8AW81na3WpaU19Z3kE1qsEyyW6zwuCfLjdWWUbSpB3A17JbrN9nQTurzBQHeNCis2OSFJOBntk/U0papoD4t+FP/ACS3wf8A9gaz/wDRCV1PGAawNH0jVPhzo9h4Y1Pw94inutHt47H7Rpug3t7bzpGoRJUlgidCGVQ2M7hnBAIxVz+3Jv8AoW/GH/hJap/8j1/DmacOZxLHVnHCVGuaWqi2t+9j9kw+PwiowvVWy6rsam32o2+1Zf8Abk3/AELXjD/wktU/+R6P7cm/6Frxh/4SWqf/ACPXlf6t5z/0B1P/AACX+R0/2hhP+fsfvRk/FQf8Wu8Ycf8AMGvP/RD19rD7o+lfGOuaTq/xC0PUvDOleHfEcV7q9rLYpNqOg3tlbwiRChkklmiRAqgliM5OMAEkCvs5eB1r+jvDHL8Zl+DrrF0nBuSspJpvTzPgOI8RSr1oOlJSsujuSUUUV+1nyIUUUUAFFFFABRRRQAUUUUAFFFFABRRRQAUUUUAFFFFABRRRQAUUUUAFFFFABRRRQAUUUUAFFFFABRRRQB8/ft6f8mn+Of8Atx/9L7euN+Dp/wCLR+B/+wHY/wDpOldl+3p/yaf45/7cf/S+3rl/gbp76l8KvBEaskaroNkzySNtVFEEeST+Ir8m4/pzrUMPTpq7cn+R9NkklCU5S2sdL1waOa0Nb0caTq72Xnedt2/Pt253AHpn3qXVtLtdLu57Y3czzR8ZEChScZ/v5x+Ffizy/EQc7pLkdpXa0fbfU+s+sU5cuvxK60exlc7vajvmg81sL4bk/sWe+knVGjVXEIG5trHAJ5+XPUVhh8LWxXN7JX5U2/JJXe/kaVKsKVud2voZFFXLHTvtUU08kggtoQN743Ek9FUdyfqPrVe6WCNh5Ekkg7+ZGEx9MMc0Sw9aNJVpKye2ur1tdK97CVWDnyLci+go+orR0/S47rTbq8nneFICoKpGGLbs+rD0pLjSguni8tp/tNuDsk3LtdGPTcuTwexBNa/UcR7JVFHRq+6vZNpu172Vn0J9vT5uW+t7dd/XYoUVOtjctb+eLaYw9fMCNt6464xTbayuLrd5EEs+3r5aE4+uK5vYVrqKi7vVaPVGntIWbvsRCkpWUxsVKkFTgqRgg1Pp9m+o3kVtGQGlYDLdB71FOE6k1TjrJuyXmVKSinJ7FfJpavzWtlHdXC/aZEjR9qL5Ydzjqx5AA49c8/jRqOjPa3UEMTC4W4VZIXUbSwbgZB6HNdksDXjGU0k0nbRp9bLS9912MViKd0npcz8ZxXicP/KQz4X/APYDuf8A0RqFfQOr+HzpNpaSm4SczFgRGMqpUgEbu/X9K+fof+Uhnwv/AOwHc/8AojUK+74Ow1XCZ2qVZWlyt9Huk1t5M8bNKka2DcoO6v8AqfeFFFFf0SfChRRRQAUUUUAFFFFABRRRQAUUUUAFFFFABRRRQAUUUUAFFFFABRRRQAUUUUAFFFFABRRRQAUUUUAFFFFABRRRQAUUUUAFFFFABRRRQAUUUUAFFFFABRRRQAUUUUAFFFFABRRRQAUUUUAFFFFABRRRQAUUUUAFFFFABRRRQAUUUUAFFFFABRRRQAUUUUAFFFFABRRRQAUUUUAFFFFABRRRQAUUUUAFFFFABRRRQAUUUUAFFFFABRRXhHjTxFq1p+2N8MdFh1S8h0e88Ma5cXOnR3Drbzyxy2Yjd4wdrModsEjI3HHU0Ae70V4R408RataftjfDHRYdUvIdHvPDGuXFzp0dw6288sctmI3eMHazKHbBIyNxx1NeAfAH4seMvh58Ztd1bxh4n1TXvhx418bax4Xt21W7eaPw/qVvdSfY44y7/u4J4y0YVRgPGnQEUAfe1FeEfs4+I9W1z4hfHi31HU7y/t9N8Z/ZbGG6uHlS1h+wWreXEGJCJuZm2rgZYnvXn37UHi7RtJ/ae+EukeMfHd94K8DX2i6zNe+T4qudBtpriM2/k+ZNDPDlhubALdzQB9cUV89r8WvCHwj0LwLc+Dr2bxz4G8WeJk0W68TN4vudcXTp5UKRMJp5Jy0ZljWIqJEVGcHBLEHR+Jf7UenfC/x94m0fUdFuLrQ/DfhqHXtU1a1nUuk89yYLSxjhIAaWYqxBaRQOOxJAB7nRXinh/wCOHimw+IXhPwl8RPBFj4SuvFltPJpFxpOvHU0+0Qx+bLa3G62g8uQR5YFPMRtjjdwN3A6b+2N4q1j4aeJ/iHa/CxT4P8K6hfWuryzeIFW8lhtLho5prKEW5WbbGpcrK8HzAopbG8gH1TSHoa+U/jJ8SPiL/wANM/A+DwbbaZe+H9Y07WLq3tbrxLdWMGqAWsD7rqOOzlVPK3BoziXJZv8AV9T9RW7TvZxtdRxw3JjUyxwyGRFfHIViqlgDnBKjPoOlAnsfBPjj/gop4ok8R3S+DdE0NdCjdkt5tWhnnmnUEgSfJLGEDDB24OM9TWEf+CiXxTH/ADCvB/8A4L7r/wCSq+WNPGdPtv8Arkv8hVgYHUZr9swvDmWyoQlOndtLW77H4biuJczjXnGFSyTell39D6e/4eJ/FL/oFeEP/Bfdf/JVH/DxP4pf9Arwh/4L7r/5Kr5hzRk11f6s5X/z6/FnL/rRmv8Az9/Bf5H1x4P/AOCjHiy3162Pi/Q9Dn0MuBcvpEM8E8SZ+Z13yyBsDnbgZxjIzmv0BVsjIGa/D3UP+Qfc/wDXJv5Gv3CX7o+nWvznibL8Pl1eEcPHlUl3v18z9H4YzLE5jRnLEyu0+yX5ElFFFfHn2wUUUUAFFFFABRRRQAUUUUAFFFFABRRRQAUUUUAFFFFABRRRQAUUUUAFFFFABRRRQAUUUUAFFFFABRRRQB8/ft6f8mn+Of8Atx/9L7euO+Df/JI/A/8A2A7H/wBJ0rtP27beS4/ZT8dJGu5gtm5A9FvYGJ/IGuM+CGoPH8I/BEtrM8R/sOzjLRsQeIUBGR7j9K/J+P7KhQctFzH02R35527HpnjJWbxNLsG58RhQoySdi4qXSZ5NavrmPVIo3j8tmlmMSpJGVHDblAOcgDBrDuNQu7xVE1zNMFOQJJGYA+vJpZtUvLqPy57qeVM52vIzD8ia/J/7RpfWqmIXNyybfLpZ3767a7n0X1afso09LpWv1XmhBHafZyTNMJsfcEKlc+md2f0rV0X/AJFvX/8Adh/9CrDq2msX8KBEvrlVAwFWVgMegGa4sHi6NGr7ScbaNaa3urXd30ub1qU5R5U76p6+TT6LyNXTrgx+Fb3yo45JY7hWfzFDBVK43bTx145B6/SoNahibR9MuWiSC6lD71jUKGUHCttHA79BzWXFeTwzNLFNJHM2curENz15FMmuJbiRpJpGlkbqzsWY/ia6amZQqYb2LTbSUV2Vne687aGccM41ee/W/nta3p1/Q2NPx/wi+rH/AKaQ/wA6fp2LPw1qDzgqt08UcQPBba2WI9gO9ZFtfXNpuFvcSwBvveU5XP1waZcXE1zIZJ5XlbGNzksfzNFPMaVKNOaTc4xcfLVyu/ue1glh5TlJN6Np+eltPwOu1W/i07xP5kVncXB8tViVZhsdCmAFXafl69+uaytS/wCRX0sxDEZllMu3+/n5c++3pWVHqF0tuYVuZRAQR5ayMFweoxnFNtr65stwguJYN3Xy3I6dM4NdNbN44hzUrqM77JLlbs3a1r7dzKnhHTSturd9bXXy3uLNBcs0skscpKt87urHDHpknoT71BipPtUuyRPMfZIdzjccMfUjuaZXzlVwbvC/nfvf/Kx6cOZL3i/o+l/2g0kksnk2kI3zTH+Eeg9WPYU3WNQ/tK83IvlwxqscSeiqMAfX/GobfUrqzDLb3M0KsclY3ZQT68Gkk1C5uZEkkuZZJEOVZnZiO/BJ4r0HiKKwqo07pt3lotbba30SXQ5fZ1Pbc8tunl+HX8jX1T/kVNEH+3N/6EK+dIf+Uhnwv/7Adz/6I1CveZNYvpkMb3tw6EYKtKxGPQjNeDW/zf8ABQv4Ylfm26Hc7sdv3F/1/MV9/wAK4inic8hOlfSFtVbZJd3vY8XMacqeDkpfzX+93PvCloor9/PigooooAKKKKACiiigAooooAKKKKACiiigAooooAKKKKACiiigAooooAKKKKACiiigAooooAKKKKACiiigAooooAKKKKACiiigAooooAKKKKACiiigAooooAKKKKACiiigAooooAKKKKACiiigAooooAKKKKACiiigAooooAKKKKACiiigAooooAKKKKACiiigAooooAKKKKACiiigAooooAKKKKACiiigAooooAKKKKACiiigArw740eA/FEPxX+H3xQ8KaWPE0/huC+0vUtAjuI7e6vLO78nL2zzMsXmxPCr7JHQOu4bwQA3uNFAHg/hfwj4q+IX7QFh8S/EXhq48F6P4f0S50bStI1G6tp9QuJriSGSe4lFtJLCkYWFERRKzE7iQvGcD4f/ALOFx4j+CPxR8BeO9PbTYfE3irWtQtZIpo5JIoproy2l1G0bHa6kJIoJBBUAgdK+l6KAPmf9iT4c/Ev4f6T8RpvinZRQeIdX8R/akvILmKZNQijtLe3F0NjsU8wwl9r4YbuQKufGfwx4ws/2mvhh8QNC8F6p4x0TQ9H1exv49Iu7CKeKS4MHlYW6uYAwPltkhjjFfRlFAHivxO8O6v8AtEfAfxl4fufCeseCdZuIG/suHXZrGST7XFtmtp1NrczoFEyp95gflPGME+TXX7NfjT41fs9fFSLxlY2fhr4kePtUi1L7DqEyXNvaJZtCtlayvAzqY2W3JbaWx9ofgkYr7DooA+dvgz8O9CsvFGj6nB+zHofwt1a1gaS51s2+io1vI0ZVks5LJ5ZZMlmUmQQDYSevyHlPBvwP8b6X+xp8V/A11ohj8Va5L4lfT7D7XAfOF3NO1v8AvA+xd4dT8zDGfmxX1pRQB80eM/h3400PxL+z94x03wvdeJz4L06803WNF027tYrxftNjFGJIzcTRQuEkh2sPNBw4K7sGvo6GR5rdHeGSBmUExSEFkJH3TtJGR7Ej3qzSE4BNAH4jTaXd6DNJpl/A9rf2LG2uIJBho5EO1lI9QQRTOMHivtL4qftP/DbVfGd/NafBzw3452uYn1zWkt45LkodoZCbeZmTA+UsQcY4Fch/w0f4C/6Nt8B/99wf/IFftmExmbvD03DAyastb2vpvbzPBfg/neO/2mlCXLPVe70eq6o+XKSvqX/ho/wD/wBG2+A/++4P/kCj/ho/wD/0bb4D/wC+4P8A5Ars+u5z/wBC+X3/APAD/iCvEH8kv/AV/wDJHy2dPudWxYWcEl1eXR8iCCJSzySN8qqoHUkkDFftyAF9q+Evhn+1H8NtF8X2N1efBjw34JUPs/tzRUt5JbXd8pdsW8TBAD8xUk4zweh+7QSRn1r844mr4qtXh9aoOm0tE9b67nfheE8bwmpYfGxalPVXVtNu7JKKSlr447wooooAKKKKACiiigBtH4V5P+0F+0V4b/Z58MxalrIkvtRvCyafpNuwEt04AzyfuoMjLEHGRgEkA/IGqftWftCeOJGutIGi+CbGQ/uYTbLJKFJ4LGVZCTj/AGV/3azlKMNZOxx4jGYfBpSrzUU+5+i/4frR+H61+a3/AAub9pn/AKKPpX/gutf/AJEo/wCFzftM/wDRR9K/8F1r/wDIlR7an/Meb/buW/8AP5H6U/h+tH4frX5rf8Lm/aZ/6KPpX/gutf8A5Eo/4XN+0z/0UfSv/Bda/wDyJR7an3D+3st/5/I/Sn8P1o/D9a/Nb/hc37TP/RR9K/8ABda//IlH/C5v2mf+ij6V/wCC61/+RKPbU/5g/t3Lf+fyP0p/D9aPw/WvzW/4XN+0z/0UfSv/AAXWv/yJR/wub9pn/oo+lf8Agutf/kSj21P+YP7dy3/n8j9Kfw/Wj8P1r81v+FzftM/9FH0r/wAF1r/8iUf8Lm/aZ/6KPpX/AILrX/5Eo9tT/mD+3st/5/I/Sn8P1o/D9a/Nb/hc37TP/RR9K/8ABda//IlH/C5v2mf+ij6V/wCC61/+RKPbU/5g/t3Lf+fyP0p/D9aPw/WvzW/4XN+0z/0UfSv/AAXWv/yJR/wub9pn/oo+lf8Agutf/kSj21PuH9vZb/z+R+lP4frR+H61+a3/AAub9pn/AKKPpX/gutf/AJEo/wCFzftM/wDRR9K/8F1r/wDIlHtqfcP7dy7/AJ/I/Smivzm0v9qj9ofwQ63WqHRfGtnH/rYPsqxyMueSvlLGc/gfoa+vf2eP2kPDv7RXhua90tH07V7Mqmo6POwaW2Y5wQcDehwcNgdCCAeK0jOMvhdz0cPjKGMTdCalbsevUUUVZ2hRRRQBzPxE8F2fxH8C674X1Aslpq1nLaPIoBMe5SA4B7qcMPcCvg34J/Eab4L6ld/CP4ksuh6rpMzJYX1w223nhZiVAc8YOcqx4IOOCMH9Fj+lcF8WPgd4L+Nelx2Pi3RIdREOfIulJjuIM9dki4YA9xnBxyDXh5vlNDOcM8NX06prdPudmFxU8LPniebwzpdQpLDIssTjcrowZWHqCOtSVwk3/BMX4WSSsRrni6OMsWEa3tttXPYZtifzNN/4dgfCz/oP+MP/AAMtf/kavzH/AIhz/wBRP/kv/wBsfRf29/07/E72iuC/4dgfCz/oP+MP/Ay1/wDkaj/h2B8LP+g/4w/8DLX/AORqX/EOf+on/wAl/wCCP+3v+nf4ne0VwX/DsD4Wf9B/xh/4GWv/AMjUf8OwPhZ/0H/GH/gZa/8AyNR/xDn/AKif/Jf+CH9v/wDTv8TvaK8g+In/AATo+GvgzwD4m8QWWs+KZrzSdMur+GK6urZoneKJnVXAtwSpKjIBBx3Feffsu/sZeCPj78P9Q8Q69qGuadeW2qSWCRaTNBFEUWKJwxDwud2ZW5zjAHFH/EOf+on/AMl/+2D+3v8Ap3+J9QUVwX/DsD4Wf9B/xh/4GWv/AMjUf8OwPhZ/0H/GH/gZa/8AyNR/xDn/AKif/Jf+CH9v/wDTv8TvaK4L/h2B8LP+g/4w/wDAy1/+RqP+HYHws/6D/jD/AMDLX/5Go/4hz/1E/wDkv/BD+3/+nf4ne0VwX/DsD4Wf9B/xh/4GWv8A8jUf8OwPhZ/0H/GH/gZa/wDyNR/xDn/qJ/8AJf8Agh/b3/Tv8TV8efErw38NtLk1DxDqkNkqrlINwM0x7BE6sf09SK5L9jXwXrXxQ+KWu/HHxBZPp+nzRNp/h+1lXkx8K0o9goK7hwzPJ6V3ngf/AIJ6fCTwdqq6hcWuqeKJUfzI49dukkiB90jRFcezhh7V9J29vHaQRwxRrFDGoRI0UKqqBgAAdABX2fD/AAvQyOTq83PNq17WsuyPIx2YzxiUbWiuhZooor7g8cKKKKACiiigAooooAKKKKACiiigAooooAKKKKACiiigAooooAKKKKACiiigAooooAKKKKACiiigAooooAKKKKACiiigAooooAKKKKACiiigAooooAKKKKACiiigAooooAKKKKACiiigAooooAKKKKACiiigAooooAKKKKACiiigAooooAKKKKACiiigAooooAKKKKACiiigAooooAKKKKACiiigApCdoJPSlprLuUg9DQB83fCXxF44/ae0nUfHdn491PwB4Knv7my8O6f4dsbCS4uraCZ4Td3Ut7b3GWldCVjjWMIoGTITkc3qf7RXj7wv8Mfjv4f1K0bWviN8N7JvJ1rRYbaEXNtNZPPaanJBcSCNSuxvNjQvlo22RkEIL/7PeuT/ALL/AINn+Fvi/wAL+LPI0O+u5NF1rQ/Dl9rVpqWnzXM0sLb7KGUxSoG2PHKEbhWG4Nmquj/Cnxj4+8F/tF+L7/w/JoOv/EzSmsND0C+eNLuC0h094LUXJVikcsjyO5TcfLDAMQcgAHO/Gj46+MJv2SPBXi+/s/E/gvUzq/hp7vUFmtxLqcUs0JuHiSwnlYxyAt+6ZUZg23y+1fQnhP47WPiL4h/8IXqnhvxB4P124sH1TTI9eht1TU7VHCSSQmGaXaULRlopvLkAkU7Pvbfnv4hf2p8Rv2Q/hpo2j+FPFX9t6Jq/heHUNLvvDt7aXMDQTW5nYJLEu+NArbpY90Ywfmr1r4leF9W1T9rD4Q6pbabfSaRZ6Jr8F3qUEDtDbPKtqI1eQDajNtbaCedpx0oAmvP2tPDljDcaufDfiaXwFb6n/ZM3jtLa3/slJvMETPgzi5aFZj5RnWAx7gTuKgtWl4h/aS0vSfixffDbS/CnibxV4us7O21F7XSIrUR/ZpvM/febPcRIqoYwrBmUkyoED/Nt+ZvhD8EPC3hv4UxfCj4neDfiprHiKxuJtOn03S9R8QyaDq8bTmSGaKWGddPjidHQlZWi2MrhwCMn6B8B+GdU0/8AbA+KOrS6XeQaLdeGtDt7XUJIHW3nkje73okhG1mUMuQCSNwz1oA9v1CZ4dPuZUOyRImZTwcEAmvjH4UftB/En4/fDn4beEfCOubfG95p8Gq+NfGws7Z00O1aRikawlPJN3cKmEjKEKhLlcEGvs3VFaTTbtVXczQuAqjJJ2nivgn4F/Cnxd+zL8Kvhp8UPCvg/VjcXGmxad8QvAtrp7rf3sXmuIr6K327zdwl8spGZIyRwRkgH1b4w+OkHhbxVdeFNG8KeJviDr+m2C3+p2/h2K0/0GJuIjM9zPBGZJNrlYoyzkITtAwTB4b/AGmvBvivxF4C0zTTfzQeONPur7RtSkgWO2ke3I861fcwdLhQWJjKdI35ypFeI658PrLwl+0p8RvE/jHTfiPN4a8aW+nX+j6p4HudfCxSW9usE1td2+lMJUf7jo0sZUqXAYMrLVr43/DbSvh9+y34c8WeAvDmp+Gv+FbaqvjOw0nVJ5JLxoVnkkvY5XllkcGaGadirsWG4KwUgqoB9C+FPi3pHjP4keNPB2nWt+974RNpHqN88aC0MtxF5qwxsHLM6ptLAqAN68nt5d8Z/E/jC8/aa+GHw/0Lxpqng7RNc0fV76/k0i0sJZ5ZLcweVhrq2nCgeY2QFGc1q/sZ+Hr6x+Cdr4n1iHyfEXjm+ufF+pKeqveP5kUf/AIPIjx22V59+1B4R0bV/wBp74Sav4x8CX3jTwNY6LrMN75PhW5162huJDb+T5kMME2GO1sEr2NAHruoeNofgPceENE8V+JPE3jB/F2uf2RZa3qdtp6LaXDwl4oZfs0NuoR/KcKRG7bmwSBjFjxp+0V4R+HvjrUvDOtte2jaT4dbxNqOqLAHtLS184worEMZGldw22NEYttPfAPn/j7wL4a+Jf7MvijQPhf4WuPCr6U41PRdObwtdaAE1K3dbqFo7eaCFjukRQXRcHcwznNeX+IPhH40/aO/Z9+M/ic+HdR0Pxl421Gzl0vQdWD6bdrYabJEYLZ/MCtE0jx3LqW2jM6tkDmgD6I8H/tCWviLxho/hrXPB/ijwFqmuWkl7o8fiSG1VdQSNQ0qIbe4m2SorKxil8t8E/KdrY4+1/bZ8L33hXWfFVp4O8aXPhPQb+4sNc11dPt1t9LMM5ikkdWuBJPGoHmE2yTFU+8FYFRR+Ffhj4c+LPHfhTXLDwn8VT4j0mOW7hn8cXPiLyNGeSBo5Af7Sn8mR2DmP9x5pyd33RvHD+BPAXiez/YR+Mnh+fw5q0Gu383is2mlyWMq3VwJp7gwmOIrufeGUrgHdkYzmgDuvjB8e/GPhL9oz4T+HPDnhnXde8NazZapPcw6W2lbdY2W8TxGF7i5jZPJLFm3GIMHG3zOg+ioZ5J7FJZIJbV5Iw7QylS8ZIyVYqSuR0OCRxwTXy9400zVvCPjT9mbxleaBrd5ofhzSr/TdY/snSbnULqxluNPhWIvbQI823fC6FlQ7WKhsZr6jjmW6tBMgcLIm5RIjIwBGeVYAg+xGRTW41ufjZof/IE0/wD694//AEEVeqrpEMltpdpDKjRzRRLG6MMFWUAEEeoIIq1X9mZfJfU6Ov2V+SP9BMqlF4ChZ/Zj+QUUUV6PMu563NHuUdc/5Amof9e8n/oJr9mof9Wn0/pX4za0rSaPfIoLO0DqqjqSVIAr9mYf9Wn0/pX4B4jtPF0Lfyv8z+XfFpp47DW/lf5klFFFfkB+DBRRRQAUUUUAFFFFAH5j/FfWX+Kv7WfjbUNQc3Fl4WkGl2FuxykJjJQkD/fWZ/q3tXoHw10W08R+OtG02+j860ubjZIgYruXBOMggj8K8p0r/kvvxv8A+xmuv/Sq5r2P4NHHxO8On/p6/oa8iq+avZ+R+NZ3N1s8VKprFOKt5O1z1ix+H/gbxN458QeEYfDVxpklhFvXVIb+WTn5f4Gyqn5u+c4NeJW/gnVr7TdW1Kytxd6Xprsk90rooHPBCltxz7A19LWmueMdQ+MGqaNqFjJdeDZFdGN1ZqsITys8SbRvy3GCTwT6ccZ4N0u21DwT8UtH8Pn7UPtLfZYY23F4xnbt/vAhSB64HrWtSlGXTv5HbjcuoYpxjGPLZzWiUW7K6SS3XS+7PF08I6tJ4Zk8QrZ50eOXyWuPMThuONud3cc4xW1D8HPGVxpH9px6DObPy/MBLoJCuM5EZbeTj2r0S88N6l4d/ZvmtdQtWtLqa/jmWCQ4dVaRQu4H7p46Gunt9Jn+Jd0U8RaDqvhTxLYWu1des5SsBC9QGztwck4BPGfmFZxoJ6O97Hm0skotqEr8zinbbV3ur2aW2z+88J8L/DPxP4ytHutH0mS6t1bBlZ0iUnuBvYA/h0qvdeAfEFj4lg0C402SHVpyBFbu6gPnOCr52kcHnOODXqvhnwTp1v8ACyx1SfSdQ8byz3jxJp1reyxw2/zspcBeRnaCWx/EOg5rsviBH5fxc+Gu6H7OxVtyGTeVwB8pbvj170lh1ypvy/H5Dp5HReHjUm2pPlvrfSTt2svvZ4evwV8bNb3M48PXBS3Lq43R7yV67F3bnHoVBB7ZriSCuQRgivo7w9qVy37UWpxNdSvBski2u5K7BEGCgdgDzivCvGkaw+MtejRdqLf3Cqo7ASNWNSEYq8e7R5eYYGhh6anQb0k4u7T2tqrJb3PWvG2h+B/h54d8MXE/hE6vcana+ZJIdTmgwwRCTgEjkv2xivLtP8MX/jzXrtPDWiSCPJkW1SXesCk8K0j4H/fRGa9t+LnjD/hF/CPgdf7F0fV/Osv+Yra+f5eEi+58wxnPP0FY/wAPZZ/Enwd8cw6JDHBrs935z2tkNh8tth2RgHIXAkAHPcd66JwjKfL+nke5jMJQxGL+rxaSjG/LGKT0inZO2rZ5X4q+HPiPwTFDNrWlSWcMrbUl3pIhbrjchIB68H0NaCfBvxjJZm7XRHNt9nF153nRbfLIJBzv64GdvX2r0GO1vfDf7OOq2fiKKS1uLi8AsLS8BWQDch+VTyPuu2MevrU/xy8Tato/hHwRaafqFzY29xYEzLbyFPMwkYAYjkjDHjpzUOjCKcnfZHHPK8HRpzrVOZJRT5bq6bbVm7fPoeO6l4Q1fR9EsNXvLPydO1DP2abzEbzMdflBJH4gVbuPhz4itr7SbOTTsXOrLvso/OjPnLgHOd2F4I+9ivUvFfhzUfF3wR8BLo1rJqTwuYpEtxuKE5Xn0AIwSeB3rp/FtnJp3xH+FNpOV823gMT7eRuVVBwfqKPYr8vxGskpayd+W1Oz015rX1t0PGo/gj44kt7iVfD9xsgZkfMkYYlTg7V3ZcehUEHtmqdx8JvF1noL6zNodxHp6J5juxXeq/3jHneB3yRwOa9j0HVrtv2odTje6leIRvDsZyV8sRBgoHoDzj1qj8JdSu7/AMe/EOO4uJZ1kinZ1kcsCVkKr19ASB7cVXsYN213aNFlOBnJQi5XblHdbpXvts+x8+1hfDvWJvhT+1Z4B1fTGaC38TXQ0i/t4zhZvNdI8sP954n+qZrdrj9V/wCS+/BD/sZrX/0qtqywzaqpHLwxUnTzOEIvR3T+7/gH6nUUUV7Z+5BRRRQAUUUUAFFFFABRRRQAUUUUAcP8dP8AkifxB/7F7UP/AEmkrxH/AIJ0/wDJE9a/7GGf/wBJravbvjp/yRP4g/8AYvah/wCk0leI/wDBOn/kietf9jDP/wCk1tQB9TUUUUAFFFFABRRRQAUUUUAFFFFABRRRQAUUUUAFFFFABRRRQAUUUUAFFFFABRRRQAUUUUAFFFFABRRRQAUUUUAFFFFABRRRQAUUUUAFFFFABRRRQAUUUUAFFFFABRRRQAUUUUAFFFFABRRRQAUUUUAFFFFABRRRQAUUUUAFFFFABRRRQAUUUUAFFFFABRRRQAUUUUAFFFFABRRRQAUUUUAFFFFABRRRQAUUUUAFFFFABRRRQAUUUUAFFFFABRVa6uorO3luLiVIIIlMkksjBVVQMkknoAO9eL+Ffjd43+LGlnxB8OfAOlX/AIOmd0sNX8V+IpdJl1FVdl+0QQQ2Vyfs7YBR5Gjdgc+WF2swB7jRXivxO+OniTwH4f8Ah08HgaNvE3jDWIdFGi6xrS2sdhM8MspMlxbxXIcDySPkU5DA8cil8LfHvVX+IWu+AfGfhW38N+MNP0Y+IbNNL1U6jYajYBhGzxztBC6yLLlGR4hgFWBYNwAe00V4D8C/jd8TPjf4H8KeNLb4e+FNK8Ma9HHc7pfGN1JewQF8MfJGlhGcAEhfNAPA3DqJ4Pjd4/8AFXxN+IPhTwf4D8O6lB4Pura0nvda8VT2Ely81sk4KRR6fOAAH28v1GaAPd6K8f8AB/7S/hjXvAPjHxLrkF54Nn8FSTQeKNJ1hVNxpksUYkb/AFZZZUdCGjeMkSBhjnKiPwt8UfiZ4qsdK8QQ/C20tPC2pNHLHDc+Iwmux20jALLJZm2+zqwUiRo/teQuerjyyAeyVw/xi+FOnfGz4c6v4K1nUNS07SdWVIruTSZEjmkiDqzRbnRwFfbtbAztJAI610XinxHYeDvDWr6/qs32fS9KtJb66mxnZFGhd2x3wqmvMPhd8XPHnxG0/wAOeJJPhzZ6f4M8QRpc2lxH4hEuqW9tKpeGa5tHto40BXaWWO4lZS4AD4OAD121tYrK2it4I1hghQRxxoMKqgYAA9AKsVj2PijRtUm1SOy1eyvJNKmNvqCW9yjmzlCBykwB/dttZWw2DhgehqivxE8JyaZo+pr4m0dtN1gE6ZerqERhvsRtIfJfdiTEaO/yk/KrHoDQB01FcDb/AB3+Gt34RuvFUHxD8KzeF7W5FpPrcet2zWUUxCkRNOH2K5DL8pOfmHrXQSeNvD0eg2Guya/piaJqBgFnqTXkYtrkzlVgEcm7a/mF1CYJ3FhjORQBvUVxNj8avh9qlr4gurPx34Zu7bw9/wAhmaDV7d003lh/pLB8Q8o4+fH3T6GqPir4kQap8Hda8X/D/wAU+ELtI7Oaaw17VtQD6GHjJDPPPC3EalWDFTxtPpQB6JSHpXgHjb9rnwj8L/iN8PvBPirxB4Vtb3XrC4utW1RtehtrfS2jgjkjJSTkxzs7CMuy5C8bu3uttdw6hYxXVrNHcWs0ayRTRMGSRSMhlI4IIIIIoA+DPjh8XP2WNN+JGsxav4Y1zX9Z89xf3XhyeaC2MwJD8C6hVmzkllUhjk5Oc1wY+Nn7I/8A0T3x4f8AuITf/LCvi2Yl5ZXYlmLEknqeaQbdp4xXzkuJswpSdOnNpLRav/M/qLL+BqFTCUpyxdVNxT0lZbdFY+1P+F2fsj/9E78ef+DCb/5YUf8AC7P2R/8Aonfjz/wYTf8Aywr4p4o4rP8A1qzP/n4/vl/mej/qHhv+gut/4H/wD9DPg18YP2U7z4iaOmm+GNc0DVftCCzvPEk801qsxOEJDXUqghsYZlwpwcjGR9/8Zr+feMbXjwMfMK/oHX7qj2r1sHmNfMoupXd2tOv6tn4txxkkMlxdKEKspqUb+87tWfclooor0T81CiiigAooooAKKKKAPyx0r/kvnxv/AOxmuv8A0qua7W1up7G4juLaaS3uIyGSWJyjqw6EEcg1xel/8l9+N/8A2M11/wClVzXX14eI/is/COJW45rVa8vyRtXnjTxDqFu8F1rupXMLja0U13Kyt9QWwaz9N1a+0a48/T7y4sZtpXzbeVo22nqMqQcVVorDnlvc+eliKspKcpNtdbmjceItVvLeeC41S8ngnk8yWOS4dkkfj5mBOC3A5PPAqafxbrtzZtZy61qEtoV2G3e6kaMr6bScYrIoo55dxfWK2vvPXzNLTPEmraLC8Wn6peWETnLR2tw8asemSFIzQ/iTV5J7SZ9VvXmtBtt5GuHLQjphTn5R9KzaKOeQe3qpKKk7LzNBdf1SPUm1JNSu01BshrsTuJTkYOWzu6cdapTTSXEzyyu0ssjFndySzEnJJPc0yip5pEOpOSs2XdQ1rUNWjgivr65vI4BtiSeVpBGvHCgngcDgelM0/UrzR7gXFjdz2c4GPNt5Wjbn3Ug1Voo5nuHtanNz317l7U9a1HXJEk1G/utQkQbVa6maRlHoCxNJf61f6ssCXt7c3qwLsiWeVpBGP7q5PA4HA9KpUVXMxurUne8nrv5mjp/iLVdJt5Lax1S8s7eTLSRW9w8aNkYO5QQDxxzSN4i1WSWzkbU7xpLMBbZjO5aADoEOflHA6YrPoo5mV7erZR5nZeZoL4g1SPU21JNTvE1BshrtZ3EpyMHL53dOOtJZ69qen3FxPa6ld2s9xkTSwzOjSZOSGIOWyfWqFFHMxe2q78z77hXIap/yX74If9jNa/8ApVbV19chqn/Jfvgh/wBjNa/+lVtW+G/io+i4a/5GlL5/kz9TaKKK9w/eAooooAKKKKACiiigAooooAKKKKAOH+On/JE/iD/2L2of+k0leI/8E6f+SJ61/wBjDP8A+k1tXt3x0/5In8Qf+xe1D/0mkrxH/gnT/wAkT1r/ALGGf/0mtqAPqaiiigAooooAKKKKACiiigAooooAKKKKACiiigAooooAKKK8i/aW/aB039nj4fPrVxEt/q925ttL07JHnzYzlschFHLH6Dqwo30Gk27I9SvL63021kubu4itbeMZeaZwiKPUk8CuLuvj18NLGQw3HxE8J20o6xy65aqw/AvX5s67p3jH44agNe+JXiC9umkPmQaTC+yG2U8hQn3U4PQDd6tnNOj+DPhCNcNpbSH+81zLn9GFfZYXhTMMVTVSyjfu9fuSPv8ABcE5rjKSqtKCfSTd/uSP0i/4aE+Fn/RS/B//AIPrX/45R/w0J8LP+il+D/8AwfWv/wAcr84P+FM+Df8AoD/+TM3/AMXR/wAKZ8G/9Af/AMmZv/i67f8AUvH/AM8fvf8Akeh/xD7M/wDn5D73/kfo/wD8NCfCz/opfg//AMH1r/8AHKP+GhPhZ/0Uvwf/AOD61/8AjlfnB/wpnwb/ANAf/wAmZv8A4uj/AIUz4N/6A/8A5Mzf/F0f6l4/+eP3v/IP+IfZn/z8h97/AMj9H/8AhoT4Wf8ARS/B/wD4PrX/AOOUf8NCfCz/AKKX4P8A/B9a/wDxyvzg/wCFM+Df+gP/AOTM3/xdH/CmfBv/AEB//Jmb/wCLpf6l4/8Anj97/wAg/wCIfZn/AM/Ife/8j9H/APhoT4Wf9FL8H/8Ag+tf/jlH/DQnws/6KX4P/wDB9a//AByvzg/4Uz4N/wCgP/5Mzf8AxdH/AApnwb/0B/8AyZm/+Lo/1Lx/88fvf+Qf8Q+zP/n5D73/AJH6P/8ADQnws/6KX4P/APB9a/8Axyj/AIaE+Fn/AEUvwf8A+D61/wDjlfnB/wAKZ8G/9Af/AMmZv/i6P+FNeDf+gR/5Mzf/ABdP/UvH/wA8fvf+Qf8AEPsz/wCfkPvf+R+j/wDw0J8LP+il+D//AAfWv/xyj/hoT4Wf9FL8H/8Ag+tf/jlfnB/wpnwb/wBAf/yZm/8Ai6P+FM+Df+gP/wCTM3/xdH+peP8A54/e/wDIP+IfZn/z8h97/wAj9H/+GhPhZ/0Uvwf/AOD61/8AjlH/AA0J8LP+il+D/wDwfWv/AMcr84P+FM+Df+gP/wCTM3/xdH/CmfBv/QH/APJmb/4uj/UvH/zx+9/5B/xD7M/+fkPvf+R+j/8Aw0J8LP8Aopfg/wD8H1r/APHKP+GhPhZ/0Uvwf/4PrX/45X5wf8KZ8G/9Af8A8mZv/i6P+FM+Df8AoD/+TM3/AMXS/wBS8f8Azx+9/wCQf8Q+zP8A5+Q+9/5H6P8A/DQnws/6KX4P/wDB9a//AByj/hoT4Wf9FL8H/wDg+tf/AI5X5wf8KZ8G/wDQH/8AJmb/AOLo/wCFM+Df+gP/AOTM3/xdP/UvH/zx+9/5B/xD7M/+fkPvf+R+mGhfFnwR4omWHR/GXh/Vp2O1Y7HU4JmJ44AVzzyPzFddu/KvyXvfgh4UuomEVrPZsejw3DEj/vssK7X4T/tDeN/2YdcsLLXtSuvFvw3nkWF0uCXnsQT96IkkgjrsztbBxtJyPIx/DeOy+m6s0pRW7Tvb8jwsz4TzLK6TrVIqUVu4u9vXZn6a0VR0fVrTXtLs9S0+dLuxvIUuLe4jOVkjdQysPYgg/jV6vlz4wKKKKACiiigAooooAKKKKACiiigAooooAKKKKACiiigAooooAKKKKACiiigAooooAKKKKACiiigAooooAKKKKACiiigAooooAKKKKACiiigAooooAKKKKACiiigAooooAKKKKACiiigDivjR4W1Dxz8H/HHhzSpfI1TVtEvbC1k3BdsssDonPblhzXifwP1xPiR+yn4R/wCEY8bat4B1Twjo66XrOn6TBYmeyvbW3EctrdRXltMY9jRkgYQlSDkgivqGuD8X/An4bfELWDq/in4e+FfEuq+WsX27WNEtrufYudq+ZIhbAycDPGaAPkXUPG/jP4s/AT9kbxNd63Zt401jxZaTyapqGnCWAzG1vRve3heAEYH3UZPrX0LovwR1HRfFXi34k+MvEsPivxneaG+jWrWGm/2dYadYKPMMUEDSzPueUF3d5WJ+UAKFwfWtS8M6RrD6Yb/SbG+OlzrdWJuLZJDaTKpVZIsj5HCswDLggEjvWjNClxG8cqrJG4KsjDIYHggjuKAPlD9gPwLrY/Zr+FOtf8LG8TPpn9lrJ/wjZttL+wbdzjy94svtG0Hn/Xbs98cV1vwAkWP9oj9pNmO1V1zSiWY4AH9lw812+m/sw/B3SNQtb/T/AITeB7C+tZVnt7q28N2ccsMikMrowiBVgQCCOQRV3xR+z38LfG2tXOteIvhp4Q8Qaxc7TPqGqaDaXNxLtUKu6R4yzYUADJ6ACgD4x+J3hnUvjj4P/a78Z+B4H17w9rR0Wz0mWw/eJrLaWEe8eArxKh+aEMu4MYyBnGK+3/DnxV8IeIPh1pfjW08RaYPCt9DC8GqyXcaW/wC8YRqhckAN5hEe087/AJcZ4rq7e3itYI4II0ihjUIkcahVVQMAADoAO1cZZ/Av4b6f4uPiy2+H/ha38VG4e7OuQ6LbLfGZ875fPCb97bmy2cnJ9aAOm8SXWk2Ph/UrjX5rO20OO2ka+m1FkS2SDafMMpf5Qm3Od3GM5r5G8SeEdQ/Y91/4czfDDxpqep+C/FHiSz0QfDnWrgajarBPgGXTZm/fQLCgeQrudDuycAc/ZE0KXEbxyqskbgqyMMhgeCCO4ri/BnwR+HXw31SXU/CPgHwx4X1KSE273mi6NbWczxkhiheNFJUlVOM4yo9KAPCPhp4q0jwHrX7WNz4h1G30iDT/ABEdRu2unC+Vby6XbeVIR1w+1guOpGBk8V5P4Z8P6d4m+AX7DmnavZQ6lYSazaSPbXCB43ZNNu5Eyp4OGVTg8cV9u6v8LfBviHxZZeJ9U8JaFqXiWxQR2us3mmwy3luoLELHMyl1ALNwCPvH1qzb+AfDFrZ6FaQ+G9JhtdBcS6TBHYxKmnOEZA1uoXER2sy5THDEdDQB4H4T8I6K3/BQb4h6sdMtzqMfgzSLhLgxgssrzXcLSD/bMUaR7uu0Fc4JB+e7zTbXWv2J/FGgXdvHLoq/GBtNWx24iW2bxFHmFVHRfnbgetfodF4d0q31+51uLS7OLWrmBLWfUkt0FxLChZkjaTG5kUuxCk4BY46ms3/hWvhJdJm0oeFtFGlzX39pyWP9nQ+Q935gl+0FNu0y+YA+8jduAOc80AeBfELwP4fm/bn+Dcj6PZbrXwnq5gUQqFT7PNaG3AUcYiMjlBj5ScjBANeT+NGa38Aft62MIWKyjle4S3jUKgll0iIyvgfxMQCT3PNfc9x4d0q61601ufS7ObWbOGSC21GS3RriCOQqZESQjcqsUXIBwdoz0FUZ/h74Xuodfil8NaRLF4h/5DMclhEy6l8gj/0kFf33yAL8+eBjpQB88+KpFh/aK/ZRaRgivo2uRKzHAZzp9sQo9SQrHHop9K+p3+430rmvFnw58KePtFt9F8TeF9F8R6NbuskOn6tp8N1bxOqlVZY5FKghWIBA4BI71v29tFa28cEMaRQxqESONQqqoGAAB0AHagD+fyVSskgIwQxyD9aYfXNfrJ45/wCCcvwq8b+KtS10z6/okt/KZ5LTSrqFLdXY5YorwuVBOTjOBngAcVif8OuPhT/0HfGH/gba/wDyNXx1TJ60puSkrNn9JYLxKyujhqdKpTnzRik7JWul01Py0/Cl/Cv1L/4dcfCj/oPeMP8AwNtf/kaj/h1z8KP+g94w/wDA21/+Rqz/ALFxH8y/H/I7v+InZR/z7qfdH/5I/LaP/WR/UV/QQuCoHfGa+V/Bv/BN/wCFHhDxNp+stNr+uNZyiZbHVbqF7aRhyN6pChYA4OM4OMEEZFfVXTivfy7CTwkJRm07vofkfGfEeG4ixFKrhYuKgmtbX1flcfRRRXrH52FFFFABRRRQAUUUUAfllpf/ACX743/9jNdf+lVzXX1yGl/8l++N/wD2M11/6VXNdfXh4j+Kz8H4l/5GlX5fkjvfhX4B0nxpqUMOq6v9kE8rQRWdrg3EjBC5Y5BCoB/EQckED1rI8C+EU8XeKRprzSRQqskriJQ00ixqWKRg8F2xgZ+vOMV0fwE0e/n+I2jX8djcSWMckqSXSwsYkbym4ZwMA8jqe4qDwD4ce18czR6rbXFnqMNtLdWFnMz2rXM4/wBWgbKsMnJGCCSuM04wTUdOv+RNDDxqUsPJ095NPzVk9/vsUJ/C+k6l4I1HX9PS+057C5jt3hvpkmWffjhGVEwy5yVweCDxXJ2Nqb69gtxLDAZpFj824cJGmTjczHoB3PpXr3inVdU8VeA9QuvHNlJpt/YzqdLLK1tJcGR/3sYjPDALj59uRxknnPmF1/Z1+0NvpGm6hHdyOEVZrtbjfnjaFSFTuJx3P0qasUmrHPmFCnTqRcOqTtZpvV9ErJ9N9dzo/HngnSPDPhvw/qGl6lLqpv2uElnZQkJaJlGUXG7bkkZJOcZ46UXHhfQPDdvoCa01/c3Oq26XbyWUqRx20TnCffRi7YBJ5UdB71t+MvDerw/CPwakmk3qNZtfPcqbdwYVMgIaTj5QQCcnHSqmj/8ACR+IrXRYNR8N295Y2kYW31fVLeaOOC3HzZaRWRGjVQSN+e45zitOVc23RHdLDwjiHFU7Nxi0rNpaK/d99X1OQ8ZeGZvBvibUNGnk857V9olC7Q6kAq2O2QQcdq6+T4XWVx8M7TXbC6uJNaaB7yazkKlWgR2R2QBc5X5Sck8E1gfFHxFb+KvHmr6jafNbPIscbf3lRQgbHbO3P411V94kuPCOgfDXVLcB2hgut8bfdkQzYdT7MpI/Gs4KPNK+3/BOWhTwqr4hTV4K9n2vJJNelzkdS8M21n4D0bW45JWu726nheNiNgVMbdoxnPJzyajm+HuvwwzO1iPMgi8+W2W4ja4jj4+ZoA+9QAwJyvAOTxXqnjC20fw5pfgO7s5g+hSau+oRtj7kLNGxQj1X5lx/s1naXpF/ovxiu/E2oKyeH4p571tWb/j2kgkVvLCv91yQ6qFUkknGOtaukr29P+HOypltJVFB/wB1Pl2V0m29HoeV6l4fv9JtLC5urfyoL6PzraQOrCRM4J4JwQexwR6UmvaDf+GdSksNSg+zXkaqzxb1cqGAYZKkjOCOOten/D61tfHOg29rdbIrbw7qZv2EhyEs3VndR7bkH/fVcH4zg1a9vB4i1KAxQ61JJc2zmRWyoOCMAkgLkDBA6VjKmlHmX9f0zy8Rg6dOgq1O7UrW8ktHf52sP8M2uix6Drt9rAjnlWEQWFsJispnY8OFUjKIASSeOQOSal8Laf4a1jUdK0u5j1Vrq9kWF7qKWNEikdtq4jKsWUErk7wTk8DHPKV6p4I8Jah4V8Pw+LhpN3qmq3G5dJtYLZpUiPT7RKVBAA/hU9Tz05Dp++0rbDwMZYipGMYLlivedr6Xu369Ecjb+ELWPxbqelajrFvp9pp8kqzXkgyXCPtwiA5Zz2XPrzxT/iZ4XtPBvjO80qwkmltYVjZWuCpc70VzkqAOrelZn9g63qWsXFt/Z1/c6mCZZ4RbyPMMkZZlxuHLDk+ortvj7pN7b/EC+vZLO4isZUgRLl4yImYQrlQxGCRg8exo5fcbt1HKjGWDqzjTtaS11vbXT5afM8zrkNU/5L98EP8AsZrX/wBKrauvrkNU/wCS/fBD/sZrX/0qtqeH/io7OGv+RpS+f5M/U2iiivcP3gKKKKACiiigAooooAKKKKACiiigDh/jp/yRP4g/9i9qH/pNJXiP/BOn/kietf8AYwz/APpNbV7d8dP+SJ/EH/sXtQ/9JpK8R/4J0/8AJE9a/wCxhn/9JragD6mooooAKKKKACiiigAooooAKKKKACiiigAooooAKSlooAZtr85v2utYfxz+15baJctusPC2lxOkGcr5rqJS2PUmWL8EFfoz93rX5p/G/wD5Pj+I2f8AoH2n/pLZV7eS041cxowmrq6PouHaUK2a0ITV1zL8CSjFI3SprXyvtUPnf6neu/H93PP6V/Rcnyxuj+sJS5Yto7PT/g9rVxodvq99d6boNjc/6h9WuvJMoxkFRg8fXGRz0wauaD8FbzVPGB0G71K2t2Nk19HdWoFxHJGCAMcjqc8+3Suw+ONtp83jrTb7WDqMvhabT41tJ9L2EbuSQpb5enJ74K10PgfwFZfD34zPp1hcT3MEuiST7rkqWDFwCMqoGOB2r85qZzifYOr7S0pJtJR0Vul77rrdH5TV4gxf1Z1va2lOLaSjordLt7rrdHzVIm1mGMkHFdX8M/AB+IniCXTBff2eY7Z7jzjF5mdpUbcbh/e657V6THq958Ofg3oGreGESO/1K7kF7feQsrZDMAhDA4HygY9uOTXoGkWFtb/GaxvI7WO21G+0Bp7y3jGB5m5Bkj1PT/gNdmMz6rGlP2ceX4kne7vHe6a0XY7MfxNXjQqKlDl+JRldN3g9bxasl23Pkt1KyMv904+tJ3r6B/tHUfH/AMHfFLeILaGOfT71Y9P/ANHWHyW3KPLUYGMZ288/NyTXd+FtOuU1KfwzrmtafeY0zfJ4ctNJKQQqQAGE3f0weuegrSrxE6MHz01zJtOzb0SWqaXn1sl3NqvFjw8G6lJc0W00pN6JRd01Hz1vZJ6XPnDUfh+2n/DfTPFhvQ63ty1t9l8nG3Bf5t27n7nTaOtYvhjw7d+LNcs9Is2jW5um2IZSVXOCckgE4wPSvTfE2F/Zx8NKB8o1OUf+PS1zPwN2r8WPDu77vnN/6LavQw+NrywWIrN3cXO3y2PUw2Y4ieX4vEyd5QlU5dFstl8ixqfwO1zT9P1G5tr7SdXOm5+1wafdGSWHGchlKjBGDx14PFee+nFe5+J/iJ4c8C6v41t9DsdRm17UZ5YJ7i9ZBDGdzAlApyRkkgMM9MnsZfHniy68P/DnwHptk8NpHqunCK8uPKRnMQVFKAkHA+djxznGMV52DzTHxUFVp83tH7rfu6Wu9FfTseXgc6zOKpqvS5vaP3W/dduW7dlfRdNFc8HwO1Jzya+pdQ1zUfDPxV8P+DdIs4V8KzQIGtVt1ZZVKtvcsRnjGSc845zmsJPDtt4y8O+OfBukqjXGk6l9p06MdApY7kHsPnH/AAIVrHiF6SnStFpO/Ne0W7XemjT6fiaw4rdlOpRtFpSvzXtFu13po07afieL+CPDdl4o1Z7TUdat9BgWFpBdXIBDMCMKMsoycnv2rB8sI5VTkZxn1r6r0m+gj+My+HbIKLLQ9Da3VQP4z5Zb9No/A1xseq33gP4M+HLzw1bxvc6rfOt7K0AlMp3OFiIIPBxt9eDjBNYU89rSm2ofFy8qbSSupO7dr6pHPT4lxEqrfs/j5OVNpJXUndu19Ur2110PL/iR4Ff4e67DpjXn24yW0dx5nleXjcWG3G49NvXPeuU/U19Wahoun658fo21KKMta6GlxDE8ZdVkDkBtvfbk4HXOMciuS8feItD8QfDvWIL3xE3ibWbSeN7W4j0OW0NsS4BjY7doBGR8xH4nFLB8QVJKlSnBybS5n6vyVrL1RGA4orNUaNSm5yajzSV/tOy2VrLrdryPAdvOe9IMnII4r6J+Mnjm60zxjpGgR2SXGjzQ21xeWcVuryXmHyFJIJOAgwB15B4rN+NV5P4w8Hprum6tDqPh5LpYxazWQgnsZAuCgbgsOeQc9sEjNd+HzqpUdFVKXLGps+Zv06bvXRvY9TC8RVq06HtaKjGrs+Zu3ZfDu9bJ20630PCcbazPEWjR+IdDv9OmUGO4iZBns38J/A4P4Vp/xGjhq+mrQjUpyhJXT3PsMRThWpThNXTVmfRv/BO3xhdeKf2cLO2umaR9D1K40xGY5OwBJlH4CbaPQACvp+vj/wD4Jf8A/JA9f/7Ga4/9JbSvsCv5gl8TP42npJoKKKKkgKKKKACiiigAoopKAFooooAKKKKACiiigAooooAKKKKACiiigAooooAKKKKACiiigAooooAKKKKACiiigAooooAKKKKACiiigAooooAKKKKACiiigDzv4ifHrwH8KPFnhLw54t8QR6NrHiq4Nro0ElvM63MoZFK+YiFI/mkQZdlB3VveIviBoHhLXvDmjatf/ZdS8RXT2Wlw+TI/2iZImlZcqpCYRGOWIHGM5wK+b/2qfhfo/wAZv2i/hd4N1+Mvp2reGvEkDSJjzIH22hjmjJ6OjhXU9iorgdI+J2s+LPiT8AvCPjRx/wALH8DeM7zRdf4I+1kaTcm3vkGB8lxFtkHHUsO1AH3pRXwmvibx58br/wCLmqWGg/FK71jSfEF/4f8ADV14T8S2WmaXphsztiMlrJqFv9odpSXlM8MqlWCL8q4roPHHxKmPxR+GPhn42+M/+FaaXN4H/tjU7Wx8TnREl1zfHHJFLd20yN5aAylEEgR2DEeZs+UA+zKK+CvBPiPxr4L/AGY/AVoninxTBq3xC8fpoMXibxJfXN3qQ0ma6nMNxGt0zCB5LWFAu1QP3gcDcd1eq+KNLuPgn8fPhfoOia94qv8Awz4+/tDRtV0nWPEN9qflvDavPFdW89zNJNbyDDq3luqsrKcBkBoA9y8PfEzQfGWl+Ir7w/czawugX91pd9Db20iyC7t+JYUV1XewOACuVJPBNW/APjD/AIT3wdpPiH+xNY8Of2hCJv7L8QWn2W+tskjZNFk7G46ZPUV8vfsg/DzTNB0b40azZ33iD7dp/jfxHZQC48SajPDsVgFd4ZJ2jkl9ZnVpCeSxNW/hj470XVP2S/gtdfETxz4qW91vSoSbXRb29k1fXZ/LDHDWatfyFMb2MDDjPmZTIoA+ofFHifTPBnhvVtf1m5+x6TpdpLfXlxsZ/KhjQu7bVBZsKpOACTjgGuc8T/Faz0PwLpPi3TNF13xhp2qNafZYPDtg1xctFcFdk5iYqVjVXDOTyq5JHGK+QNP14/EL4BftXeFbjWfGGoeHPCf22fQ5PEF5qVnqsMUmmG4+zXDTGO5kiWQuAlxu3IQG3riur8VabN8Kf2Mvh/f+F9c8R2F7qV54SM9xN4gvrlwstzaJJHGZpn8qJlZlMUe1CDjbigD7Por5stPtnxz/AGkvid4Y1vX9c0/wv4HttLtrLSdA1i60lprm6ga4kuZprSWOWTC7I1QvsGGO3d81eJeNvid46sfgT4t8M23jPXbfVvCHxT0/wlY+KlmAv5rFri2aMTPjbM6pNscuCJAoLhizZAP0Aor5rtbO++D/AO1R4E8NaX4k8RaroXi7QdUk1Ky8Qaxcakv2q0aB47mIzu/kMRNIrJFsjIK/INq47X9rbXNR8M/sxfFLVdJvrrStVs/Dt7PbX1nM0M0EixMVdHUgqwPIIORQB6/VPUrz+z9Pu7ryZrnyIml8m3TfLJtBO1F7scYA7k18e+OPDfirwdrXwDudM+JvjCPVvGt6uieJLu41FriG8jksGuGlitJN1vaSq1vhHgjQrvbO/Jz1vgfVNS8BftEfFH4c2Ot65qHhiHwjZ+IrKPW9XudSuLK6d54ZRFcXDvNsYRRtsZyFYEqF3GgD0uP9oPSY9N+GlzqPh3xJodx48v8A+zrHTdWsUt7uym8mWbF3G0mY/lhb7u45K8YOR6tXwn4X17UvFHwt/Yk1XWdQu9V1W81uGa5vr6dpp53OlXmXd2JZmPqTmhfE3jz43X/xc1Sw0H4pXesaT4gv/D/hq68J+JbLTNL0w2Z2xGS1k1C3+0O0pLymeGVSrBF+VcUAfdlc1rHxD0DQPGHh3wrfX/ka94hS6fTLXyZG+0LborzHeFKrtV1PzEZzxmvmD4r6r8RtLm+H3iX4l6L4ym8DL4WjTxJZfDnVJre60fXGeIzXVwtlOk09sieYP3TSImx2KNlTVL4leEfDPxN/aQ/Zs1e18R+Itb03X9F1mZNWs/EV9YvcxJZW7RTRi2lhWBnDZfyVj35w4OAAAfaNFfM+k2lz8Zf2h/iR4Q1bxD4gsfCngGz0mysNL0XXbzTZZ7i5tzPJdXFzbzJPMQuxFV5CvDEqWO6vF/G3xO8dWPwJ8W+Gbbxnrtvq3hD4p6f4SsfFSzAX81i1xbNGJnxtmdUm2OXBEgUFwxZsgH6AUV80Lb33wa/ai8E+HtM8ReJNY0HxZ4e1SbUrDXtYuNTBurNoXjuIfPdvJZhNIrRxbIyCvyDauPDfBHij4u/F74N23xM8LeGPiZffEnVL19T06+TxRYQeGxElwUWz/s99RRPI8lChZ7XzS5Z92cNQB+hNFfIXxq8Tav8AD/41atr/AMS5fHWnfDOa3sR4f8TeDtQnTT/D0yI5uW1K2gf94Gl8vEk8M8JDIhAG8H63hlSeNXjcSRsoKupBDA9CCKAJq83/AGgPi5N8DfhLrnjSDwzqfjCbTVjZdI0lGaaUM6qWJCttRQS7MQQApr0ivOPj5efEey+FOtXHwnstM1Lx0oj+wWurMFhcF1EhyXVdwQsy7jtyBnNAHw54s/b08M+OP2kvgf4u8P8AxPuvDfwyk07UpPFGj3lwYBbTQQySCO5gGdzsXjRNu7eQAhJFfWP7Lf7V2mftV2vizUdE8La5omhaTepb2GqarAUi1WJlP7yI4wGVkYMgLFQYySC+1fzi+Kv7HerX37V3wo8NfErx99s+I3j+3v8AUtU1bTLCBbWxuI4na0WOEIqyr5sRDkhd4OAFxk/ox+ybpvx28P6L4h0L41TaDqC6VPFa6FqujIsb39uEO6SREwqqPkVR5aNlXyCNpIB79RRRQAUUUUAFFFFABRRRQAUUUUAfljpf/JfvjcO//CTXX/pVc12FZfx20WT4M/tX+JTqCGDQ/GG3UbO8bhDIxy4J6DEhkB9AyE8GtSvFxUWpt9z8P4pozp5jOpJaSSa+SSCiiiuQ+QuwooooC7CiiigLsKKKKBBRRRQO7CiiigLsKKKKAu1sFFFFAXYVx+qf8l8+CP8A2M1r/wClVtXYVifB3RJfjN+1R4Qt9MX7RpHhGb+1b28XlEaNlYDPfMixKP8AgR6A11YWLdRPsfXcLUZ1MyhOK0im381Y/TmiiivbP3EKKKKACiiigAooooAKKKKACiiigDh/jp/yRP4g/wDYvah/6TSV4j/wTp/5InrX/Ywz/wDpNbV7d8dP+SJ/EH/sXtQ/9JpK8R/4J0/8kT1r/sYZ/wD0mtqAPqaiiigAorE8Ya9L4X8M6lq0OnT6rJZwmb7HbkCSUDkhc8ZAyfwr5O1D/goY+10svAoV/wCGS41TIHrlREPfvQB9mUV8PWP7anxR16Rl0jwTp96eirBZXU5H12yc9R/k1Lc/Hz9o29k3Q+Bry0U8BYfDlxtH/fef50AfblFfMXwD+Jnxk8R/ECGy8c+H76y0Ka3kbz5tIa2WOQDcmXIGOhGD619O0AFFFZmva9p3hjSZ9U1W9h0/T7cBpbm4cIiAkAZJ9SQPqRQBp0VmaJ4i0zxNp8d9pN/bajZyfduLWVZEPtkHr7Vp0AFFFFABRRRQA31r80fjh/yfF8Rv+wfaf+ktlX6Xetfmj8cP+T4viN/2D7T/ANJbKveyD/kZUfU+o4Y/5G+H9SWiiiv6KP6tOs8O/Frxd4T08WWl61LDajhYnjjlC+yh1baPYVFH8UfFC69JrP8Aa0n9pvAbYztGjfuyc7QCpUDPoK5fke9GCe9ee8BhHJzdKN3u7LX1PLeV4FylN0I3lu+VXfrodP4X+J3ijwXbTQaPq0lrbytuaJo0kTd3IV1IBPfGM4qKz+I3iOz8QXGuQ6rKmqzxmKS6ZVZipx8o3AhegxgDGOK53+GkIDLg03gcLKUpulG8t3Za+o3luDlKUnRjeWjdlqvPTU6fxF8TPE/izTYrHVtYlu7SIhljKImSBgElVBY+7E1qx/Hbx1HbxQjxBKUiXYu6GInGMfMSmTwf4s+vWuU03w7q2sRySafpt5fRRnDvbQNIF4zyVBxx61VtLO51C8S1tbeW4uJDhYYkLOx9Ao5JrneDy+SdN04NR1tZaX306HK8Dlcouk6UGoXdrL3b7u3S5oXXi3Vbvw5baFNd79Kt5TPFb7FAVjuycgbj95uCcc1W0XWrzw9qlvqWnz/Zr23OY5NqttOCOjAg8E9RUeqaTeaPciDULSeyn2hvKuYmjbB6HawBxVUjOOK7KdOhKm1TiuWV77Wd9/W56FOjhpUnGnFcs7t2Ss7736O/Us6hqVzq2oXF9eSebc3MjSyybQuWY5JwAAOT2q5rHijU9csdOtL658+206PyraPYq+WvHGVAJ+6OuTxWXj3oxV+xpe6+Ve7tpt007aaGnsKN4vlXu7abaW07aaHZWXxk8ZafpI06316dLNU2KCkbOF7AOV3DHbnjtWN4Z8a6z4P1KTUNIvntLuVSkku1X3KSCQQwI6gc4zUdx4T1a18N2+vzWbLpNxIYorjemCw3ZG3O7+FucY4rKPTpXHTw2DnGcacItN2lZLVrdPzOClg8vqRqRpU4NSbUrJWbW6duq8zd07x3rul69d6zaag0WqXYYTXBRGLBiC3BUgZIHQcdqteHfid4p8K6bNp+l6vLaWcrFmiCI3J6lSykqf8AdxXMZA4pOSK2lgcNNNTpxadt0um33dDaeXYOonGdGLTtul026dOnY6G8+IPiG+1631qbU5n1WCMRJcqFVgozgHaAG6nOc5zzmrXib4peKfGFitnq2rSXVqGDeUsccYJByMhFGcH1zXKj5eKPel9RwvNGXso3jtotPTsL+zcGnGXsY3js7LT00NzVPGmta5rVtq17fNLqNsqLFcKioVCklcAADgk9qs+KviR4l8aWcNpq+qvd20Lbki8tEXdjGSEUZOCevqa5rr0NH6VSweGTjJU1eO2i09OxawGFUoSVKN4fDotPTsLRRRXVP4WdtT4Ge1/8Ev8A/kgev/8AYzXH/pLaV9gV8f8A/BL/AP5IHr//AGM1x/6S2lfYFfy7P4mfxhU+NhRRRUEBRRRQAUUV4p+1p8cJPgR8I7vV9PVZPEF/MunaWjLuAncE+YV7hFVm9CwUHrSbsrsDY+LX7Sfw7+CjrB4p8RQ2uosu5NNt42nuSOxKIDsB7F9oPY14rcf8FOPhVDMUj0bxZOo/5aR2VsF/8euAf0riPg3+znYaHa/8JH42hXxN421E/abu41P/AEgQO3JUBsguO7nJyOCB19sit4rWIJDGkSf3UUAfkK/J8fx/hsNWlSoUnNLS97J+mjPpqGSTqQUpz5W+lrnD/wDDz/4Wf9ADxh/4B2v/AMk0f8PP/hZ/0APGH/gHa/8AyTXec0c15v8AxEb/AKhv/Jv+AdP9gf8ATz8Dg/8Ah5/8LP8AoAeMP/AO1/8Akmj/AIef/Cz/AKAHjD/wDtf/AJJrvOaOaP8AiI3/AFDf+Tf8AP7A/wCnn4HB/wDDz/4Wf9ADxh/4B2v/AMk0f8PP/hZ/0APGH/gHa/8AyTXec0c0f8RG/wCob/yb/gB/YH/Tz8Dg/wDh5/8ACz/oAeMP/AO1/wDkmj/h5/8ACz/oAeMP/AO1/wDkmu85o5o/4iN/1Df+Tf8AAD+wP+nn4HB/8PP/AIWf9ADxh/4B2v8A8k0f8PP/AIWf9ADxh/4B2v8A8k13nNHNH/ERv+ob/wAm/wCAH9gf9PPwOD/4ef8Aws/6AHjD/wAA7X/5Joj/AOCnnwskkVW0PxdGGOCzWVrhfc4uSfyrvOabJGJkZHVXRhgqwyDT/wCIjf8AUN/5N/wA/sD/AKefgbPwr/bC+Fvxc1GHTNH8Q/Y9Ym4j07VIjbSyH+6hPyO3+yrE+1e1/wA6+K/ix+zx4W+J2lzEWMGka6oLW+q2cQjkVx037cb1zjg8jsRXa/sR/GjXfGuh6/4F8ZytP4v8ITi2kuJGLPc2+SqszH7zKykFu4KHkkk/e5FxFhs9i/ZpxnHeL/Nd0eHjcBPBtXd0+p9Q0Vwnxp8Y+Ivh/wDC3xD4g8J+Frnxt4hsbfzLPQ7Vtsl05YLj1IUEsQMsQpABJFfnH8Vv27vDXj744/AHxVeav4g+Gv8Awjd5qH/CbeF75riKSzMccMkavGoHnrIRIi/LuPAZVzivrTzD9V6K+e/2WP2mte/aTm8T6lcfDXWvBng+3eJtA1bVl2NqsLBgzbCBgjCn5N64bG7I5+hKACiiigAooooAKKKKACiiigAooooAKKKKACiiigAooooAKKKKAOJ1z4W6V4i+J3hTx3cz3qav4ctL2ztIYnQW7pdCMSGRSpYkeUu3DDGTkHtyvi79mPwf4y+PXhH4uXDahZeLPDcTwxfYpY0t71SkiL9pUoWcoJZNpVlI3kHIwK9gooA8gvP2dbW18W+INd8K+M/FPgL/AISKVbrWNN8PvZG0vbkLta423NtM0MrptVnhaMtsUn5huryX4o+D7bS/2l4NV8WaP49TwYnhGDStJ1rwRca7cXFxPHcM8kV++mu1wSqurRtKNrb5SWZh8v1zRQB8xfCj4Uaj8XPhR4s8PfEW38Rp4Xl8SSX3g2TXryZdfsLNCklrO8zkzpIk3mNGJyZQm1ZARla9O8K/A210Xxra+Ltf8Ta9498SWFrJZabfeITaKNOikIMwgitLeCINJtUNIyNIQoXcFyD6fRQB5d4T+A+n+CfE3i7UdH8Q65aaP4ou7jUb/wANlrZ7AXk6Is1xGzQGdGYpu2ibZuZjs5wMCH9lHw9pvhP4a6RoniPxF4f1D4ewyW2h+ILGW1e+WGSExSxyrNbyQSK67ScxcFFK7cc+4UUAeReCf2afC/g+1+INtPeaz4lXx5tOvtrl2srXTfZhbyEFETYHXJKrhVJxGsaBVFJf2YdMuvhTp3w+1fxj4p8QaHpl5p11YTag9kLm2WykikggDxWqb0zCoYyBnIJ+cHke1UUAeW+KvgPZa348n8a6F4n17wJ4pu7NNPv9Q8PtaONQgRi0SzRXdvPEWQltsiorgMV3FeKzNS/ZZ8Gah8M7HwQkmqW2nwa3B4juL+O5El7f6hHcLcNPcSyK/mNJIuX4HHyrsAUD2WigDidc+FuleIvid4U8d3M96mr+HLS9s7SGJ0Fu6XQjEhkUqWJHlLtwwxk5B7W/if8AD3T/AIr/AA78R+DNWnu7bS9dsJtPuZrJ1WdI5FKsULKyhsHjKke1dXRQB594k+DOi+KLv4fXF1d38beCb9dQ05YZEAlkW2ktwJsody7JWPy7TkDnHFJ/wpnRR8VNf8fG61A6xrWhw+H7iHen2dbeOSR1ZF2bg+ZWySxGAOK9CooA8f0X9mXwvofhn4UaDb3+rvZ/De5S60h5JojJOy28sAFwRGAw2zMfkCcgduCt5+zra2vi3xBrvhXxn4p8Bf8ACRSrdaxpvh97I2l7chdrXG25tpmhldNqs8LRltik/MN1ev0UAeXePPgg/jS3a1tPiB408LWE+mDSbu00m+gmW6gAZQzNdwTuku12BmiZJGyCzMVUrU8Sfs2+G9TsfAEWg3+reBrzwJG9voGoaBJC01rbvB5EkBW6imjkRkCZ3ozZRSCDnPrlFAHlXiT4B2eqeNm8ZaJ4r8ReCvFdxYR6bqOq6EbNm1OCM5iE8NzbTQlkJba6Rq4DsuduAM/Uv2WfBmofDOx8EJJqltp8GtweI7i/juRJe3+oR3C3DT3Esiv5jSSLl+Bx8q7AFA9looA4nXfhZpXiL4neFPHVzcXqav4ctL2ztIInQW7pdCMSGRSpYkeUu3DDGTkHtx+g/s02PhG4vLbwz428XeGvCV3fvqEnhLS7q1SwR5GDzJDK1ubq3jd9zlIZ0ALts2g4r2aigDyP4k/s82nxTm1W01jxr4tTwprEkL6n4Ut7q3+wXYTZmPe8DXEUbiNQ8cM0an5jgF3LerQwpbxJFGgSNFCqqjAAHAAqaigAooooAwNQ8D+HNW8Q6fr99oGmXmvaepSz1W4so5Lq2U5yI5Su5AcnhSOtb9FFABRRRQAUUUUAFFFFABRRRQAUUUUAef8Axj+CfhX46eEn0HxPZtNErGS2u4GCXFrJjG+NsHB9QQQe4NfIOofsG/F7wzcNaeEfiJo97o65EX9spJHKi9lwIpRwPRgPavv2m/j+lRKKlo1c562Ho4hctWCkvNXPz7/4Ys/aH/6Hjwf/AN9Sf/IdH/DFv7Q//Q8eD/8AvqT/AOQ6/Qeio9lT/lX3HH/ZWA/58R/8BX+R+fH/AAxb+0P/ANDx4P8A++pP/kOj/hi39of/AKHjwf8A99Sf/IdfoPRR7Kn/ACr7g/srAf8APiP/AICv8j8+P+GLf2h/+h48H/8AfUn/AMh0f8MW/tD/APQ8eD/++pP/AJDr9B6KPZU/5V9wf2VgP+fEf/AV/kfnx/wxb+0P/wBDx4P/AO+pP/kOuG+LnwV+MnwN8N22veJ/Fuh3VhcXa2KJpKh5RIyO4JElsg24jbvnJHFfqBXyz/wUW/5Inov/AGMMH/pNc0eyp/yr7g/srAf8+I/cv8j5l+EfwV+Mnxy8N3OveGPFuh2thb3bWLpqyhJTIqI5IEds424kXvnIPFdz/wAMW/tD/wDQ8eD/APvqT/5Dr2H/AIJ0/wDJE9a/7GGf/wBJravqaj2VP+VfcH9lYD/nxH7l/kfnx/wxb+0P/wBDx4P/AO+pP/kOj/hi39of/oePB/8A31J/8h1+g9FHsqf8q+4P7KwH/PiP/gK/yPz4/wCGLf2h/wDoePB//fUn/wAh0f8ADFv7Q/8A0PHg/wD76k/+Q6/Qeij2VP8AlX3B/ZWA/wCfEf8AwFf5H58f8MW/tD/9Dx4P/wC+pP8A5Do/4Ys/aH/6Hjwf/wB9Sf8AyHX6D0Ueyp/yr7g/srAf8+I/cv8AI/P+z/YP+MXiScWnir4i6JY6S2BK2jpJLKw7jb5UI592x7V9c/BP4F+F/gL4VOi+GbRlMrCS7vrghri7kAwGdgBwOcKAAMnA5JPomP8AOKdVxio/CrHXRw9HDrlpQUV5KwtFFFWdIUUUUAFFFFABRWP4g8WaL4StVudb1ex0iBuFkvrlIQx9BuIyfYV5Hf8A7ZfwwsdatNOh1a6v1nkEb3lvaMILfJxl2faSB1yobigD3SiqtpdQX9rDcW0sdxbTIskU0bBkdSMhlI4IIOQRVqgDkPHHxW8JfDWOJvEuv2ulGUbo4ZCXldemRGoLEZ7gYrxHxZ+3t4M0lpI9C0rU9flU4WRwtrA49QzZf80Fe0fFD4U6D8XPDp0fxBbyPEr+ZDcW7BJoH/vIxBAyOCCCD6cCuU8Lfsp/DDwn5Tx+GYdSuEBBm1V2ud+TnlGPl+g4UfqcgHzF4y/a68e/F3TdW8L6B4XtorXVreSzeCzglvLvy5FKsoYYBJVsZ2e4x2w/hh8D/j1pmjiy8OprXhjS5bk3DrJqH2AeYUUFmj3Bzwij7p6fWv0N0/TLTSrOO0srWGztYxhIbeMRovOeFAwOauUAYXg9NdTw5ZJ4lNk+uqm25fTnZoHYcbl3KpGRgkY4JOK3aKKACsfR/CeieHWdtK0fT9NLkljZ2qREknJJ2gVsUUAFFFFABRRRQAV598Yvg3o3xo8PxaXrE95a+QzSQTWkxXY5GMsh+Vx06jI5wRk16DRQB+a3ibwv8Qv2RPHEV1ZX3lR3KkQX9sC9rdx5P7uRWABYcEqemQQehr7d+BPxq0342eEf7RtkFrqdsRHf2O7d5LnOCD3VsEj6Edqn+PXw3tvil8MdY0mWBZr6OF7mwb+JLhFJTH15U+zGvhH9ln4kXHw5+L2khpTHpuqyrp97GehVzhGPptcqc+gI70AfpnRRRQAUUUUAN9a/NH44f8nxfEb/ALB9p/6S2Vfpd61+aPxw/wCT4viN/wBg+0/9JbKveyD/AJGVH1PqOGP+Rvh/Ulooor+ij+rQooooAKKKKAPoD4D+Ih4T+FviLVWxsg1G3EhI6IzRK/8A46TVuLwefhr408beLWRRZWcHnaezfdkkn6Af7pyv4ivIdF+IB0j4fa74XFj5o1SWOU3Xm7fL2lDjbtO7O31HWtbxd8Zb7xd4G0jw5NaeV9hZDNdibcbjapVcrtGOuTyckV+e18pxk8VVnBWjUlaWq+G0Xffya+Z+V4nJMfUxlapTjaFWVpar4LRd9/KS76nqnjrwHB8RvjtFa3e/7FBpUdzJHEQrS4dgFyemSRz6A9Oo57x18IbNPAd/rMPhl/CV/YzIot31MXa3KMyrkncdpBPTj8c1y998dru4+IEHie30uOAfYxYzWUkvmJLHkkgttGMkjt27jisLxN408P6pps1to3g610SaZ1eS5N09w4w27CbgAmehx24rPDYDNaMqMLuMYpbNWWuqfvJa+kjLB5ZnVCeHhdxhFRVk00rN8ya5ktV1tLyse02v7P8ApOnTWGkz+F7jVY5oAbnxENSWLypCD92HdyAfUHr/ABVl+DodG8K/Dv4hade6KNTXTLryblvtjJ9rUOQvKj93tH93r3rh774w6V4ghs5/EHg221jWbaIRC/N28SvjoXjUYb3BOOTjArL8G/E+Lw3a6/YXuhw6ppOsENLZJKbcR4JICkAkAZwB2wMH1hZdmdWnL6w5Npxdr2vaV20+bTTyj6GaynOK1GaxTlJpxdua12pXbi+d20vbSK20ujrv+Ed0zUvhn4Oult7iKDUNeMMlq17M8SxNK42hS20ELgbgAT1zya32+HfgLUPHmteDLbRLq3u4bUzpqTXjsI22qQqoTggBgctk5yPQ15sfitHH4d0PR4dIEUOk6n/aEZFyW3DzHcR8rkYDY3EnpnFWrX4zG3+JeoeLxpIY3cBg+x/acbMqi53befu5xt71o8vzK83HmS95x97q2mr666X3Nnleb3qOHPH43G0/tOScb666X3+Z0/w++HOgyeE/D+o3vhy58Uz6tfNbTyW9zJGtgquV3MFx2G47sD3HGfPPirY6RpfjjUbDQ7IWVjaP5IUTtKGYfebLcg54xk4xXu/g2Oa8+F/hSGx0tvEEWZPtLWOstpwtA77iHCODIRk5B9PevCfixo+i6H461C00K4+02CENu8zzQrEZZQ/fB9yfU5rTJ8RVrZlUVWcnbmsr3Wjtqr6O22iubZBiq2Izesq1STtzWV21pK2qvo7Wt7qvuclRRRX6CfqIUUUUAFFFFRP4WRU+Bntf/BL/AP5IHr//AGM1x/6S2lfYFfH/APwS/wD+SB6//wBjNcf+ktpX2BX8uz+Jn8YVPjYUUUVBAUUUUAN718Yft/Mbr4ifAPTJPmtbrXZTKh5BxNZqP0dvzr7PFfGH7e3/ACVz9nb/ALDk3/pRYVwY5tYSq1/K/wAjah/Fj6o9OpvLZ7Uveuue1g8P6bYBLBNQ1G8XzMTIXAGM4A/z3r+UcHl8sbKc3LlhDVvV7uySS3bZ+k18SqCStdvY5HHy4pB930rrbRVvtf0tLrRUsSxYOvlFFlGOPlI7fj1rWm02G6j1lbzSreytrfd5FxHF5bcZwc9+3TivbocNyxEJzhV2bSumtkpO99tNNTjnmSptKUd9d13tp3PPenPWjr1r0BdKlHh/S5dO0iyvZJI8zNMik9sHJIz3rP03yotD1m/l0+za5hmACPEGVOQCoHYcnoacuG5U5xhUqWTi5Xs7WUeZ2fWyF/aSkm4x2dt1fe23Q49u3OKPWurmtbTxB4anvorOKzvLZ1VlhG1HBI7duv6VNrjWfhH7PZRafbXc3liSWW5TdknIwPTpXLLInCDrzqpUrJqVnrd2Sta97p3Nfr3M1BQfPdq2nSz3+447ryDxRzu61NfXCXV1JLDCttGxyI1OQPpXX6Hp0cnhuOewsLXUr/efOW4wSBk4AyfTFcGAy15hXnSpz0im7pNtpPot22b4jE/V4Kclvp6er2OK+hxRXWaNpdpe3mq391Z/Z4bNdxs8nG7B4PtwePeqK6xbapPDA+l2sBaZMPCu0gbhkN/eyK6ZZQqdOM6tVJzb5VZ6pO19tNTNYxyk1GDdrX20ur/MwfvdRR39q73xto9k2nzS2dtFBJZyqkoiUDKsoIJA9yP1qX+xrGz8M3cD20RvoLUTPIygsGbcQM9RjFenLhavHEVKDmrRjzX1s/Jeej+45lmcHTjU5Xq7W7ba/ivvPPq8i/Zzbyf2+PiZDGNkbeG0kZR0Lf6Ac/8Ajx/OvXa8h/Z3/wCUgHxK/wCxZT+WnV7Xh9pmlRf3H+cTnzz/AHaPqvyPqj4zaf451L4YeIbb4banYaN44kt/+JXe6pD5tvHIGUncpBGSoYAkMASCQQMV+XXx4/ZLOjftCfAHQvil4/1zxr448eXd5DruupdGP7JhYltI7MEfIscsjsMjBIHyqPlr9farTWNtcXEM0tvHLNCSYpHQFkz12k9Pwr+hD4Y8G/ZZ+GPxo+Fdx4n0f4mfES2+IXhqGSJPDl9LCf7RMfzFzcORnPKjBaQ5BO4Dg/QdFFABRRRQAUUUUAFFFFABRRRQAUUUUAFFFFABRRRQAUUUUAFFFFABRRRQAUUUUAFFFFABRRRQAUUUUAFFFFABRRRQAUUUlAC0UlLQAUUUUAFFFFABRRRQAUUUUAFFFFABRRRQAUUUUAFFFFABRRSUALRSUUALRRRQAUUUUAFFFFABRRRQAUUUUAFfLP8AwUW/5Inov/Ywwf8ApNc19TV8s/8ABRb/AJInov8A2MMH/pNc0AH/AATp/wCSJ61/2MM//pNbV9TV8s/8E6f+SJ61/wBjDP8A+k1tX1NQAUUUUAFFFFABRRRQAUUUUAFFcJ46+NXgj4b711/xFZ2dyg5s4382456fukywz6kY96+f/GX/AAUA0y1kaLwt4auL8AkfatTlEK8HqI13Eg+7KenFAH13RXGfCn4lWPxa8F2niHT7a5sklJSS3uk2tHIAMgHoy8ghh1BHQ5A7OgDzT46fE7V/hL4PbXNM8NP4hij3C4cXAiW0HG13G0llyecY6dRnNfJU/wAdvjr8b5JLfwxaXlnZOdhGgWhiRM8DdctkoeDzvUdfTj7+ZQykMAQRg+9fPX7UH7Vmj/s56da6Rp9jHrPi28iDWWlIdsUMf3RJLt5C8EKo5bBHAGacU5OyE5KKuzxnw5+w/wCOfF95/aPjPxBb6ZJMd0peRr67J/2jkL6c7z9PX2zwd+xX8OPDISXULW78R3ICEtqE5WMOOSVSPaME/wALbuOPXPwt4k/aK+Nvju4kub/x5eaFHJnbZ6MfsqxKewMeG4z1LE+9YH/Cd/FP/ornjD/wb3X/AMer3qeQ5jUipRpfe0vzPn6mf5dTk4yqr5Jv8j9e9J0my0LT4LHT7SCxsoF2RW9tGI40HoFHAq7X47/8J38U/wDornjD/wAG91/8eo/4Tv4p/wDRXPGH/g3uv/j1X/q7mX/Pv8V/mZ/6yZX/AM/fwf8AkfsRRX47/wDCd/FP/ornjD/wb3X/AMeo/wCE7+Kf/RXPGH/g3uv/AI9R/q7mX/Pv8V/mH+smV/8AP38H/kfsRRX47/8ACd/FP/ornjD/AMG91/8AHqP+E7+Kf/RXPGH/AIN7r/49R/q7mX/Pv8V/mH+smV/8/fwf+R+xFFfjv/wnfxT/AOiueMP/AAb3X/x6j/hO/in/ANFc8Yf+De6/+PUf6u5l/wA+/wAV/mH+smV/8/fwf+R+xFFfjv8A8J38U/8AornjD/wb3X/x6j/hO/in/wBFc8Yf+De6/wDj1H+ruZf8+/xX+Yf6yZX/AM/fwf8AkfsRRX47/wDCd/FP/ornjD/wb3X/AMeo/wCE7+Kf/RXPGH/g3uv/AI9R/q7mX/Pv8V/mH+smV/8AP38H/kfsPzSY/CvyW8O/tCfG3wPPHcaf8QL7WljxutdYP2pZVHY+buPPqGB96+4v2Wf2uNN/aCt7jR9StF0HxrYx+ZcaeGPlXCA4MkOTnAOMqeRkcsOa8vFYDE4JpV4NX+77z1MJmGFxybw81K33/cfRVFZk2vaZba1baRPqNrDq13E89vYNOonmjQqHdIydzKpZckDA3DPWvFfgB+1dp3xsHxOkv9F/4Q6z8CazNpF7e6jfI0L+UX3ylyqiMDZk54GetcJ6J77UL28UjB2iRmHIZlBIplpdQ3trFcW8sdxbzIHjmjYMjqRkMCOCCOcivNv+GmvhmusT6XJ4stre9hma3kSeGaNVdW2kb2QL175xQB6lRUUMyTxJJGwdHUMrDoQehqWgAooooAb61+aPxw/5Pi+I3/YPtP8A0lsq/S71r80fjf8A8nxfEb/sH2n/AKS2Ve9kH/Iyo+p9Rwx/yN8P6ktFFFf0Uf1aJ74pGBxwcGl6jrV3Q72303VILm8s11KCM7jau5VX4ONxHOAcEjuBjjNZ1JOEHKKu+xjVk4wcoq7XTv5alH60feznpXovxk1CTUpfC95JFFE82iwuY4UCIuWc4AHQDoBWt8M73WdQ1RJdV1CO90FLOQS6RDPHK00Yj2rGlrGSQc4Odq4wcn18J5pKOEWKcF10v26LTV/cfOSziSwKxrglvpza3T2WmrdvI8k/iJxn0oBLZBXA+tPkx5jYG0Z4B7V6h8K9cg/sfXtKg02CGb+xryW4vid0srAfKoJHyqAfujqRkntXdjMXLC0PbRhzfO39fI9LMMdLBYf28Ic1rdbWXf8A4ZHlvpgcUnO3pXR+BfDsOu6s8t8Wj0exj+03sw7Rr/Dn+8x4Hv8ASur+MmsnxBpXhDUTBHb/AGizmZYYwAEUSkIox2VQB+FZ1Mco4qGGjG99320bS872MamZqOMp4SMb827vs7NpebaT7W07nmVHPFdt8K7MW2p6h4glh8y20O1e65HBlI2xL9dxz/wGtD4gaUuua34b1zb5dt4hhhMpXjEysElxx1zipnmMIYr6u1pbfzte1vTUipm0KeN+quOlvi/vWvy2721POMjccde9Lwv416bdfDnQJPHl34Os7nUJL/8AeLBeyOgh8wIXEbJt3EYG0sGHzdBjrkf8Iromm+AtP17UHvp7y6nmt1s4JERcoQA+9kO0AZyMEksMYwamOaUZKPKneVrK2rum0/TR/qKGdYeooqMZXlaytq1JNp+js99upxOakt7S4vFk8mGSXy0Mj+WhO1R1Jx0A7npUffjpW7pvihdL8L6ro0dqon1B4y14r4YRocmPG3kE9eR2616NVzhG9KN3dfdfV/JHq13UhFOjC7uvuvq/ktbGDtHXvS9sGvT/AIV+INS1TXJjq1083he0spPt9u6gWyRCMhFEYG0EsBjAyeTzzXC6Pr+raW0ltpF1cWhuZF/49CVlc9FXcPmI56ZwTg4zXFHFVZTqU+RXjZ76a3620ate1up58cdXlOrS5FzQSfxO2t9L8ujSV7W6oyeR0pRjtXc/GAxr4ktI5PLbVY7GBdSeMABrnblzxwTyuT7Vwp+8K68JX+s0Y1mrcyuduBxH1zDwr2tzK/8AXl2HUUUV0z+FnZU+Bntf/BL/AP5IHr//AGM1x/6S2lfYFfH/APwS/wD+SB6//wBjNcf+ktpX2BX8uz+Jn8YVPjYUUUVBAUUUUAJXxf8At7f8ld/Z3/7Dk3/pRYV9oV8X/t7f8ld/Z3/7Dk3/AKUWFcGP/wB1q/4X+RvQ/ix9Uemc7unH1rrI9YsNY0+zS8vJtNvbRdsdxGjMGHT+HnOBXKcjOaMHr1r+UMFmFTAymopSjJWad7Ozutno0+qaP0qth410uZ2a2aO4uvE2n/2tobC7adLNWEtw8bDJKgZwecnH61zWvaxNqGoXP+lyzWzSlkVmbaFycYU9OKzPejn0rsxmeYrGwdOVkm7u1+iStq9VYxo4GnRaa1sra273/U666utI1fQtLt5tU+yTWsZUr9neTk49PpTNKvNLh0XUtMm1Dy1mkUpP5DnKjBztHTp3Ncpz1o69K2/t+p7RVXRjzcvK372qty2fvW26oj6ircqm7Xv00d79vzOlvNWsNN0GTTdNmkummcPLcMhQcY4UHnt/OrGpX+j+KEt7m7vW067RQjr5LSBsemPqa5I9qAuFArN57WkpU504uDSXLZ2STura3vd9yvqMFaSk1K7d9L679LfgT3wt1unW1Z3twcK0gAJ46/nW1oa6Xb/Z7o6vNYXCn97GsLNnnorL0BHrmue4pOV9683C454Wu68aafVJ3SWvSzvp6nRUoe0hyczX3a/ejtE8ZWVxrWoiaJ1sLyNYi2PmGBjcR+J/SsprfRtNmhmg1KS6dZkYKISiqoYEk568elYGOc5xQuecivTqZ7Wrq9anGUk202ndXd3az2v6nPDAwh/Dk0rJNd7adTvIPFenDxPqTyy7tOuo05MbY3Ko7Yz69qpp4mt7hfETzy7Xu1CQLtJyAGAHA44x1rkPfNHcV0S4mxslZpWvJ7PeSaa9Fdtepn/ZtFbX2S+63l1sri15D+zv/wApAPiV/wBiyn8tOr16vIf2d/8AlIB8Sv8AsWU/lp1fReH2uZ1H/cf5xOLPP92j6r8j7gpaSlr+hT4YKKKKACiiigAooooAKKKKACiiigAooooAKKKKACiiigAooooAKKKKACiiigAooooAKKKKACiiigAooooAKKKKACiiigBnbpR1FRXE0dtE8szrFHGCzyOQFCgZJJPQV+Xn7ZH7a+o/EvVL/wAIeDb17LwXC5hlurclZdVI4LFuohz0UfeHLdQq51KkKUXObskduDwWIzCvHD4aDlOWyR9kfFL9uD4U/C66uLGXWpPEGrQZV7PQ4xPtb0MpIjBzwRuJGORXiGrf8FVNHhP/ABLvh9dXa563erJAe/8Adif2/OvzlkkaQ/McD0pnH+RXzVTO0nalHTzP27A+F05U1LG1+WXZK9vmfob/AMPXU/6Jin/hRf8A3LR/w9cT/omKf+FF/wDctfnlxRxXP/bc/wCQ9X/iFuE/6CJfcj9Df+Hrif8ARMU/8KL/AO5aP+Hrif8ARMU/8KL/AO5a/PLijij+26n8gf8AELcJ/wBBD+5H6G/8PXE/6Jin/hRf/ctH/D1xP+iYp/4UX/3LX55cUcUf23U/kD/iFuE/6CH9yP0N/wCHrif9ExT/AMKL/wC5aP8Ah64n/RMU/wDCi/8AuWvzy4o4o/tup/IH/ELcJ/0EP7kfob/w9cT/AKJin/hRf/ctH/D1xP8AomKf+FF/9y1+eXFHFH9t1P5A/wCIW4T/AKCJfcj9Df8Ah64n/RMU/wDCi/8AuWj/AIeuJ/0TFP8Awov/ALlr88uKOKP7bqfyB/xC3Cf9BD+5H6G/8PXE/wCiYp/4UX/3LR/w9cT/AKJin/hRf/ctfnlxRxR/bdT+QP8AiFuE/wCgh/cj9Df+Hrif9ExT/wAKL/7lo/4eup/0TFP/AAov/uWvzy4o4o/tuf8AIH/ELcJ/0EP7kfo5pf8AwVV0mY/8TD4eXVouetrq6TnH/Aokr2z4Y/t0fCj4nXlvYpq83hvVJztS11yIQBm9BKC0fXoCwJ9K/HfH5fSnxymM/KePSuinnavacdPI8vHeF0o03LB17y7NWv8AM/oIDA4x0pex4r8r/wBj/wDbW1T4WapYeFfF17Jf+CZXESzTkvLpeeAyHqYs9U7Dle4b9Sba5ivLeOaCVZ4ZVDpJGwZXUjIII4II719LTqQrQU4O6Z+IY3BYjL68sNiYuMlumWqKKK0OIKKKKACiiigAooooAKKKKACvln/got/yRPRf+xhg/wDSa5r6mr5Z/wCCi3/JE9F/7GGD/wBJrmgA/wCCdP8AyRPWv+xhn/8ASa2r6mr5Z/4J0/8AJE9a/wCxhn/9JravqagAooooAKK57xZ468O+A7MXXiHWrPR4WBKfaplRpMdQi9WPPRQTXz148/b08L6P5kHhfSrvxDN8wW4uP9Ft89mAILsO+Cq/X0APqaivnb9m39pTWvjDdXVjrvhqW3dXbytU0u1lNkuAD5crEtsfHIOcHjocZ+iaAMfxTJrEXh++k0BLWXWFjLWsd7u8lnH8LbSDyMjr1xXw94k1D9o74ta3e6LJZatp0UUskE1vYoLGzTPLIZsgSLtxgF2yCMZ3c/fNFAHxV4G/YBvLiSK48Y+I47dN257PSUMjspHQzOAFbPojDjrzX0J4H/Zr+HfgFYmsPDdtd3iKB9s1IfaZSR/EN+VRv9wLXqNFABRRRQA0YFfjj4w8Wz/FP4veMvGV65me61CSO1DHPlQqdsaj6RhF/P1r9jsV+I3w7/5As/8A18N/6CtfTcOUo1MwjzK9k38z5biSrOll0uR2u0vkdRRRRX7OfiYUUUUAFFFFABRRRSuh2fYKKKKOZdx8r7BRRRTJCiiigAqHRfFlz8LfiV4T8b6fI0M+nX8fn7DjzYujofZo96n2apq5f4h/8gWH/r4X/wBBavBz6nGpl9TmWyv8z6DIakqeYU+V7u3yZ9Y/8FIz8Jo/iD4UlnuvG8Hx/WzjHhceBxI10UMsoh3Bv3e0ymX/AFZEp56jAr4X8ETa0194wT4/y+Nrb4XSeMbr/hKj4SS38s6/lfMF4U4CZ6BQRnd5fINfu5ceG9JutetNbn0qzn1mzikgttSkt0a4gjcguiSEblVtq5AODtGeleK/AD9kzT/gv/wtKHVNaXxtp3j3WptXu7DUtORYYxKXLxMpZxKDvwSQAcdK/ED91PQvhLe+DtN+Cvhe78GSP/wgtto0MmkySGYt9hWIGM/vv3n3APvc1+ZGmQz+JfHFrGoae4vb9R6l2aT+ua/Sz45agvg/4G+Km0+1EUUGltaQW9vHhY1cCJQqgcBQw6cACvg/9lfwy3iT48eGIWUhbOc3z54x5Slx/wCPBR+NAH6axxrDGqINqKAqqOwFSUUUAFFFFADTX5s/tGWL6D+214jlnBRda0q2lt9wxuCwRIcevNu/5Gv0lr5X/bk/Z91b4kaNpXjbwhC0/i/w0GItY1zJeW2dxRR/EyHJC/xB3HJIB78vxX1PF067V1Fp/I9TK8YsBjqWJauoyTfp1Pn5c96Pu9elcf4R+JWleKYFhkmXTtUX5JbK4Oxgw4O3PXn8fUV2G3AweRX9GYbGUMVTVSlJNM/rHC47D4ykq1CacWA+YVLZR27TqLmSWGDnc8MYkfocYUsoPOO4/pUVJ81dEnGSspWOmcoyi4qVjs/HGv6J4gsdIFnPfifTrKKyCXFqiLLsOSxKykrwem09OtJoGseGvDeuWus276tPJakTRWUkMSqZAMgNMHyVz6Rgkdq44fKtIFxXlxwNJUfYc75de2qe62/4PmeLHLaMaH1b2r5de2qe62/Faq+5st401lbi6NvqV3ZR3ErzPDazukeWOWwA2K2vAmvaJ4aj1CW8uNQa4vLGaxaOC0jZI9/AYM0qlsAA4wOuM9643nsKOfWtK2DoVabpr3U97W1sb18Bhq1J0IvlTte1ru3fRm5Z+LLvw7HfWOk3Cy6bdtGZVvbGF/N2cqWRt+MHOME+tavjLx9/wk3hzQtOSCGJ7KBknYWcMYLbyw8squVHqowCex61x3PGKMHBzTeDw0qkarS5k730u3a12N4DByqwryS54u99Lt2td99DsdJ8dr4e8CzaPp0QN9e3QmvJLm3iliaJBhEUOCD82GyQMHpWppfxATXtA0vRNThH2u11SG4spLW3iiiRS43oyoFAzktkA5PWvOu2DSxyNCyvGzI6kMrqcFSOhB9a56uXYWpeVvebvfrf17W0t2OWtlOCqqU/tuXNzdb+va2lux7F4y8UaH4S+LWsa5BDeSapbsyx2rBfI80pt8zzN24LtJbbt+93x04PUPFNpfeCtF0VkmFxZ3U00z4Xayvjoc9fqAK528urjULiSe6mknnkOXlmcszH1JPJNRehxzUYXLqNGMOaV5RS1v2TS+Wr8yMHlVDDwpuc3KcUle/ZNJemr8y3rAsDqE39mfaPsXHlfa9vm9BnO3jOc9O2Kqc0be44oGe9ezT5YxUea9j3afLTioc97d3qd9qXibw7ceF7HQrG51PTbKPEt2FsI5Gupv77v54yB2XHHuelTwH4k0LwqdQu5vtg1fBj0+6S1jlS3B6yFGlHz46ckD3rjO3IxSbcdK8r+z6fspUXUdpO7273fTW/nfTQ8b+y6PsZ0HVfLJ3e3e71trfZ3vppsX9X+xyT+Za313es5Z5ZLu3ETbic54kfdnnJJFUOntR81Or06fLCChzX+79LHs0eWnBQcr/d+ll+A37p5PFRXFylnbz3EzbIYUaR29ABkmluLiGzjaWeVIYl6vIwVR9Sa4a4uNX+NviK38AeALdtTvL5gt5fKD5FvDkbmZuyDu3foMkgV5mZ5nQy+hKpUlrbRdWzxs4zjDZXhpVKsle2i6t9ND6z/wCCZumz2P7PeozyoVjvPEFzPCSPvKIbePI/4FGw/CvreuP+Evw6sPhN8OdA8JaaxkttLthCZSMGWQktJIR2LOzNjtursK/nNu7ufydJ8zbCiiikSFFFFACV8X/t7f8AJXf2d/8AsOTf+lFhX2hXxf8At7f8ld/Z3/7Dk3/pRYVwY/8A3Wr/AIX+RvQ/ix9UenUUUV/HUt2fqy2Cge/SilVSzBVBZicADqaI76Aze/4RqKa6tZYZW/syWPznncjMYX7wJAxkHjp3FVrbSrbUbO9e0Mn2mBt6ROwO+LoTwPvDqa27eSGwtl8Nzvte4XdNNu4jlbBVevQYAP1qjo9vL4bNzqdyu2W3ZoYIm48yQjB+qgV9/PB4fnguRcjv7R/yOyul2tuvPQ+djWqcsve105fNX0+/r5ambrGnRaSttDuZrwrunXI2oTyFxjqB15rOrd1zTmv76G8tAZItRO5FZuVf+JST3zWHJC1vI8LjEkbFSM5wQcGvl8yoexxEuWNoJ2i1s1ZWd+73PUw1RTgk3eXX9fuehpX0FhazW8QczBYt0skLglmPO3kkKBwM4J68UXWnW7aMmoW3mxjzvJeKUhjnGQQwA4x7VW0nS59Zvo7WEfM3JY9AvcmtPX1mjhjtYbW4h062OFkliZd7HqxyO/Yeld9OHtsPVxEqSUNo2XXTrvZLc55S9nUhTU/e6+n/AAXsRaTptjq10lkn2iOaRDtmYjbuC55XHA4P8VY7fKxFdPDpN3oem+dFbTTahdJgNHGzLAh68gfeI/KuXdSjFSpVwcEEYINYZjQdCjSjUhabu3ZWVnay82tWzTDVFUqScZXj+vV+gtFFFfPnpBXkP7O//KQD4lf9iyn8tOr16vIf2d/+UgHxK/7FlP5adX6f4e/8jOp/gf5xPm88/wB2Xr+h9wUtJS1/Qx8MFFFFABRRRQAUUUUAFFFFABRRRQAUUUUAFFFFABRRRQAUUUUAFFFFABRRRQAUUUUAFFFFABRRRQAUUUUAFFFFABRRRQB8q/8ABQ74uXHw5+CqaJp0/wBn1LxRM1iXU4ZbVV3TkfXKIfaQ1+TrSeZJubpX25/wVO1hpvih4T0vJ222iG5A7fvZ5F/9oivjbwz4Z1Txlrtjomh2E2qateyeVb2luu53br+AABJJ4ABJwBXyec1JOUaK9T+g/DLBUaWHxGZVLXTtd9EldmSxyxxwKXnOa+rrD/gmr8W7zTI7ma68NafK67jZXF/IZVP90lImTP0Yj3rybR/2afHGqfGiL4W3Npa6R4okDPi+m/cbBGZA/mRh8gqONoPJwcYOPDlg68Lc0Gr7H6xQ4jynE+0dLEKXInKVuiW79F3R5V9eaOe/FfVuuf8ABNX4uaRplxc29x4c1eWJdws7G+lE0nsvmRIufqwrzn4H/so+Nvj3ceIrfRJNO0q40KWOC9h1qSWF1kYuNgVY3OVMbAhsY498DwWIjJQcHd7EU+Jsoq0J4mGIThC3M+13ZeerPF8+1L2wK+jPit+wv4/+DngLU/F2t6r4buNMsPL82Kxu53mbe6xjaGhUHlh36ZrZ8Jf8E6fib4w8MaRrtpq3he3tNUtIruGO5vJxIqSIHUMFgI3AEZwSPc1X1HEc3Jya7mb4qyaNBYh4hcjbjfXdJNr7mj5Z+oo+gr1z41fsu+P/AIBrDc+JdOhm0uVtiapp0vnWxfn5CSAyHjjcozzjODiP4I/sy+PP2gZLmTwxYQx6bbP5U+qahKYbZZMA7MgMzNgg4VTjIzjIrH6vV9p7LlfN2PR/tnLvqn1328fZfzXVv+H8tzycDcaXjHJya96+NX7F/wAQPgX4T/4STXZ9F1DSVkSKSbS7p3MZY4XcskaE5P8Adz715L4D8B678TPFNj4d8N6dJqer3jERW8ZC8AZZmYkBVABJJIAqZ0alOfs5xafY0wubYLGYZ4uhUTpq95X0Vt79reZz5xt4pP4cd6+nfGX/AAT1+KPgrwhqPiC4ufD99DYW7XU1pZXkrT7EUs2A0KqSADwG5xxmvmP0NFWhUoNKpG1wy/NsFmkZTwdVTUdHboNooorA9a6CiiigLoKKKKAuheR9KFHfrXrv7Nvw78AfErxdqGn/ABB8W/8ACI6ZBYNPb3H2qG286YOgCeZKrL90sduMnHHQ1h+GPgr4l+JF54qbwTp7eINM0AvJcXRuIYStuC+yTEjruysZOFz/ACrpVCcoqUVe99t9PI8eWa4WnWqUasuX2ai25aR97azejOAjcxsGFfqv/wAE6Pi9P8QPhBc+G9Sn+0X/AIWlS2iZmyzWcgJhB/3SsiD0VVFflNX2v/wS01OSP4veJrAE+VPoDzsM8ZjuYVH6SGvfyWrLndLpa5+Q+KGApyw9HHxXvX5X5pq6+6x+nFFFFfWn87BRRRQAUUUUAFFFFABRRRQAV8s/8FFv+SJ6L/2MMH/pNc19Rs4jUsxCqBkk8AV8Yft9fFDwn4k+Hul+G9J1201PV7fWYbuWCzYyqkYguEJLqCmQzKNuc89KAOs/4J0/8kT1r/sYZ/8A0mtq+pq/NH9mD9pLXvhLpqeG9P0GDXNOvNTe7nhjSQ3jloo0KxEHHAjB5U9/w/RzRtUTXNLtb+KC7tEnQOIL23aCaP8A2XRgCpH+cigDSr5W/aS1r47afrosfC0Msvh67JEF14dsma4ABztmbLtGw4G5dobH1A+qaKAPg/wx+xH488a30mpeNdci0eSZi0rTSm/vHY85bDbeSTzvJ68ev0L4D/ZF+G/gdlmbSW8QXituE+tMJwPlxgRgCPHU8qTk9eBj2uigCG3t4rWFIYY0hiQbVjjUKqj0AHSpqKKACiiigAooooAKKKKAGmvxG+Hn/IFm/wCvhv8A0Fa/bk96/Eb4ef8AIFm/6+G/9BWvrOGf9/Xoz5Din/kXv1R1FFFFfsJ+MhRRRQB6R+zf/wAly8G/9fw/9ANa3jpQ/wC1PfKwBU+JowVPQ/v1rjvhL4utPAfxG0DxBfxTTWdhc+dJHbqrSMoBGFDEDPPcivRPGnj34Vax4wm8YaVB4wHiB9Th1Ew3a2otOJleRcKS/wB0NjnrjJr5zFKpDHOag2nDluu9+p9FhZU5YNRc0nGfNZ9rLY9X+LXx88TeF/2i5/CsrWup+EZJrS2l0e6tInUpLFHv+bbuzl2IySOemOKn0/4T+GPhn8Svix4li0u3vLXwvYxX2mafcDfFFJLC0hJB7Ky4HoDxyBXD+JvjV8H9c+JUvj+TQvFWp66rRSxafdtbxWXmRoqox2sX42A8lhntjiua8F/tN3Nj8QvFWs+JdLXV9E8Up9n1LTomwViAKIIyeu1CVwSM56g818/TwWJlRSo0nC0UpLbmd1frva+vnY96pjMOqzdaopXk3F78qs7dNr208jNuv2ivFnj+80/TvFV1p97Y/wBp21wk8tnFE9kFlBPluoXC44O7PHevoH4p6h8S/HV94ok+HXjvw5rvhgWwH9i6bPbT3YiaMLID+6OMneR+8z6c8V86a5rPwcsYQdC8O+JtSnku4pJF1m8jhSKBZA0kcfkkkllBTLZIznORXW+DvjN8Nvg+2r6x4F0bxJc+I722a1iXXJYPstsrEMdvlHcwBVfvckL1GSa68ThvaeznhqDTV7RcVbVrV66bbnJhsSo89PE17p2u03fRPRaa77Hz4QQcEYNFKzF2LMcsTkmkr7dbHxb30CiiimIK5f4h/wDIFh/6+F/9Bauorl/iH/yBYf8Ar4X/ANBavFzr/kX1fQ9zI/8AkY0vU/buiiivww/eQqqbO3+2LdGGM3KoYxNtG8KSCV3dcEqOPYV5V4q/al8AeCfGl94Y1u/urK8s9oluPszSwAsgbGU3NkZAPy9a9L8O+IbDxZodlrGlXH2nTr2ITQTbGTeh6HDAEfiKANSiiigAooooAKSlooA8V+K37Inwv+MN5LqGteH/ALJrEpy+p6XIbadz3L4+Vz/tOpPHWvKv+HX/AMLP+g/4w/8AA21/+Rq+v6KpSa2ZSlJbM+P/APh2B8LP+g/4w/8AAy1/+RqP+HYHws/6D/jD/wADLX/5Gr7Aop88u4/aT7nx/wD8OwPhZ/0H/GH/AIGWv/yNR/w7A+Fn/Qf8Yf8AgZa//I1fYFFHPLuHtJ9z4/8A+HYHws/6D/jD/wADLX/5Go/4dgfCz/oP+MP/AAMtf/kavsCijnl3D2k+58f/APDsD4Wf9B/xh/4GWv8A8jUf8OwPhZ/0H/GH/gZa/wDyNX2BRRzy7h7Sfc/L39q/9ljwh+zv/wAIv/wj11q2pf2x9q8/+2JIZdnleTt2bIkxnzWznPQdO/0F/wAOwPhZ/wBB/wAYf+Blr/8AI1YP/BS3p8Of+4l/7a19vUc8u4e0n3Pj/wD4dgfCz/oP+MP/AAMtf/kaj/h2B8LP+g/4w/8AAy1/+Rq+wKKOeXcPaT7nx/8A8OwPhZ/0H/GH/gZa/wDyNR/w7A+Fn/Qf8Yf+Blr/API1fYFFHPLuHtJ9z4//AOHYHws/6D/jD/wMtf8A5Go/4dgfCz/oP+MP/Ay1/wDkavsCijnl3D2k+58f/wDDsD4Wf9B/xh/4GWv/AMjUf8OwPhZ/0H/GH/gZa/8AyNX2BRRzy7h7Sfc+SNP/AOCZvwos7qOWbU/FOoRqebe4voAjfXZArfkRX0L8OPhP4Q+Euk/2b4R0C00S1bBkMKlpZiOhkkYl3IyfvE4rsqKlyb3YnJy3YUUUUiQooooAKKKKAEzXxf8At8Ax/FT9nydhiGPXZt79h+/sT/IH8q+zxXzn+3J8IdU+KHwjh1Dw9E8viTwxdjVbSOIZklRQRIiD+9ja4HUmMAda5cTT9tQnTX2k196NKcuSal2LdJ0rzv4L/GbR/jB4YguraeOHWIowL7Ti2JIZBwSB3QnkN74PIIr0Wv5BxeFr4SvKjWjZx0aP1KlVjUgpxd0wooorj5X2N7oKKKKr3haBRRRStINAoooo961g0Ciiih8z3DQKKKKXK+w7oT0ryP8AZ2BH7f3xJ7j/AIRlOf8AwX13Hj/4haH8M/D1xrGu3iW0Eany4sjzJ3xwka/xMf06nA5rD/YN8EazrN94x+MHiG2a1ufFU3k6bC4IZbVWyWH+wSI1X1ERPQg1+veH2BrrE1MXKPu8tr922np6HyueVoOnGnfW9z7Eooor92PjAooooAKKKKACiiigAooooAKKKKACiiigAooooAKKKKACiiigAooooAKKKKACiiigAooooAKKKKACiiigAooooAKKKKAPy8/4Kj/8l20L/sWbf/0ruqv/APBMzSLKPVviN4ne3Fzqmk6ZDHaoeu2TzXfHcEmFBkevvWf/AMFRv+S7aF/2LNv/AOld1XjH7L37RV9+zn8QG1lLRtT0a+i+y6nYq213jzlXjJ43oeRnggsvGdw+XxtSFLHwnPZI/deF8HiMw4SxeHwyvNz0W17crav5pNHc/CH4et+1Z4lvvFHir41W/hXxlJqQhsLS8KyXMhbDJ9nUzxsqhm2qiLgYwPSvWPh34P8AEHgH/goL4X0LxL4tn8b6hZ6SyLq1xbiB2i+yy7UYb3LEc5ZmJYnJ5qrpOtfsjn4jad8RbTxRr3hrVoLtdT/sSOynNus4bfggQOAN38KSbewwKwrf9qDwJrX7clh8Spry70rwlb2b2rXV3aOzlhbugYRx722sSMcZ55ArKPsqfI5SXNzLVSvdd3roelUeYY2WIhRoTjS9jNKLppcsrJcsWleV/XU+hfDvwQ1P4PftLeNvjB4n8Y6Tong29Ez/AGYXLhpVcAKJw6qg2kbhtLEnAFcl+x14m0L4ha1+0brpeSx8O6reGdplTEiW7rcFnxtPzbSWxg8noa+H/wBojxbpPjv42eMfEGiXP23SdQ1Bp7a4Mbx+YpAwdrgMOncA17l+w78bPh78MfDfxE0bx7rkuhwa7HBDC0VpNOzLslR9pjjfaQHH3hjkdeaKeMpyxKgklFNu7e7s+vYWN4bxVHJZ4qo5TrTjTXLGNnGKknayu211b7Hnvxy8HfATQfCUFx8LvHGveJNfa7VZbTU7d441gKOWcE2sfzBgg+93PHce4ftvD/jF/wCBI/6dIf8A0kjryf4reB/2atI8A6pdeA/iJ4l1vxXGI/sVhf2zrDKTIofcTaRjhCx+8OQOvQ+3eKfih+zp8avgv8PPDfjXx3rGi3vh+xgDw6ZYT7xKIURlZjbSKwBX+E/iahJS9rByjFyStZ6bnVUlOm8DiYUq9SNKcubng+bWOmiW2unzK/7OniC/+J/7Evxa0XxXdTarY6Lb3H2Ca7fe8QS3EsaBm7I6qV9M46YFXvjNq1z8Kf8Agnx8PLLwtLJpkevLZrfz2rlHcTQyTzDcDn5nGDzyuV6cV578XP2l/h14P+Ct58Jvgvp94NM1A41HW7yMoZ1YL5hG7Du7hQpLKoCjCjGMWvgn+018N/FHwNj+EPxlt7qLS7QFbHWbeJ5dihi0edgZ0kQsQpVWUqMMOobVVqdvYc65uW3N0vfa/wCpxVMsxrl/aaw0vY+3U/ZW15Urc3L3v0Pke31zUrbSbnS4NRvItLumWSexjndYJmU5VnQHaxHYkcV6z+yH8aNL+BPxltPEGuW0k2kXFvJYXMkKb5LdZCpEoX+LBUZA52lsZOAd74w6R+zj4Z+Ht5a/DvW9e8W+LLqeIwX2opLElrGGBkBBiiU7lyPusc9xXD/ACT4XP4sv7b4rJerodxZtHbXll5m62nyCJCIzk/KGHKuMkZHevGjGdGvFc6uut7pfM/Sa9fD5nlNdzw1SMJXTjy8s3otUv62PqX4m/st2vxUXxR8SfgT8RpNal1Xzp9R0eO8YSS+aC8kPmKQykggCGVRkHBbFcPoPgHw23/BPDX/E0vh/TW8TR6l5a6tJZxm6RftUS7RIV3gYJGAe59a6zwP8ZP2e/wBlXRfEeqfDTXNf8beJtUt/s0UWoQyRxpjJXcWhiUJuwSQGbsMZNc1+zz8evhjqHwC8T/Cn4sajf6PaX1293HqNrBJKXDusnymNJCsiyKW+ZSpB79K9eX1dz3SlKLvrdJ9Nelz84pLNYYZSjTqSo0qlNxvDlqOKvdNLWSWlu5XvPAPhpP8AgnVZ+KF8P6aPEkmo+W2rfZE+1lftrJt83buxtAGM4xXq/wAUp/g18APh78MfEus/CnTPEutavpcUcdvHbwwwECOFp5pcoVeT51wWVieeVySfPPjF8cvg9dfso3nwz+H97ewvY6hD9itr+CdpbqNZVkknLlNi7mZztJB4+6uQo4/9rr40eDvil8N/hHpXhnVzqN/oOnSW+oxG2mh8lzFbqBmRFDcxvypPT3FEqlOjCTg4uSjHs9b6mlHBY7MsRTjXhVhTnVqt/EmouKau1sm9N/I9++P8fwI/Zv1zQPEsvwotNevvFUYYaayRrZ2sCBPMlWFlaMSESJ8qrglTyvJbifjh8E/BXhP9sb4Vw6NodnB4f8TSwTXWjG3U2pbzSrYjPygMpXK42jB45rzr9tj42eDfjDbfDgeFNWbUzo9hNBeqbWaHynYQ4X94i7vuNyuRxXZ/Gr9oz4feLP2h/g34p0nXjdaJ4fWMalc/YrhPI2yBj8jRhm4/ug06lalOUovlsnG23z9fMywmXZjhqNCslUc5wrRldydrK0FZ7eXc9cu5fgb4Y/ae/wCFSR/CHS76+1Zw93qlxbQtFbStAJI0hiZCFTZjJQpgnOGOTWf4dsPgP4V/aHl+Bdr8KrTUXuDKJ9d1QLcyRTNCZxGnmKzqgQhQwZSCBwfv14d4g+O3gq+/b0s/iRDrDSeDo54HbUPss2Qq2QiY+UU8zh8j7vvUK/HDwUP2+G+I51g/8Iabvzf7R+yTfd+w+Vnytnmff4+779OabxVO/wBn4rbLb/LzM4ZFinD3va64fnes/wCKtl6rpH8Duf2Y/gn4PtP2uPid4P1LRLHX9D0m3n+x2+qWq3KxDz49nEgb5lVtu7qefWu1/YU8daHZ+Cfifo0fg6wSfQFnuLu+XYG1OFnuGSGQeXkKiqVG4uMMeB0rz34N/tHfD3wl+1x8TfG+qa6bfw1rMEiWN99iuH80mSJh+7WMuvCt95R0rj/2Qvj54J+GPjL4h2fjOaa38O+KIjEL+GCSQIA8nBVAXAZZTyFJBApUq1KnKHLJLWXbboXjsvx+OoYp16U5PkoNL3tWvit3aTd13PE/jN8QNF+JnjWTW9B8H6f4G094I4RpOmlDEGXOX+SNFy3so6d+tfR//BLnj47a7/2LNx/6V2tfOHxm03wBo/jWW2+G2rajrfhlYUKXmpIVleU5LAAxxnaPlAyo79a+j/8Aglx/yXbXf+xZuP8A0rtajK7/AFyfM7uz223OnjxQjw5hVSi4x5o2Ur8yXK9He7v6n6iUUUV9efzmFFFFABRRWR4g8UaP4TsTe63qtppNop/115MsSn2BY8n2HNAGvRXzH8QP26vCHh/zLfw1Z3Xia6A4m5trbJ/2mG8kf7mD6+nV/s5/tG/8Lus57a+0ibTdZtcmRreKR7SReOQ5GEbn7jHPcE9AAe41xvxTvvGGm+Dby78E2dhqGtxDcttfhiHT+LYFIy/oCQD+h7KigD885/Cfx8/aGvHi1VNVi05n8uRdQ/0CxTYx58rChyG4yqs2Rz04wv2hf2W5fgj8LNM17UNdTUtVutUjs3traErBErRTOSHY7nP7sc4XqeK/Smvln/got/yRPRf+xhg/9JrmgCr/AME69Ptf+FR63fC2iF6dcmhNx5Y8wxi3tiE3dduSTjpk19YV8s/8E6f+SJ61/wBjDP8A+k1tX1NQAUUUUAFFFFABRRRQAUUUUAFFFFABRRRQA096/Eb4ef8AIFm/6+G/9BWv25PevxG+Hn/IFm/6+G/9BWvrOGf9/Xoz5Din/kXv1R1FFbuga5pGj2dwLzw5ba5eyOvlvfXMyQxIAcgJE8bFicfMXwACNuTkdp8U/C/hzwP4w8M3cWl3B0nU9LtdXudD+2MGhMgJaASlWYLwME5bB656fqksVy1VScXd3ttrb5/nY/JI4bmpuqpKytffS/y/I8uor1mDQdB8X/B/xV4lPhy28L3ekXVtHZXVjPctDetI2HtyJpZMuq/PlCCBjIxXlMLRrNGZlZ4gwLqjBWK55AJBwcd8H6VdDELEKSSacXZ7dk+ja6irYd0eW7TUldWv3t1SYyivXvB2leFviRpXjWIeFofD/wDZOkTapZ6ja3lxI6tEQFim82Ro337gMoicjgAHA5HwZf2+pXmmaHD4M0XWdSup1t4p7ue+WSV3fChvKuEQYyBwo4HPc1z/AF5NS/du8d9u1772/E2+qP3ffVpbPXva21/wOPorvvjlp/h3RfiRqWleGLKOy0/TwtrJ5U0sqS3CD984MjuwG/coGeij3qxp3hHSbj4B6v4kktN2swa5DZRXXmONsLQ7iu3O089yM+9X9cj7GFaSaUrW767XI+qy9rOlFpuF79tN7HnNFd1pfwlvNcgvU07XdEvtWs7R72XSLa4kecxoAzhJAnkyMFO7akpOAR1BATTvhJe3ngm08W3etaPpGiXM8lus19NJv8xCPl8uOJ3bOTjYGwFJbbxlvG0FvLrb79vW/Tv0EsHWltHpfp8/S19ThqK3PGXg7UPAuvzaTqQiMyKkkc1u++GaN1DJLG3dWUgjIB5wQDkVh1106kakFUg7pnLKnKnJwmrNBRXo3izXPBWn6hoNpo+mxa9pGn6biWRt9q93eyAs7TOFWRkRiAEUrwvyuMk1b8TeHdC1b4L2HjOy0eLw5qY1h9LktrWeWS3uUEXmeaomd3VlyFOGx7enD9d5eRzg0pO3TztdXv8Agdv1S/OozTcVd7+V7O1uvc8url/iH/yBYf8Ar4X/ANBavor4R6b4S+JnjC18KTeEo7C0ubOUf2xHfzveW8kcJczOS4hK5U/L5QwGHJIyfnf4jKF0mJQdwFyAGHf5Wry80xCq4SvTcWmknrbZvTZvsz18poOnjaFRSTTbWl90lfdI/bmqeqajBo+m3d/dP5dtawvPK3oiqWY/kDVyvKP2mJdfb4O61ZeG9LvNV1PUQtn5VjG0kixt/rG2jnG0Ff8AgQr8XP28/Ou8uNS+K3xIkl2tLqevajwq8/PK/AH0zj8K/Vjw3ocPhnw/pmkW3/HvYW0drHxj5UUKP0FfBf7JPwj1qT44WdzrejX2mRaJC968d/bPCd5BSPhgOdxz/wAAr9B6ACiiigAooooAKKKKACiiigAooooAKKKKACiiigAooooA+If+ClvT4c/9xL/21r7er4h/4KW9Phz/ANxL/wBta+3qACiiigAooooAKKKKACiiigAooooAKKKKACiiigAooooAKKKKAPmn4wfsL+C/iP4gl8SaHe33gTxPI5le+0fHlSSHrI0WRhvUoyZ5JyTmuEb9gvx8cf8AGQ/iP0/49J//AJNr7PFLXJUw1Cs71YKT80maRqThpF2Pi/8A4YJ8ff8ARxPiT/wFuP8A5No/4YJ8ff8ARxPiT/wGuP8A5Nr7QorP6hhP+fUfuRft6v8AM/vPi/8A4YJ8ff8ARxPiT/wGuP8A5No/4YJ8ff8ARxPiT/wGuP8A5Nr7Qoo+oYT/AJ9R+5B7er/M/vPi/wD4YJ8ff9HE+JP/AAGuP/k2vGLn4SeN7X9omL4Sf8Le8SPNJj/ieefcDGbb7R/qPtH/AAH7/v7V+m9fEOqf8pKLP/gH/prNH1DCf8+o/cv8g9vV/mf3l7/hgnx9/wBHE+JP/Aa4/wDk2j/hgnx9/wBHE+JP/Aa4/wDk2vtCij6hhP8An1H7kHt6v8z+8+L/APhgnx9/0cT4k/8AAa4/+TaP+GCfH3/RxPiT/wABrj/5Nr7Qoo+oYT/n1H7kHt6v8z+8+L/+GCfH3/RxPiT/AMBbj/5NpV/YL8fKwI/aI8R5HraTn/29r7Poo+oYT/n1H7l/kHt6v8z+8+TvA3/BPnwxp+vQ634+8Tat8SNRhIKrqRMducHI3qXd2A9C+085Br6pt7eK0t0hgjSKGNQiRxqFVVAwAAOgA7VP+NLxj2rrhCNNKMFZIycnJ3YtFFFaEhRRRQAUUUUAFFFFABRRRQAUUUUAFFFFABRRRQAUUUUAFFFFABRRRQAUUUUAFFFFABRRRQAUUUUAFFFFABRRRQAUUUUAfl5/wVH/AOS7aD/2LNv/AOld1Xxn619mf8FSP+S7aD/2LNv/AOld1Xxn618VnX+8R9P1P6f8Mf8AkUVP+vj/APSYiUUUV8+fsIUUUUAFFFFADjleKTgHNeh/Bf4E+LPj14im0bwrb28ktvGJp7i8nEUUKE4DMeSeeygn2r0b4s/sJ/E34ReELnxNfppOs6XZrvum0e5kkaCPvIyvGhKjuVzgcnABNdUcPWnB1Ixbj3PCxGeZdhcVHB1qyjUdrJvvt9/TufO3tR3xXrXwN/Zi8cftCSXknhi1tYNPs2CT6nqUxit1kIyIwVVmZsc4VTgEZxkZt/HT9lHx7+z7Z2l94jt7K90q6fyl1HSpnlgSTkiN9yIykgEjK4PY5Bo+rVfZ+15Xy9wlneXRxf1F14+17X/D18tzxr2ApcFRX094N/4J3/Fbxl4dtNXWTQdIju4lmittQvn84qyhlJEcbqMgjgtkdwK8k8QfATxv4Y+KsHw5vtIK+KLiVI7a3WRfLnD52SJISFKHB+YkYwQcEEBzwtemlKUWkzPD5/leKqTpUa8XKCbeuyW79F1fQ87+lH0NfVd7/wAE2fi5aaJLfxz+HbuZI/MGnwX0nnscfcBaIJu/4Fj3r5dvrGfS7y4s7uCS1u7aRoZoJlKvG6khlYHoQQQR7VFXD1aFvaRtc3y/OcBmjksHVU3He3Qq0UUVzntBRRRQAUUUUAHYV9mf8Euf+S7a7/2LNx/6V2tfGfYV9mf8Euf+S7a7/wBizcf+ldrX0GS/7xL0/VH494nf8ien/wBfF/6TI/USiiivtT+YAooooA+QP2hPjp8YPC/i5fDOkaLDpKXZ22NzpsLXs94M4+QsuAeQNoTcDnk8V5/4e/ZN+KnxY1KPVfGOoyaWkmFe61q4a5u/LHTbGCTwT91mTv8Aj9+4Gc456Zp1AHgfw9/Yx+H3gxobjULabxRfxnd5mpkeSG9oV+Uj2fdXuVhp9tpdpFa2dvDaW0Q2pDAgREHoFHAq1RQAUUUUAFfLP/BRb/kiei/9jDB/6TXNfU1fLP8AwUW/5Inov/Ywwf8ApNc0AH/BOn/kietf9jDP/wCk1tX1NXyz/wAE6f8Akietf9jDP/6TW1fU1ABRRRQAUUUUAFFFFABRRRQAUUUUAFFFFACHpX4i/Dz/AJAs3/Xw3/oK1+3R6V+I/gGNodLuonG2RLlgynsdqivrOGf9/Xoz5Hij/kXv1R7v8E/CWg6hLf8AiHxDd6ZPDpIDWug3ep29o+o3HVVYzOoEI6se/QA8is7xRa6/4q+Ikd/rmv6LZ6rqkpkS+j1WCW3t2UYjUvA8giAwqruwBwSQASPP6K/UfqtT20q3NurLTZeWvfV6an5P9Yj7GNLl2d3ru/PS+22p7iutXVv4B8Vw/ETxDZeJHmthHotq2rQ6rdxXhYESxvG8hhQKDvyyhuBhq8wk1qx1izg0yDwzoum3UhjiGpLcXSupyAWYyztGoPc7ABk4x252ipo4FUU3fVu+mi2tsn+dx1sY6tlbRK2ur3vu1+R7x4z0NPC/gseDfB2q6Be2dwqXWua0PEFgrahMo3LFGhmDiGM9AQCzc49eY+B+pab4N/4SHxpe3lrHqWj2TJpFnJMollvJgY1dY+rKgLEnGBkV5dRWcMDL2MqM535t3bV9769Vp5LY0ljY+1jVhG3Lsr6LtbRbPUkmmkup3lmkaSWRi7yOcliTkkmvW9SmsfCfwDvPD0ur6ZqGoaj4gS8gTTbtJybdIADKwXlMlgAkgR+uVGDXkFFdNfDuvyq9kmn92xzUcR7HndruSt9+59T+A4/A3gbx8Z9Kn8NQeHTpckdrrt1rTPqNzLJbElXhE22I7iykPEgGAAdxUHyvxFrVhP8As7+EdMjvbeTUYNXvJZrRZlM0aMBtZkzkA9iRzXllFcFLLPZ1FUlNtq2/kmv1/wAkd88y5qfs4wUU77ebT/Q9j+JtnY/ELxn4WtLHxDotpHH4Yso5Ly9vVS3jkjiJaJnG7D5GNp5yQK8coor0cPQeHgoJ3SR52IrfWJObVm2dR8NvCdl428X2OmalrNloGmsS9zfX06Qqka8sFLkAuegHqfQGuu+M1xdaotpDYJpOn+D9FT7NpenWut2N1MqsRulkSKV2aSQjczAEDgZ4yfKaKznhpzrxrc2i6W+9779OtvmzSniIxoSpcur3d/uT02ue8x6DH4E+HQ0/wtqvh7UPEniC226vqh1+xjFpA3/LpCJJlbc3HmNjB6DPb5i+JULWumrC5QvHdbCY3V1JCuOGUkEe4JBrpK5f4hc6LBj/AJ+F/wDQWrxcww86GBxDnK7ave2v59Nke5lleNbH0FGNkna19Py69T9u6KhmuI7WF5pXEcUalndjgKAMkmvmLRv28/DV/q0ljd+GtWj3T+TbPYvHcGb5sKcMUxnjjnrX42fth9R0UUUAFFFFABRRRQAUUUUAFFFFABRRRQAUUUUAFFFFABRRRQB8Q/8ABS3p8Of+4l/7a19vV8Q/8FLenw5/7iX/ALa19vUAFFFFABRRRQAUUUUAFFFFABRRRQAUUUUAFFFFABRRRQAUUUUAFFFFABRRRQAUUUUAFfEOq/8AKSiz/wCAf+ms19vV8Q6r/wApKLP/AIB/6azQB9vUUUUAFFFFABRRRQAUUUUAFFFFABRRRQAUUUUAFFFFABRRRQAUUUUAFFFFABRRRQAUUUUAFFFFABRRRQAUUUUAFFFFABRRRQAUUUUAFFFFABRRRQAUUUUAfl5/wVI/5LtoP/Ys2/8A6V3VfGfrX2Z/wVI/5LtoP/Ys2/8A6V3VfGfrXxWdf7xH0/U/p/wx/wCRRU/6+P8A9JiJRRRXz5+whRRRQAUUUUAael6pqtj9otNLvLy2/tBRbzW9nK6/aVLAiNlU/ON2PlOecV9+re3H7KP7DN94d8ZXYHirxNFdxafocku6SATqEZcZ4EakyNjADNt6nn59/Yl8Y/Cz4d/EO/8AEfxKvFtJrGFDo7S2k1yizFjvk2xxvh1AG0nGNxI5wR6t8Yrz9mP4x+KtS8Ua78YfFt7qsysIIPsUqwwqMlIY1Nl8qAnpnJySSSST7+DioUXUU1zO6SbtZdz8i4krSxeZU8HUw0/YwcZSlGDfM1sk0rJLq9+hJqU0/g3/AIJj6S2lTNaS6xfEXskOVaVXun3AkHuqKp9QMVJ4NvJvFn/BMvxTDqkrXa6VeNHZtIdzRKlxC6gE9gXYewOK5D4A/H74b6x+z/qHwb+LVzfaPoyytPZatZQtKVBlEu0bEdldX3EEoVIJBxjmH4+fH74daP8AAey+Dnwimv8AUdFadbi/1e9iaMzAP5m35lRmdpApJ2KoCgDOeOj2lPk9pzq3Jy2vrf0PH+o4uWKeC+ry5/rPtefl93k3+L00t8jD/Yt8C+NPix8dNA8SHUb9tL8LyRzXmrXNw7CKJFIS2VmP8S/JsHAQtkY4Nb9tj44WfxG/aCOseEdRkS30G3j0+11awmZGlkR3dpI3UggBpCoYdduQcEV9ER/GD9muT4E2Xw1sPiFq/hLS3hQag+i6bcJcXbFR5glle1fO8/eIxkDbnb8tfOOseG/2dvD3xa8Cf2J4u1jxD4JaeSTxBJqdtMDEqAGJAq28blWOQ20McdxWVSChQVGnUTu0279f8kd2BxMsVm9TH4rCVI8kZRhH2btZXbbdrNvZLbXqe1fsE6LqPws8N+M/jH421OXRvCd1Z+XG95IxN6wkyZtpOWO7KJwSxkYD3+LPiJ4s/wCE88feJPEfk/Zhq2oz3whznYJJGcLnvgHFfefxw+J/7NPx5t9IsNY+KviDSND0qMJbaNo2mzQWiMBtD7Gs2JYL8o5wo4UDJz8KfE3TfCmleOtXtfBGp3WteFopFFjfXqFJpV2KWLAxoRhyw+6OAPrWWOSp0oU4STivNNt9/JHo8KSnisfiMbiqE6dWaWji4xUVokm7XfV/gcpRRRXhH6sFFFFABRRRQAdhX2Z/wS5/5Ltrv/Ys3H/pXa18Z9hX2Z/wS5/5Ltrv/Ys3H/pXa19Bkv8AvEvT9Ufj3id/yJ6f/Xxf+kyP1Eooor7U/mAKKKKACiiigAooooAKKKKACvnH9ujwXr3jr4S6RYeHtIvNavY9chne3sojI4jFvcKWIHbLKM+4r6OooA+cf2F/BeveBfhLq9h4h0i80W9k1yadLe9iMbmM29uoYA9sqwz7Gvo6iigAooooAKKKKACiiigAooooAKKKKACiiigBvGMV+Rvx4+Htx8C/jv4l0O7jaHRdUuG1HSrhgQjQyMWCg/7JJjPunoa/XFsc1598Zvgd4U+PHhf+xfFFkZRGS9re25CXNo5xlo3IOM4GQQQcDIOBXbgsXPA1414br8Tgx2DhjqEqFTZ/h5n5YUV9Aa9/wTf+Imj3zReE/HGi32l5Oz+2Elt5UHYYWOUH6gj6Vm/8O9PjZ/0Nfg//AMCJ/wD5Er9JjxZhHFc8JJ/Jn5nLhDGKT5Jxa+a/Q8Ror2//AId5/Gz/AKGrwf8A+BE//wAiUf8ADvP42f8AQ1eD/wDwIn/+RKf+teC/ll9y/wAyf9Ucd/PH73/keIUV7f8A8O8/jZ/0NXg//wACJ/8A5Eo/4d5/Gz/oavB//gRP/wDIlP8A1swX8svuX+Yf6o47+aP3v/I8Qor2/wD4d5/Gz/oavB//AIET/wDyJXmeh/s++PvEXxa1D4b2mvaSniSx8zzriYsLM7AC21hCX6EYyoo/1rwX8svuX+Yf6o47+eP3v/I5yivb/wDh3n8bP+hq8H/+BE//AMiUf8O8/jZ/0NXg/wD8CJ//AJEo/wBbMF/LL7l/mH+qOO/mj97/AMjxCivb/wDh3n8bP+hq8H/+BE//AMiUf8O8/jZ/0NXg/wD8CJ//AJEpf614L+WX3L/MP9Ucd/PH73/keIUV7f8A8O8/jZ/0NXg//wACJ/8A5Eo/4d5/Gz/oavB//gRP/wDIlP8A1swX8svuX+Yf6o47+eP3v/I8QrV+Dvw9ufjv8avDnhiyiM+k2dwt7q06j5I7dGBcE+pHyD/acV7Tof8AwTi+I+rXyw+KfHOi2Om8b20hZbiVh3G1o4h+OT9K+y/gn8CPCfwE8MtpHhizZWlIa71C5Ie5u3HQuwA4GThQABk4HJJ+fzjiKONovD0ItRe7e/ofRZPw5LA1liMRJOS2S29Sl+094w/4Qv4I+JblZPKubyD+z4COu6X5Tj3Clz+FfE/7JHg4eMfjhoglj8y100PqMvGR+7HyZ/4GUr6k/bC+Gfjf4paP4e03wppyaha280txdobqOE78KsfDsoPBk7//AF8n9jH4L618N/8AhJdV8TaVLpmqTMlnBHKVJ8pfmcggkEFtvIOPlr4c+7PqGiiigAooooAKKKKACiiigAooooAKKKKACiiigAooooAKKKKAPiH/AIKW9Phz/wBxL/21r7er5e/bX+B/i740HwYPClhFfHTftv2nzbmOHb5nkbMbyM58tunpX1DQAUUUUANzUVxcR28LyzOsUcYLPIxAVVAySSegqb3r8tf2pP2itY/aA8cal4b0fUJLL4faTOYVW3bA1F1JBmc/xAkEqp4AwcZNdGHw9XFVY0aSu2cuIxFPCUnWquyR9x+JP2xfg14Vunt73x9pskkZw32BZbwZ+sKOD+dY3/DenwJ/6Hn/AMpF/wD/ABivzZtvDOl2qBVsonx/FIu8n86n/sPTv+gfa/8Aflf8K+zjwliGveqJM+Klxfhk/dpto/R//hvT4Ff9D1/5SL//AOMUf8N6fAr/AKHr/wApF/8A/GK/OD+w9O/6B9r/AN+V/wAKP7D07/oH2v8A35X/AAq/9Uq//PxfcR/rhR/59v7z9H/+G9PgV/0PX/lIv/8A4xR/w3p8Cv8Aoev/ACkX/wD8Yr84P7D07/oH2v8A35X/AAo/sPTv+gfa/wDflf8ACl/qnW/5+L7h/wCt9H/n0/vP0f8A+G9PgV/0PX/lIv8A/wCMUf8ADenwK/6Hr/ykX/8A8Yr84P7D07/oH2v/AH5X/Cj+w9O/6B9r/wB+V/wo/wBU62/tUP8A1upbeyZ+j/8Aw3p8Cv8Aoev/ACkX/wD8Yo/4b0+BX/Q9f+Ui/wD/AIxX5wf2Hp3/AED7X/vyv+FH9h6d/wBA+1/78r/hS/1Trf8AP1B/rdS/59M/R/8A4b0+BX/Q9f8AlIv/AP4xR/w3p8Cv+h6/8pF//wDGK/OD+w9O/wCgfa/9+V/wo/sPTv8AoH2v/flf8Kr/AFSrf8/F9wv9cKP/AD7f3n6Qf8N6fAn/AKHn/wApF/8A/GKs6f8AtyfA/UpvKi8eQI3rcWF3Cv8A308QH61+a39h6d/0D7X/AL8r/hTJPD+mSLg2FuP92MD+VJ8JV+lRfcNcX0OtN/ej9ivDfizRfGWlpqWgavY6zp7nC3VhcJNGT3G5SRn2rWzX43eBfHHiT4A+JovFPgy/kgRGX7bpsjFoLqIHlHXuOvPVc5BFfrN8LfiHpXxY8A6J4t0dj9h1OASCNjlonBKvG3+0rhlPuK+RxuBrYCr7KstfwfofX4HHUcwpe1ovT8U+zOuooorgPRCiiigAr4h1X/lJRZ/8A/8ATWa+3q+IdV/5SUWf/AP/AE1mgD7eooooAKKKKACiiigAooooAKKKKACiiigAooooAKKKKACiiigAooooAKKKKACiiigAooooAKKKKACiiigAooooAKKKKACiiigAooooAKKKKACiiigAooooA/Lz/gqR/wAl20H/ALFm3/8ASu6r4z9a+zP+CpH/ACXbQf8AsWbf/wBK7qvjP1r4rOv94j6fqf0/4Y/8iip/18f/AKTEOn0pcE89vSgcnnpXXfDr4b6j8R9Rv0guLfS9M0u2a91LVr0sLeygXqz7VZmZjhVRQWZiAB1I8GEXN8sdz9Yr4inhabrVnaK/r/hl1OQPSjjbXcal4f8AAQsNQfSfGeqTX9tGZIItV0AW0N3hgNiPFczMrEEkb0VeDllOM5Oh/D3xT4o0ufUtG8M6xq2m27Ms13Y2Es8MZVQzBnRSqkKQTk8Ag1bozvZa+mv5HPDH4ecHUb5Vt7ycf/SkjnvxxSe+c1t6F4J8Q+J4RLo+g6pq8TTrbh7GzlnXzSpYJlFPzlQSF64BPaquvaBqXhnUpdN1fTbzSdSi277S+geGVdwDLuRwGGQQRkcgip5JWvbQ3WJoyqOmprmXS+v3GdzxS9W966TWvhr4v8OtZLq/hPW9La8lEFqLzTZoTcSHGETco3NyOBk81Sj8Ja5ceIjoMejahJrwkaI6UtrIbreASV8rG7cMHIxnih05xdmiY4uhUjzQqJrfdbLd/Ix+PXmlwV78V0um/DXxbrGmXOpWHhPW7/TrdpBNeW+nTSQxFBlwzqpVSo5OTx3rmQvGT0qXFx3RpTr0q0nGnJNrez29RKKKKR0DiOOn45o6jJr2T9n79m+9+OmoRebrtj4Y0iW5eyivLoebNc3KxGUxQwhlLlV2sxJVVU5yTxXm3h/S9KvNce11nWf7G06FZGkuktHuJW2g4SONSAzseBudF55cCtnRmoxk1o9jy45lhp1atGEryppOSSbte9tlq9HorsxM85FBx3r0nxV8KdP0/wCGth498Na/Lrmgy6i2k3UV/p32K6tbkIZFBRZJUZGQZDB/YjrXB6LpN34g1ix0uwgN1f308dtbwAgF5HYKignjkkDmplTlFpNGmHx1DE0pVactE2ndNWa3unZr5lHpSnI6jrXrfxk+AJ+D/hDwlq8viaw1641uS7hmh01N8NrJAyK6LNuxIctg4UAFSAW60z9n34C3Hx08QXNpLrEfhvR7by45tVmtjcDz5XEcMCIGXc7sT/EAFUsela+wqe0VK3vf0zk/tjBfU5Y/2n7pX1s+js9LXeuisteh5N0o+9Whr2l/2Hruo6b5vn/Y7mS383bt37GK5xk4zjpms7pXM9ND2ITU0pR2YdhX2Z/wS5/5Ltrv/Ys3H/pXa18Z9hX2Z/wS5/5Ltrv/AGLNx/6V2tfQZL/vEvT9UfkPid/yKKf/AF8X/pMj9RKKKK+1P5gCiiigAooooAKKKKACiiigAooooAKKKKACiiigAooooAKKKKACiiigAooooAKKKKACiiigAooooAKKKKACiiigAr4h+E/+kf8ABQLxk69E+2Zz7Ki/zr7er4h+DX/J/Xjn/t+/9CSgD7eooooAKKKKACiiigAooqhrmqRaFot/qU/+os7eS4k5x8qKWP6CgC/RXyD8Nf25NV8XeJtF8P3ng61kvNSvIrUXFrfNEib2CltjI2cZJ+9/jX19QAUUUUAVLy9t9NtZrq6njtbaFC8s8zhERQMlmY8AAdzXjevftn/Bfw3ctb3fj2wmdTtLWEU94nfo0MbqRx1zXx7+1J8YtX/aB+KmreDbC/msvAPhy5NtNHA2Pt1wjFWduzDcrBM5AC7urVwln4D8PWMaomkWsgUY3TRiQn6ls17+Byavjoe0TUY+fU+dzDOqGBn7Npyl5dD7s/4b0+BP/Q8/+Ui//wDjFH/DenwJ/wCh5/8AKRf/APxivhv/AIRHQv8AoC6f/wCAsf8AhR/wiOhf9AXT/wDwFj/wr1P9Wa386+5nlf60Uv8An2/vR9yf8N6fAn/oef8AykX/AP8AGKP+G9PgT/0PP/lIv/8A4xXw3/wiOhf9AXT/APwFj/wo/wCER0L/AKAun/8AgLH/AIUf6s1v519zD/Wil/z7f3o+5P8AhvT4E/8AQ8/+Ui//APjFH/DenwJ/6Hn/AMpF/wD/ABivhv8A4RHQv+gLp/8A4Cx/4Uf8IjoX/QF0/wD8BY/8KP8AVmt/z8X3MP8AWil/z7f3o+5P+G9PgT/0PP8A5SL/AP8AjFH/AA3p8Cf+h5/8pF//APGK+G/+ER0L/oC6f/4Cx/4Uf8IjoX/QF0//AMBY/wDCj/Vmt/z8X3MP9aKX/Pt/ej7k/wCG9PgT/wBDz/5SL/8A+MUf8N6fAn/oef8AykX/AP8AGK+G/wDhEdC/6Aun/wDgLH/hR/wiOhf9AXT/APwFj/wo/wBWa3/PxfcH+tFL/n2/vR93aZ+298EdWuBBB48t0cnGbqyurdf++pIlH617HoXiDS/FWmQ6lo2o2uradMMxXdlMs0Tj2ZSQa/KqfwToFwhV9GsgOn7uBUP5gCp/hl8SNZ/ZU8dWOt6RdXFz4LvrhYtX0d3LIVPG9R/fUZKt142kkGvPxuR18HTdS6klvY9LA59h8ZUVKzi3tfqfrDRVWxvINSs7e7tpVntriNZYpF6OjDII9iCK84+J37RHg74Q+PfAfg/xBNeR6142u2stIS3tWlRpA8SHew4UZmTn6mvnD6U9RooooAKSlooA4v4yavP4d+EXjjVbZ2juLHQr66idTgqyW7sCPfIr8gvA8Kx+HYGAwZGdj/30R/Sv1v8A2hP+SB/Er/sWdT/9JZK/JPwX/wAi3Z/8D/8AQ2r7ThRJ42TfSL/NHxHFrawMUusl+TNuiiiv1k/IQooooA+kf2Q9N/tjw/8AFay+029n9o0PyvtN5J5cMW5ZRvkbHyqM5J7AGuk+F/w5/wCEC+DPxib/AISfw34j+1aQP+QBf/avJ2xzf6z5Rtzu49cH0rx34M/FTS/hz4d8e2Go295PLr+ltY2zWqIyo5WQZfcy4X5x0yevFL8J/irpfgP4f/EbQr+3vJrrxJYpa2r26I0aMFlBMhZgQP3g6A9DXxmMwmKqVa06fwuUNLb2t18j7HB4vC06dGM/iUZ632ve2nmdp8dMf8M4/BvA58ifP5LXo/whj8f/APDLvh4/DjYmttrEvnu4g2+RvkDFvO4xnZ0+bjivL7r4rfDHxh8LfB3hfxTa+LI7rw/CUEmjrbBHZuvMjkkYA7DvXP8Aiv4qeHL74G2fgHR7fVA9nrct9DPfJFtNuTLsDMrf6zDrnC4znBrnlhq9ahHDOm7qo27q8bNvXdX3OiOIoUa8sTz6OCSs7O6SVttHufSemyeH7z9rrRl0xdPfWItDmGsSaeAYftQyDyP4wDg55wQD0xXhn7RVx8Z49ESL4gtjw6+of6IuLPmQK+z/AFHz/cLdePxri/2eviZpnwl+I8XiDVre8ubNLWaEx2SI8m5wADhmUY/GvPdUulvdSu7hAwSaZ5FDdcFiRmu7C5ZOhjFe0oxjFJyV3u9nfT8dLHDi8zp1sJZXjKUm2k7K1la6trf5alaiiivrT5QKKKKYDZY1mjeNxlWBUj2Nfbv/AATL1Ce8/Z81OGWRnjtPENzDCG/hQwW8mB/wJ2P418SV9p/8EwP+SB6//wBjNcf+ktpX5vxelei/X9D9M4ObtXXp+p9gUUUV+cn6SFFFFABXxDqv/KSiz/4B/wCms19vV8Q6r/ykos/+Af8AprNAH29RRRQAUUUUAFFFFABRRRQAUUUUAFFFFABRRRQAUUUUAFFFFABRRRQAUUUUAFJS0UAeL/tN/tFWH7PPguC8Fv8A2r4j1Nzb6TpeT++kGNztjnYu5c45JZQMZyPlhfhJ8UfjYv8AbHxR+IGqaclxiSPQNKk8uKAdgUB8tWHH8LH1bNdB8UsfET9vp7C//f2fg/RopbeBuUEhRJA2PUNcqc/7C+le1e5r8i4w4lxWXVo4LBvldrt7vXZI+oyrL6deDq1VdbJHzn/wwn4Dbl9Z8Rs5+832mDk+v+po/wCGEvAP/QX8Sf8AgTb/APxivo6ivy//AFnzf/oIZ9H/AGfhf5EfOP8Awwl4B/6C/iT/AMCbf/4xR/wwl4B/6C/iT/wJt/8A4xX0dRR/rPm//QQw/s/C/wAiPnH/AIYS8A/9BfxJ/wCBNv8A/GKP+GEvAP8A0F/En/gTb/8Axivo6ij/AFnzf/oIY/7Pwv8AIj5x/wCGEvAP/QX8Sf8AgTb/APxij/hhLwD/ANBfxJ/4E2//AMYr6Ooo/wBZ83/6CGL+z8L/ACI+cf8AhhLwD/0F/En/AIE2/wD8Yo/4YS8A/wDQX8Sf+BNv/wDGK+jqKP8AWfN/+ghj/s/C/wAiPnH/AIYS8A/9BfxJ/wCBNv8A/GKP+GEvAP8A0F/En/gTb/8Axivo6ij/AFnzf/oIYv7Pwv8AIj5yX9hnwXaMJLLX/ElrcL92QXMPHr0iB/WnjWPi9+yXIut6f4kuviJ4ChYfbdL1SRmlt488lSxYoBn7yHGTlkxX0V9ahurWC+tZra4iWa3mRo5I3GVdSMEEehBr08v4wzTC1oyq1HOPVO2q9e5z1sqw1SDUY8r7o9N8NfGLwz4q+E4+IlleMfDi2EuoSyFCXhSJWMqsoydybGBAzyOM8V8afHj/AIKBJ8RPgz4J8T/Afxb/AGVq934vsdG1nS9Ssrd762gnSbAlhkDqEZkQeYhIOcBsggdT+wrqmq+E9K+OXhLRbP8Atp/C+pvNpWny3AhFxMwuI1iMhB2BzaxgsQcbicGvif8Aay+Cfj3x7pfh/wCLvxR8NeHfhG3iPxLa6Ba6BoumKl8UmEjPeXjbgWdVi4DHc2eQgxn+lKNRVoRqLZq/3n5/KLi3F9D9QvAX7ZPww+KPxv1L4XeFtZk1zXtPtHu5b6ziEmnkowV4knB+ZxuByBt6gMSCK90r4x/Yt8I/Fv4D+NL74TeJ/hr4Yt/CFnZtd2/j/wANQLZpqBDBUE6AHzJ2yc52lQp+8ME/Z1bEH5ef8FSP+S7aD/2LNv8A+ld1Xxn619mf8FSP+S7aD/2LNv8A+ld1Xxn618VnX+8R9P1P6f8ADH/kUVP+vj/9JiL35r3r9n9T4p+E/wAX/A2mjzPE+r2VlfafbJ/rLxLWcyTQxj+J9hyEX5mwcZxx4Lxt9KltriWzuIp7eV4ZomDpLGxVkYHIYEcgg968ajU9nLma7r71Y/TcxwjxuH9lGVneMk99YtNXWl1danuHwm8NeGvG/wAPPiSmq+DbC21Twz4ee8t9UguL1Lj7SrBcyo05jzjd8oRRkdK73x74s0TwPJ8DNYsPD/iTVI7Pw/Zz6TJpGtx2tpJdCQm4i8r7JKTKZMCXa4J3KCBxn5z8Q/E7xj4t077Brvi3Xdasd4k+zahqc1xEWGcNsZyMjJ5x3pmgfETxZ4S02Wx0LxRrOi2EjmSS10/UJYI3YgKWZEYAkgAZI6AV2xxUIrlivnZd77HytbIcTiZurWldXb5OedknGztLddXa1rNrzPoGXxXe3X7Nvxp1G1spvC76p4xhE+mRyMrQRybme3f5VJAPykFRnGCO1dj8LV0q+8Ufsv3uuKk8zaVqdtHLM6qWkieUWibm6FWKhPRitfHUOvanb6LPpMWpXcek3EizT2KXDi3lkUYV2jB2swHQkZFJe65qWoWdhaXeoXV3Z2KstpbzTs8durNuYRqThAW5IXGTzRHGWabV7Jfg7hV4alOnKEJ8qcm7q90nT5O93rrv8z2O8+JUWi+BfiH4c0/wb4qS6v7u2n1LUNc1pbz+zLuK4yJWCWcZSVm3IWZgSTjrxXrWrXzW8moftEQbYZbvwjEsE0eONclLWUhVemVCPIR7g18q+I/iJ4s8YWUdpr/ifWtcton82OHUdQluER8EblV2IBwSMjsTVGXxRrM3h+LQn1e/fQ4pvtEemtcyG2SXBG8RZ2hsE/NjPJo+t2fftsrPo9PVlPh5yhDltF39/WUuaDSTV5a68q9PxPp34E/D+bw18Zvg5d614s1y/wDEepWtvqFhZabp7XdvBp779sUlw86MibPM3qsbKgLZzk184/EizisfiH4ptbdFht4dVuo440GFRRMwAHsAKfY/EvxfpOi2+kWPivXLLSYHWWGwt9RmjgjdZPMDLGrBQRIA4IGQwz15rn7q4mvriW4nkknuZnaSSaRizuxOSzE8kknJJrGtWhOmoRVuv4L/ACPRy3LcVhsXVxOIqKSaUUkraJtrZLvtr6s6yz1T4fR2sK3nhjxNPcrGBJJD4kto0Z8fMyqdPYqCc4BZsep61keJLrw7czQnQNL1PTIlBEq6lqUd6znPBUpbw7RjPBDZ9RWHtI7UfWuZ1JNW0+5Ht08DTpVPaJyv5yk19zdvwPcf2JgP+GnvBOD/AMtLn/0llrzXwt4J1n4ieOrfw9oNr9r1K+uWjjXoqjJLO5/hRQCxY9ACaTw18SvGHg2xktfD/irW9BtJHMrQaZqM1ujOQAXKowBbCgZ64A9Kd/wtLxl/wkP9u/8ACYa9/bvk/ZxqY1Ob7SIs58vzN+7ZnnbnFbqpT5IwlfRtv52/yPKlhcbHGV8TRUVzQUY3b0cXJptW2d9r9DvfjD4s8P6H4d0X4WeFb7+0vD+i3b3uq61CAw1PUHUJJLGMjMca/InI3DJz0Nee+I7PwnaWsR0HWta1O58zDx6lo8VmgTB+ZXS6lLHOOCo6k54wZ9e+KfjTxVp7afrnjDX9YsHKs1rqGpzzxMwOQSjuQSD04rn7G9n0u+gvLS5ls7q3kWWG4gcpJG6nKsrA5VgQCCOQRSqVYzldLT8vTU0wOBr4ahGMpWkm27NNSb1bk3FNXfa1j274rN/xil8DgO1zrn/pRHXo/wAGb7wnJ4k+C/hnw1410hLaw1GHVdWtJrW/S6vtTkwGUH7L5ZWNMRoS4HLEkV85al8ZPH+safPYX/jvxNf2VwhjmtrnV7iSKRCMFWRnIII7EVzOm6neaLqFvfadd3FhfW7CSG6tZWikjYdGV1IKkeoNdKxUadRTir6Jfdbz62PFqZDXxWCnhq0+V805Lld1ebb1vHpe2nrudD8U9Og034heIYbfVLXVo2vZpDPZpMqKxkYlCJY0bcvQ/Lj0JHNcmw2gCpLi4kuppJppHmmkYu8kjFmZickknqSe9RfxAGvNm+aTZ9lh6To0Y0m7tJK4HtX2X/wS5/5Ltrv/AGLNx/6V2tfGfYV9mf8ABLn/AJLtrv8A2LNx/wCldrXvZL/vEvT9Ufk/id/yJ6f/AF8X/pMj9RKKKK+1P5gCiiigAooooAKKKKACiiigAooooAKKKKACiiigAooooAKKKKACiiigAooooAKKKKACiiigAooooAKKKKACiiigAr4h+DX/ACf145/7fv8A0JK+3q+IPgT+8/bx+IbP8xX+0cE9sTRj+VAH2/RRRQAUUUUAFFFFABXlv7TeuN4f+Bfi64jl8qWW0+yqc4J8xlQj/vlmr1KvKv2kPhrrXxY+Gsvh/QprSC8kuopWa9kZEKLkkZVW5zjt60AfFP7HuhjW/j54fZ4/Mis1mu29isTBT/32Vr9K6+Tf2Tv2d/F3wo+Imrat4msIYLdtOa1t5oblJQztJGxwAcjhD1Ar6yoAKKKKAPxz+Dtw99ouqX0x3XFxqEjyN6kqpP6sa76vPfgj/wAipd/9fr/+i469Cr9fyn/cqfofjWcf79U9Qrc8UeCda8FyWaazZ/YnvIVuYB5iSb4z0b5GOPoeaw69x/ajXdeeCpVGYn0SIK/Y89j+I/Otq+InTr0qS2lf8Ec1HDxq0KlR7xtb5s85m+Fvii3vtBs5NM23OuxiXT4/tER89SAQchsLwR97FQa38OfEfhvxNa+HtR017XWLoxrBbmRG8ze21MMGK8njrx3r6I1o7fHnwKU8Ounx5U9R8iVFdTD4k+JoZ3bdrng3xUsb+sthJdgKf+2bDHsq+9eJHNq3uylFctnffR3aXXbRL5ntvKaOsYyfNdW21Vk3031PmnxBoF/4X1m50rU7f7Lf2rbJod6vtOAcZUkHgjoa7DQfgH488T6Laatpmgm4sLpN8Mxu4E3LkjO1pAR07inftAf8li8Uf9fI/wDQFr1PxVoPh3XPgf8ADceIPFP/AAjMaQSGFv7OluvNJAyMIRtxx165rtxGNqwo0ZxsnO19HLpfRJ3OKjgqU6taErtQvbVLrbVtWPIPD/wV8Z+KLrU7XTNGa5m0yc212v2mFBHKCQVyzgN0PK5FLJ8E/GkfiiDw62in+2Jrc3SW/wBpgOYgSC27ftHIPBOa9T+EOm6Rc/Bj4l2F1rf2PRvtaJ/a32R5P3YI2yeSDu+bA+XqM+1R/s66ToujfGwwaFr3/CRWR0mZzefY3tcOXXKbHJPAA5965amY14+1aa9zb3Xronq72W+250wy6hJUb39/f3lpq9la7232PMfFHwR8ceDdMfUNW8PzW9nH9+WKWOcIPVvLZto9zxXDV7t+yreXr/EbVNODvJo89lO15bucwnBADMOmecZ9CRXiF6sS3k4gO6ESMEPqueP0r1MLiKs6s6NWzcbO603v0u+3c8zFYelCnGtSuk7qz12t1SXfsQVyXxWUN4D1IkAlTER7fvUFdbXJ/FT/AJEPVP8Atl/6NStsd/ulX0f5GeX/AO90v8S/NH3vJ4f0/wAafsP6LpOueMJPAum6h4M0+K78SR3EcBs0a2i3MXfChW+62SMhiAQSCPyk+I37RPjnw/4++H1rpHjGz+N9p8OdQupfDnjCTSrsFneFTJDPuGZvKEKS5VnOF++y4x+vPw/8A6F8Uv2TvBvhPxNYLqmg6v4S062u7VmK70NrEchgQVYEAhgQQQCORXmHxS/Y6vrj4lfs9Xfwwg8O+FPBHw21Oe8vdLkaWOWaOVrfd5QWNxJIUiky0jqSXySck1+MH7cYf/BPO1tNej8V+OpPj5J8YvEniIQyarYRgwQ6ay7tmLaTEkfBZQdkaEDAX5QR9oV5x8O/2f8A4ffCfxd4n8T+EfC9loGseJWjbU5bQFUkKbiNqZ2xglizBAAx5OTzXo9ABRRRQB59+0J/yQP4l/8AYs6n/wCkslfkl4L/AORbs/8Agf8A6G1frb+0J/yQP4l/9izqf/pLJX5JeC/+Rbs/+B/+htX2nCf++y/wv80fEcXf7jH/ABL8mbdFFFfrJ+QhRXpfxE8NeD/Al1Dpaadrd5fzabbXYu21WBIlklhV/wDV/ZiSqlum/JA6jrXmn1rloYhYiHPFNJ7eZ0VqDw8+STTa330CivV/AfhfwL40OtzTaT4i0vTtI06S/ur3+2beQLtGEQL9jXLOxCgbh1PpXLfCPw5pXi74kaDo+tTm3027uBHIwcIWOCVTcfu7mCrnturJYyNp80WuRXe3a/Rs2+qyvTUZJ87st+9uqRyNFet/FHwbp3h3wJp93feG4PBniuXU5Y00iG6mkaWyCkCaSOWR3T94pVWyocZIGMGvLdNtYbu/toLm8jsLeSRUkuZEd0hUnlyEBYgDnABNXh8VHE0vaxWmv4el7/IzxGGlh6ns5PXT8fW1itRXovxZ8A+HvB+meE73w7qF/qVrrFlJO9xfRpFuZJDGWRF5VTtJCszEAjJq1N8OfDH/AApu/wDE1lrl1qmuWdzbRTxxw+TaRecGPljeu+R12HLDavOBuxms1jqThGpraTts97217a9zV4Orzyp6Xir7ra19O+h5hRRXp03w68Mf8Kb1DxNZa3d6prlnc20U8ccXk2kXnBj5Y3rvkddhyw2rzgbsZrorYiNDl5urS27/AJHPSozrc3L0Te/b8zzGivRbXwx4X0n4X6R4m1ez1fUbvUNQuLPybLUIrWNFiVGB+aCQknee46VwN69tJdzNaRSwWrOTHFNKJZETPAZwqhiB3CjPoKmliFWk1FOybV/TT1HUoOkk5NXaTt66ryIK+0/+CX//ACQPX/8AsZrj/wBJbSviyvtP/gl//wAkD1//ALGa4/8ASW0r4Pi//lz8/wBD9C4N/wCX/wAv1PsCiiivzg/SwooooAK+Xr74HeL5/wBtO3+IaWER8LJtzdfaY9/FiYf9Xnd9/jp719Q0UAFFFFABRRRQAUUUUAFFFFABRRRQAUUUUAFFFFABRRRQAUUUUAFFFFABRRRQAUUUUAfB9x/ykM+KP/YDtv8A0Rp9e214lcf8pDPij/2A7b/0Rp9e3x7fMXf9zIz9K/m/jiPNnPL5I++yb/dF6s17fwndTWaXM81tZQv9w3Umzd7jili8I3kupLYI8LSNH5qyCQlCvTIIH9K2vGEUDaxbzXguDprQKImtivX0GeP8ir2jaHDoPjRLeB3dGtDJmQgnJOOwHpXRHIcNLEKgqbcYyUXLm1d+trbPpZnO8dUUOfm1abStpp533XU5a98K3dnYveJLb3cCHa720m8KffgeoqWfwdcWwQT39hbNIoYLLMQ2D7Famu9dsbPR7nT9NhuP9IbMktwVzwegA4rV8ZX2nw3Fql1pn2uZrZSJvPZMDJwMDrzzWX9m5S4VakGvcUb6tpNt3SaTb0S6WL+sYu8Yvq30V7K3Ruxz9r4VnurEXpu7O3gZigaaQrkj3xjtVXVtAu9HZBMqukg+SWM7kb6Gtq6/5J3Zn/p6P/s1X7XbZ+G9FS9BUtfKyq/BC5PP05/Wslk+DrRVJRcXyRnzX0u2k01b7ini69N8zd1zNWt2MRfBl6scfn3FrazSDKQzS7Xb8MViSwvBM8bcMjFWHuK3/HlvdHxPLlGKybfKwM7htAwPxzXPMpjkZHBVlOCrDBB9K+czahQw1eVCjSceR2u9ea3W1uvkejhKlSpBVJyTur2S2Nq28I3dxawzPNa2omGY1nl2s/pgYqDTfDt5qlxNDEiqICRLJI2EXHqfwPSt/TLy315LPSNWsZROq7IbiPKsBjgkemB15HtU8enPa+FdcsbU+bNDcYbaPmZBt5x9AfyNfT08lwdaMKtJNwUW3Z6tqN3FprR36q+h5rxtaLcJu0m1bTRJu173/Pqc9/widzJPaxRXFrcCdtiyRS7lDYzg8Z6e1Qa54fuvD9xFHcGNvMXcGjJKnB5HIHNW/BsMn/CQ6fIUby/MZd+DtztPGfWuqbT18V+dAzfvLG/bd7xliSP8+lZ4PJsNmWDnOlBwquVoq99km1sul38h1sZUw1ZRnK8UtdP68jkr3wnfWGkrfzGIREKdgY7hu6ZGMd/WsWu/1nUxqnhfWpVOY1u1SP02rsA/x/GuA/irxc+wOFwOIpwwrbjKKd273d2rnbgK1StTk6u6f6I8y/YJ/wCSu/tEf9hyH/0ov6+mPij8GPBfxq0zT9P8b+HbbxDZ6feLf2sNyzgRzqCA42sM8MRg8HPIr5n/AGCf+Su/tEf9hyH/ANKL+vtCv6dwH+6Uv8K/JH59X/iy9RaKKK7zA/Lz/gqR/wAl20H/ALFm3/8ASu6r4z9a+zP+Co//ACXbQf8AsWbf/wBK7qvjP1r4rOv94j6fqf0/4Y/8iip/18f/AKTESiiivnz9hCiiigBeMdOa6DwP4F1v4jeIoNC8PWa3+qTJJKkLTxwrtRC7sXkZVACqTyR0rn/QYr3D9jXP/C9LLH/QN1H/ANJJa3owVSrGD2bPLzPE1MJgquIp25oRbV9rpX12/M4XVfg/4q0nQLnW/sVnqWk2jKl1d6LqdpqSWu7O0ym2lfywcEBnwCeAc1xOTjFe6/sVtJJ8ftJ0+QbtJ1GyvrTVYWH7qW1NtIzrIOm3Kqee6iuksfDGgfDv4M+AdetdT8G2WqeJLm9uru48WaTNqnmw28/lxwRKtrOsSYJLkBHYlcMQvHXHCxqR54uy1vfyt6dz52rnlfA1ZYavH2k3y8vKmr8yk7Ne81ZRbur3utEfMx70ueeelfTk2h/Du3m+M3xA8HWVrruk6FBp66JbXdqz2cFxeHZNIYZ0BdY2DhFkUryCVOAR8/8AijxZL4smtbi503SbC6hi8p5dKsUs1n+dmDPHGFjDANtyiLkKM5OSeepR9mtXf09bb/I9jBZnLHTahTcYq1+bRpuKlZx8k1fXfp1MPleld5N8FfFEbeHoRbwPf61YSapHYtKIpLW0UkCe4aTbHFGwVmDM+MDJxkZ4Lj6V0fivxh4g+Jmv215rF0+rap5MNjB5duiMyoNsaBY1AJ7dMn3rKHJZqS1O3ErE80XRklHW99emmmmnV69Eupa8WfC/xL4J0fTtV1WxhOkagXS11KwvYL21ldSQyCaCR03jB+UtnjpWtB8BPHF5azSW2jQz3MNp9vl0yPUbVtRSDaG8xrMS+eBtZTzHnDA9Dmu0+K0Y+E/wV0L4WXsiTeKrjVD4j1m3Vt39mloBHDbE/wDPQoQ7DtkDmpf2abNvhjJdfGTWx9k0PQ4p7bTIpMq2rahLE8aQRD+JVDFnbooHfkV2qjT9qoa+eu3e+nQ+aeaYz6g8SnG92o+6/wB5raPL72l++qtrseBUVJJIZJGc4BYknHTmo680+1jdpXCiiigYUUUUAHYV9mf8Euf+S7a7/wBizcf+ldrXxn2FfZn/AAS5/wCS7a7/ANizcf8ApXa19Bkv+8S9P1R+PeJ3/Inp/wDXxf8ApMj9RKKKK+1P5gCiiigAooooAKKKKACiiigAooooAKKKKACiiigAooooAKKKKACiiigAooooAKKKKACiiigAooooAKKKKACiiigAr4h+Av8Ayfh8Rf8AuI/+j46+3q+IP2f/APSP27PiQ6cqn9pZ/C5jX+dAH2/RRRQAUUUUAFFFFABRRXm3x8+JGp/Cf4eXHiPS7C31CW3uIklhuCwXy2bBPy98kfnQB6TRXzx+zp+1JcfGzxPe6HfaHBpVxb2ZukmguC4kw6qV2lePvA9exr6HoAKKKKAPxv8Agj/yKl3/ANfr/wDouOvQq89+CP8AyKl3/wBfr/8AouOvQq/X8p/3Kn6H4zm/+/VPUK9J0P48a7pOgWOkXumaL4htLAg2n9tWf2h4AOgQhh07ZyQABnArzaiu6th6WISVWN7HBRr1cO26UrXO2vfjB4i1Px9ZeL7ySG61OzP+jxPGRDGozhAqkHbye+eetR+Hfitrfhfx3e+K7EWy3948zzwOjGFxI25kK7s7c4I+bPA5rjaKj6pQ5eXkVrW+XYv61X5ubmd73+fc2PF3im78aeJL/W79IUu7yTzJEt1KoDgDABJOMDuTWl4j+I2peKPCeg+HruG1jstFVlt5IUYSNuxneSxB6dgK5WrH9n3P2H7Z9mm+xeZ5P2jyz5fmYzs3dN2OcdcVfsaS5Vb4dvLS35Ee2qvnd/i389b/AJnRaH8RNS8P+DNb8MW0Fq9hqzK1xJIjGVduMbCGAHTuDTPh38QtS+GXiIazpUVtNdeS8BS7Rmj2tjPCspzwO9cxRSdCjJSi46S38+g416sZQaesdvLqelap8eddvNEvNK0zTNE8M2l6Ctz/AGHY+Q0wIwQx3HtkcYPNea0UU6OHpYdNUo2uKtiKtdp1JXsFcn8VP+RD1T/tl/6NSusrk/ip/wAiHqn/AGy/9GpWOO/3Wr6P8jfL/wDe6X+Jfmj9Of2e/wDkgfw0/wCxZ0z/ANJY69Brz79nv/kgfw0/7FnTP/SWOvQa/GD9uCiiigAooooA8+/aE/5IH8S/+xZ1P/0lkr8kvBf/ACLdn/wP/wBDav1t/aE/5IH8Sv8AsWdT/wDSWSvyS8F/8i3Z/wDA/wD0Nq+04T/32X+F/mj4ji7/AHGP+Jfkzbooor9ZPyE9+8C61q3hfUpX8Z+NrHX/AAHFp8iTab/bkd+t4hixFFDalzIjhzGQWjTbsOSuOfHDr9h/Yf2EeGtMF1jb/anm3X2jrndjzvLzjj/V4x2zzWJVS+vms9v7vcG6NmvNo4KNOTm3q7baLTyW71179j0KuMlUioJaK++r1t1ey7dj1nUNW0/wn8DrDRbC9t7jWvEt4b3Vfs8yu8FtCSsEEm0naSxaTacHpmofgLqul6P4wu57+6tNP1A6dcJo99fgeTa6gQPJkcsCq4+bDNwpIPGK8g/tK6m4jjH/AAFSaP8AiYzD+ID8FqpYNSozpN/E22/X/JWXoJYuUasKiXwpJL0/zep9b6X4g0zUNBv7/wAS6xoEPxSm0q50uxuo9WieK9jaPb5tzLEHijmVNyIzSKX4DY4avmi10+W7v47ONoFmkkEQaa4jjiBJxkyMwQD/AGiQPeuf/s26l5eUf8CYmtSFWjiVXbcwGCfWs8JgXhOZxlv9y8l5eReKxv1vlUo/D97835+Z7N8W9LEnw78BRw6no15Lo+myW97Da6zaTyRyNOSoCJIWfhgcoCB3xg1L4Z0F4/gT4m0l9U0GPU9R1Cyu7a2k16xSR40VyxIMo2Ebl+VsNz0rxeio+pVPYqnz7S5tvPm79/wL+uw9q6nJvHl38rdu34luTxtpi6KdP/4RjT/tgXb/AGp5l19ozuzux5/l5/7Z4x2zzXqPhexK/AjxNpban4ei1PUb+xurWzm8RWCO8aK5ckGb5CMj5Ww3PTg1499lhLFjEhJ5ORmlW3iXpEg/4CK3r4WVSKjCVtU9bvZ37mFHEqnJylG+jWllurdtWeh/D3VvGllpulTeHfHOn6JYyXRaS0m8TxWa2rhwC8sEjrvBADfIsgYccn5awvi94u0DxF8UtdvPDNsIdCuLgfZ2SPyVb5VDuseBtVnDMAcHBGQOlc2EVeigfhTuPSnTwvJXda+uq0Vt3fXvtoKpiXKkqKWmj1d9lbTtuFfaf/BL/wD5IHr/AP2M1x/6S2lfFlfaf/BL/wD5IHr/AP2M1x/6S2lfEcX/APLn5/ofe8G/8v8A5fqfXrMsalmIVVGSxOABVXTdTtNYs0u7C7hvbVyds1vIJEbBIOGBwcEEfhVPxZoP/CVeGdV0Y3U1guoW0ls1zb48yMOpUlcgjODXxX4h/Za+KPwXaXWfAfiG41aKMh3j0pnt7pgOctBkiQZGNoLE/wB081+cH6WfdtFfHHwm/bkliu49H+I1kLZ4z5T6tawspRhkEzQgZzkc7Bwf4a+vrW6gvrWK5tpkuLeVQ8csTBkdSMggjgg+tAFmiiigAooooAKKKKACiiigAooooAKKKKACiiigAooooAKKKKACiiigAooooAKKKKACiiigD4PuP+UhnxR/7Adt/wCiNPr22vErj/lIZ8Uf+wHbf+iNPr22v5s46/5G8vRH3+S/7qvVmnY+KNU0yEQwXrpH2UqrY+m4HFNXxHqSXxvftTfaNmzeVU/L6YIxWb97qKOlfHLMsaoqKrSsul9NNj1Pq1G7fIrvfRaikliSetba+NtajjVFvPlAwP3aH/2WsaOCWSF5EiYxpje6qSoz0ye1Phs7ieMNHBI6bggZVJBY9F+vtRhsRjcO39XlKLl2b1S/PqFSnQqfxUnbvY0bPxZqunwmO3utiFi23Yh5JyeoqjqGpXeqy+bdzvK3QZ6D6DoKjW1lafyUhczZI8tVJbI6jHWo2XqGGCOoqq2Mxk6Sp1qknFaJNvp69gjSoqXPGKT72VzYg8Xavb24hS9YIox8yqxA+pGayJJGaRnYlnY5LMckn1powvFTCzn+zrOIyY3fYvqzYzgDqf8A69ZTxGKxiUaknNR2Tu7Ly7DjTpUW3FJX+VzSh8Xatb2628d6yxqu0fKpIH+9jP61UsdYvNNuGntrho5W+83Xd9Qev41DcafdWahp7aaEE4BkRlB+mRRDp95cxGRLSaSIZ+dI2YcdeQK6XiMxlOMXOfNHbV3XoZqGGUW0o2e+2peuPFOqXU0M0l2zPCdyfIoAOMZxjB49ajtdf1CznuJorgpJcf61gq/Nk56Y46npWdgUdaxlmOMcuaVaTd73u73ta/rbQtYajaygreiLUepXCWMlmsmLaRt7JgctxznGewqoD81O6UVyyrVKskqkm7aK/RdkaqEYX5VueY/sE/8AJXf2iP8AsOQ/+lF/X2hXxf8AsE/8ld/aI/7DkP8A6UX9faFf1/gP90pf4V+SPy6v/Fl6i0UUV3mB+b//AAVQ8NyxeMvBeuhP3N1ps1l5nbdFLvwfwm/nXwh7etfsr+2X8E5fjd8F76y0+JpNe0l/7S05FHMrorB4f+BoWAH97ZX44XVu9rO8ToyMpIIYYII6gj1r5bOqEny1lstGfvvhjmtKn7XLajtKT5o+elmvUgooor5M/oMKKKKAF6r711vwv+JGpfCnxhbeI9KtbO8vIYZoPJvldomSRGRwQjo33WOMMOa5LHANKeSMVcZOLUo7o569CGJpyo1VeMlZrumegt8ZLzTdH1PTfDPh7RPBq6pE1tfXGkrcSXNxA33ofOuZpXRD/EsZXd0bI4qHRfi5e2Pg2Hwrq2iaT4r0K0uGurG21hbgNYyOD5nkyQSxOFfgshYqSoOAck8IPvHNJ92tPb1L3v8A5fdsef8A2VhOTl5et73fNdaJ81+a9tN9tNjvvDvxi1fwzrGv3dtp+kSaXr0BtdR0BrQpp88OPkTZGyupQ4ZXVw+4ZLEliW6f8Uo9N8RWWp23gnwiLW0tpLdNInsHuLV/M3ZkcyyPLI4JypeQ7dqhQAMVwfPTFLgdO9L20+5byzCyk5cm6s9Wr6W++2l97aXE/h966/4W/Ei7+FPjKy8Tafpel6rf2QbyI9WikkijcjAkAR0O9edpzwTnqARyGMKDS9TxURk4tSjujtr0KeIpSo1VeMlZrumdh4u8fWfi4XkjeENF07UrqXzptUt7rUZrl3LbmJM91IpLEnJKk89RXUeI/wBoA+MNL0PTtX8BeFryy0O1FnY26yalBFFH1YiOO8VN7HlnxuY4yTgV5OPl5pPpW31ipr5+SPMllGFlGEWn7l7e9K6uraO99tCa4mSa4lljgjtkkdmWGMsUjBOQqliWwOgySeOSahJpKK5j2Y+7oFFFFBQUUUUALzzX3L/wSw8PzTfEXxfrflt5FppCWbSY4DTTK4H5QH8q+HoI2uJFRVLZPQd/av2F/Yl+B8/wV+DNqmpQtD4g1xxqN/E64aDKgRwn3VeSD0ZmFfV5LQld1ntsj+f/ABOzWlKNLLYO8k+aXlpZL1Poaiiivqj+fwooooAKKKKACiiigAooooAKKKKACiiigAooooAKKKKACiiigAooooAKKKKACiiigAooooAKKKKACiiigAooooAK+If2cf8Ak+T4of8AcU/9LYq+3q+If2cf+T5Pih/3FP8A0tioA+3qKKKACiiigAooooAK5L4reEF8ffDnxDoBXc99ZukXOP3oG6M/99ha62igD8t/2f8Axw/wv+Mmh6hdbre3+0/Yr1ZARsjkOxyw/wBnO7HqtfqRXxp+0r+yX4h8UeP38R+C7OO9j1V997atNHD9nlwAZMuw3BuWOMnOeORX0T8E9F8X+GvAOmaR4xexnv7KNYop7Od5WaMD5Vk3IBuUYXKkg46+oB6FRRRQB+N/wR/5FS7/AOv1/wD0XHXoVee/BH/kVLv/AK/X/wDRcdehV+v5T/uVP0PxnNv9+qeoVteDfFV54J8TWGtWR/fWsocoekidGQ+zKSPxrFrd8E3ui6b4ms7zxBbz3mm27ea1rborGZl5VG3EAKTjJ54zxXoVrOlJSV1bbv5Hm0W1Ui07O+/bzPYfiDpNj8JvC95rOhRTxzeNFH2QvEyHT7NlWSWLPTexYL/urR8P9HsfjB4RstR1yOeSbwWMXTRxM5v7IKzxwgjq6lSv+62etcWPi0viW18WWXitJ7q11hzeWzW6KzWd2oCxsoJX5NgCEZztAoPxYXwzb+FLLwolxbWmjP8AbLlrlURr26cbZGcKW+TYSg5ztJr5v6riPZclv3l/i8rd/TT11PovrVD2vtL/ALu23nft66/gch4y8WXvjbxLf6zekCa6k3CNT8sSDhY19lAAH0rUv/iFLJpPhaz06yi07+wg7hjsmSedmyZmRkxuwAOd2NoxWb42vtF1LxNe3mgQT2mmXD+altcIqmJiMsg2sQVBzg8cY4qloLaYus2Z1n7SdKEgNwLNVMpQdQu4gZPTJPGa95U4OlGUoaRWi7aWtb00PEdSftZJS+J6vvre9z0yPWtR1b4IeIbzxZeXGp/aL23i0SXUJGllEykmcxs2WCbAAcHGeOtUvg74k8U6n4w8P6RZajMmkW7g3VmmEtfsoJMzSqAFfKlss4JPAz0qr8SPFfh7xncGe11HVLW2s4fI03SRpMUdvbxjom4XLHJ6s+0knt0Am0vxd4W074e/2DaXer6VqF8c6tew6dDM1woPywoxuEKxDuMZY9cDivH5P9nkuTWT2s7RurbW7dup6nN++i+fSK3urys+9+v5HFeLJ7C68UaxNpUYj0yS7ma2VRgLEXJQAdhjHFZNWL6O1ju5Fs5pbi1H3JJ4hFIw9SgdwPwY1Xr6CnHlgkjw6jbk2wrk/ip/yIeqf9sv/RqV0d9qVtpsYkuZREhOASCc/lXC/ErxTYX3hG/tbd3leTy8MEIXiRT3+lcuO/3Wr6P8jry//e6X+Jfmj9UP2e/+SB/DT/sWdM/9JY69Br4I8C/t0XHhP4V+E/D+meEo5bnTNGsrIXl3eko7Rwohby1QHB28fP3q1/w0h8fviBGknhzw9JawZ2+dpOiPKhPB5eUSKOPp1+lfjB+3H3bRXm/wM1bx1qPgtF+IOkNp+uQvtWcPCftUZAIcrGcI2cgjA7HucekUAQ3EnkwySBGk2KW2RjLNgdB718weLP28/DeiXEtrp/hfWL28hYxyxXzJaBWHVTgucg8HK9jX1LXFXPwb8DXuuXmsXXhHSLzUrxt89xdWaSl2/vYYEAnuQMnvQB8U/Fb9tTxZ4+8F+K9G07w1p9lpeoaVdW0+TLczxxPE6uwcFVGFPUrgYzXyX4XF5JoVssW4RjdjGB/Ee9fsh468Gxa98MfE3hjTreG1TUtKu7GKKJBHGplidOg4HLV+PnguRo9KeylRobm0leKWKQEMh3E4I7c5H4GvseFZKOOafWL/ADTPiuLISlgItLZpv7rF+ztbqGXe8gKn7yliTWhRRX64fj4VPYwpcX1tHIu5GlUEexIqCtfwrY2d7rEX27V7XRreIiUz3kczq2GHygRRu27GTyAODyOKzqS5INmlOPNNI7z4kfClbTxZ8RpNCS3stE8LzR7raSWRpPLkdY1CEhtxDHncw49a1Pgb8NwPiB8PbzWbex1PSPEC3skVnMnmjEKSofMRl2/eXIxnoDwatXvxL8P+KPE3xZt5dQ/snTvFSxmy1G5gldFaGZZEEixqzqHAPIUkZGRWt4W+I3g3wr4i+FEaa811ZeG4dRiv7w2cyKrymQqUXaWZCX+U4zjBZVOQPl51cX9XdGUXe3Z7cnfvzfM+lhTwvt1WUlb1W/P27cp89zDbM4AwNx/nXXaJe+HdN+G+vmZYrrxXfXEVrbRTwMwtrYfPJMjbdocsqp1DAFsdTWRqGm6Snh21v4Na+0avNcSJPpX2R18mMfck80na27n5RyMVi19E4qvTSbas/TZ/l+Z8+pOjUukndeu6/M9a8F6f4V+IFj4osk8KLo6aZoUuoQatHfTSXCTQqp/fF38lhI2RhY0xuAHTNYfw2vNAvdY0DQ7zwdFrlxe36wXNxNeXCylHZVVYVidFQqMnLiTJPYcV1WtXPhfTvh/b+FvCvjXSLeC7CXGtXd1bX6T38y8rEAtqQsKH7o3ck7jiqvwx1Lw14R8I3erW3ifT9P8AHl2XtreTUILsrpkBGGljMUEgaZhkA5GwH14rwueXsqkkp6u0V7910u3vbr93XQ9tRiqlOLcdFeT92z8ktr9PXyPPPHGiW3hnxlruk2U7XNnY301tFMxBLokhVSSOCcDtWJVvVLSOx1CaGK/g1ONTxd2yyiOTIByBIiP3xyo6fjVSvoqN/Zx5nfQ+fq253ZW1CiiitTMK+0v+CYP/ACQPXv8AsZrj/wBJbSvie8uksbSa4kOEjUsfwr7u/wCCbnh260L9nVrq5RkTVtZub6DcMZjCRQ5/76havzfi+a5qMeuv6H6bwdF8taVtHb9T6rooor86P0g+Vf2zPgLZ654dufHOi2qw6vYDffrGCBcQd3wP41JyT3Gc9BXO/sP/ABG1yxvZ/BGrW182lyK82nSSQNst5Bl5I9xHAYHdjsR/tV9mUUAFFFFABRRRQAUUUUAFFFFABRRRQAUUUUAFFFFABRRRQAUUUUAFFFFABRRRQAUUUUAFFFFAHwfcf8pDPij/ANgO2/8ARGn17bXiVx/ykM+KH/YDtv8A0Rp9e21/NnHX/I3l6I+/yX/dV6sKKKK/PT3jX8KzONUW18szQ3QMMsfqp/i+o659qseKGOmy2tja5FrAokjlUj94zcl8j8h6YrO0/VP7Nt7pI4/9InTYJt/3FP3gBjqfXNSJrMbWNrbXdubgW8m5GD4O09UPB4z+VfWUMXQjgFhXO03rzWeiuvd0V9bX0/zPHqUZ+39qo3Xbvpv+h0eoN5ejNrKRbNRuIlSUDH7tWyDIB1G4Dg+5riTxzWyviaU6pcXc0YlgnUxvb7sKUxgKD2xxzisjcok3bSUznaTzj0zWGbYuhjXB0ZbaNNWu76y2+195pg6U6Kamt/6t8hgzu6Vfn1a4mhs0XEP2VCsbRZVuTknOev0qveSQ3E7vbw/ZomPyx7i23j1PWizljt7iJ54vtEatlo923d7ZxXjU5ypzdKM7Rbs2r2snv6aHZKKmlJx1XT5fd5GzCX07wrdCckfbnTyI2POFOWfHp0FQeG1uLnU7eUyskVrh3mZjiNFOSPoeRj3qPVdWt9WmkneCdZWGEBnBVAOgACDgemaeutW39kx2JtZUTdvlaKcDzT2LZQ8DsM19H7bC/WIWq+5SjpveTTuk9Orf3HnclX2cvc96T1200t37fiUNQnS6vbiZBtSSRmVfQEk1Xp0xRpCYlZU/hViCR9SAM/lSV8tWk51JSbu22erTjywSQUUUVlHdGj2PMf2Cf+Su/tEf9hyH/wBKL+vtCvi/9gn/AJK7+0R/2HIf/Si/r7Qr+xcB/ulL/CvyR+U1/wCLL1FooorvMBh/KviP9sD9hM/ELUb7xp8Poo08QXDGW/0VmWOO7bvLExwFkPUgkBuTkHO77cAz9aNv51MoqScZK6ZrRrVMPUjWoycZLVNbo/ArxF4V1bwlrFzpesWFzpmoW7bZbW8iaKVD7qwzWV5b/wBxvyr95PGXw38KfEO0+y+JvDum67DjC/brZJWT/dYjKnnqCDXlVx+wr8DbqYu/gSNWPH7vU71B+SzAV4NTJqM3eLaP1rBeJeZ4emqdeEZtddU/n0Pxw8t/7jflR5b/ANxvyr9jP+GC/gT/ANCN/wCVe/8A/j9H/DBfwJ/6Eb/yr3//AMfrL+w6f8zPR/4ili/+geP3s/HPy3/uN+VHlv8A3G/Kv2M/4YL+BP8A0I3/AJV7/wD+P0f8MF/An/oRv/Kvf/8Ax+j+w6f87D/iKWL/AOgeP3s/HPy3/uN+VHlv/cb8q/Yz/hgv4E/9CN/5V7//AOP0f8MF/An/AKEb/wAq9/8A/H6P7Dp/zsP+IpYv/oHj97Pxz8t/7jflR5b/ANxvyr9jP+GC/gT/ANCN/wCVe/8A/j9fPv7ZX7Nvw4+DPgXRNU8HeHP7IvrrUvs00xvbmfdH5TttxLIwHKjkDPFH9h0/5mH/ABFLF/8AQPH72fnr5b/3G/Kjy3/uN+Vfo9+yL+y/8Mvi98KZdd8W+Gv7V1VdSmthcfb7qD92qRlV2xSqvVjzjPNe3f8ADBfwJ/6Eb/yr3/8A8fo/sOn/ADsP+IpYv/oHj97Pxz8t/wC435UeW/8Acb8q/Yz/AIYL+BP/AEI3/lXv/wD4/R/wwX8Cf+hG/wDKvf8A/wAfo/sOn/Ow/wCIpYv/AKB4/ez8c/Lf+435UeW/9xvyr9jP+GC/gT/0I3/lXv8A/wCP0f8ADBfwJ/6Eb/yr3/8A8fo/sOn/ADsP+IpYv/oHj97Pxz8t/wC435UeW/8Acb8q/Yz/AIYL+BP/AEI3/lXv/wD4/R/wwX8Cf+hG/wDKvf8A/wAfo/sOn/Mx/wDEUsX/ANA8fvZ+Ofluf4G/KtLQ/DOqeKNWttM0qwudR1C5bZDaWcTSyyN6Kqgk1+vtv+wr8DLWYSJ4FRmH/PTU71x+TTEV6n4L+GPhP4c2v2fwx4b0zQo8bWNlapG7/wC84G5j7kmtaeTUYu8m2edjfEzM8RTdOhBQb67v5HyF+yD+wbJ4J1Kw8a/ESGP+2bZxNYaCCsiW7j7ss7DIZweVUcKQCSTwv3KPzowPxpCuOa92EVBKMVZI/Ja9epiKkq1aTlJ6tvdklFFFWYhRRRQAUUUUAFFFFABRRRQAUUUUAFFFFABRRRQAUUUUAFFFFABRRRQAUUUUAFFFFABRRRQAUUUUAFFFFABRRRQAVwnhz4K+DfCfjrVPGGlaN9k8Ran5v2u9+1TP5nmOHf5GcoMsoPCjGOK7uigAooooAKKKKACiiigAooooAKKKKACvO/G3x68C/DnxDFoniLXU07UJIlmEZhklCqTgbiinaTjPzY45r0SvKviF+zT4B+JmqXOraxpcw1e42+Zf213Kkh2qFA27inQAfd7UAfmbod1pfg3x94s8NRX8E2njUJJtOvFceXPCT8hB7EpsOOo5HUV2kd1BN9yaN/8AdYGvpbxx/wAE3/BHiSyzpniLWtL1Bf8AVXFwIrhV9iqqhIz/ALVeLX3/AATf+LFrdPHp/i7wvc2in93LdSXEcjD3UQPj/vo19llmewwtBUa0W7bNHxWaZDLF1nXoySb3Tucr5if3l/OnA55HIrov+Hcfxk/6Gfwf/wCBNx/8i1qW/wCwb8eLS3SGLxj4QWNBhR50xwPqbSvX/wBZML/K/uPG/wBWMX/Mvvf+RxNFd3/wwr8fP+hz8H/9/Jf/AJDo/wCGFfj5/wBDn4P/AO/kv/yHR/rJhf5X9wf6s4v+dfe/8jyq68YaZZyPG0rtIhKsqxnII7c4qjN8QLJV/dW87n/awo/ma6z4m/scfFH4YeF9S8ZeJvEHhu/02xMZuItPllMz+ZIsS7VNui/edSckcA9elP8Aht+x78Ufip4N0/xX4e1zwrZ6RqHmeRDqQfz18uRom3AWzjlkYjDHgj6Uf6yYX+V/cH+rOL/nX3v/ACOCm+IUrDENkqt/tuW/QAVJY+J9ZubqJ3sGa2zh/Jhbp9Sa9ph/YN+O9uuIvF3g2MeiPKP/AGzqT/hhX4+f9Dn4P/7+S/8AyHR/rJhf5X9wf6sYv+Zfe/8AI4Siu7/4YV+Pn/Q5+D/+/kv/AMh0f8MK/Hz/AKHLwf8A9/Jf/kOj/WTC/wAr+5B/qzi/5l97/wAjzzUNPh1O0e3nGY29Oo9xXnvjjw7bTHTfDWiWj33iHVrmO3t4Fcs7FmAAxnHLYA/H0r6FT9hH47TsI5/GvhOOFjh3ikmLgd8f6KOfxFfQf7Of7GOgfBHVP+Ek1W/k8WeNGBA1K4XbHbZBDeUhJO4g4LsScdNuSD5uYcQU69CVKhFpy0bfY9PLuHqmHrxq15JqOqSvv9x6v8MfhToHw18K6Hp1jpGnW9/Y2EFrNfW9rGkszpGqs7OFBYsVySeTXc0UV8QfdhRRRQAUUUUAN618H/tafsZ663izUPiJ8NLUXz3rNPqugLxI8hOXlhGfm3HkoPm3ZK53YH3h6c0VpSqzozVSm7NbMxq0oV4OnUV4vdH4n6h4qk0G6ey1rSNQ0rUI/wDWWtxCUdfqrYI/EVW/4WFp3/PC6/74X/4qv25z70fjX00eJswStzJ/I+Ylwvlzd1Fr5n4jf8LC07/nhdf98L/8VR/wsLTv+eF1/wB8L/8AFV+3WKMVX+s2P7r7if8AVfL+z+8/EX/hYWnf88Lr/vhf/iqP+Fhad/zwuv8Avhf/AIqv26xRij/WbH919wf6rZf2f3n4k2/juxupliit7ppG6Dag7Z/vUXHjuxtZmilt7pZF6jah7Z/vV+o/7af/ACbL4y/7c/8A0tgo/Yr/AOTZvBv/AG+f+ls9H+s2P7r7g/1Wy/s/vPy0/wCFhad/zwuv++F/+Ko/4WFp3/PC6/74X/4qv26xRij/AFmx/dfcH+q2X9n95+Iv/CwtO/54XX/fC/8AxVH/AAsLTv8Anhdf98L/APFV+3WKMUf6zY/uvuD/AFXy/s/vPxF/4WFp3/PC6/74X/4qlX4gWEhCpb3TuThVCLkn0+9X7c0tH+s2P7r7g/1Xy/s/vPyt+DP7KPjz4+ataT6xptz4Q8EJIrz3d5GY57pQfuwowBYnsxGwcnLEYP6feHtAsPCuh6fo+lWqWem2ECW1tbxj5Y41ACgfgKr+K/F+ieCdDn1jXtVtdH0uAZkuryURoPQAnqT2A5PavnTxJ/wUe+EGh3Dw2kuua+qnHmabp4VW+nnPGf0r57EYivjKjqVXds+mwuDp4WmqWHjZI+p6K+P/APh5/wDCz/oAeMP/AADtf/kmj/h5/wDCz/oAeMP/AADtf/kmufkn2O32c/5WfX5IUEngV4lpP7YXwv1S4W3fWrmynZlRY7iwmJLHA25RWHU464461414k/4KZfDjUPDuq2mn6J4sivp7SWK3kltLYIsjIQpJFwSACR0Br418D/Frw9ovjbRdT1iz1C5021vYri6it442keNXBYKC4GSB3Io5J9g9nP8AlZ+ztFfH/wDw8/8AhZ/0APGH/gHa/wDyTR/w8/8AhZ/0APGH/gHa/wDyTRyT7B7Of8rPsCivj/8A4ef/AAs/6AHjD/wDtf8A5Jo/4ef/AAs/6AHjD/wDtf8A5Jo5J9g9nP8AlZ9gUV8f/wDDz/4Wf9ADxh/4B2v/AMk0f8PP/hZ/0APGH/gHa/8AyTRyT7B7Of8AKz7Aor4//wCHn/ws/wCgB4w/8A7X/wCSaP8Ah5/8LP8AoAeMP/AO1/8Akmjkn2D2c/5WfYFFfH//AA8/+Fn/AEAPGH/gHa//ACTT4f8Agp38K5JFVtE8XQqTy72VtgfXFwT+lHJLsHs5/wArPr2ivGPhX+1z8Lvi9qEWm6H4jWDWJeI9N1KJraZz6Ju+Vz/sqxPtXs9TtuQ01owooopCCiiigAooooAKKKKACiiigAooooAKKKKAPg/4jbfAX/BQC9ur4+RB4t0SFLaRj8rMEjjC57EtaYx6kete1/eyDWr+1J+znb/tAeErVbS8GkeLNHkNxpGp5ICOcFo3I5CsVXkcqVUjPIPy2v7Q3jL4M40f4weB9Wtbq3/drrFhErRXXoQSRGx9Sj/gK/H+MuGsVmFeONwceZ2s1102aPqcqx9OjB0art1TPpGivnI/t2eAQSP7J8Rn3+zW/wD8fpP+G7fAP/QI8Sf+A1v/APH6/Mv9WM3/AOgdn0X9oYX+dH0dRXzj/wAN2+Af+gR4k/8AAa3/APj9H/DdvgH/AKBHiT/wGt//AI/R/qxm/wD0Dsf9oYX+dH0dRXzj/wAN2+Af+gR4k/8AAa3/APj9H/DdvgH/AKBHiT/wGt//AI/R/qxm/wD0DsX9oYX+dH0dRXzzeftveCbHZ5+ieJE3Zx/o9sc4+k/vVf8A4bt8A/8AQI8Sf+A1v/8AH6P9WM3/AOgdh/aGF/nR9HUV84/8N2+Af+gR4k/8Brf/AOP0f8N2+Af+gR4k/wDAa3/+P0f6sZv/ANA7H/aGF/nR9HUV84/8N2+Af+gR4k/8Brf/AOP0f8N2+Af+gR4k/wDAa3/+P0f6sZv/ANA7F/aGF/nR9GrnHNMmmitoZJpnWKKNS7u5wqqBkknsK+df+G7PADZ/4lPiMf8AbtB/8fqNtQ+KH7W3/FP+DfDd34Q8E3WFvvEOqqU82E9VU8BsjqkZYnjLBSa9DA8I5ria8YVKbjHq3bRfqznrZphqcG4yu+yPR/8AgnnG+t6v8ZfGUKMula5rqC1cjG7Y08p/8duI/wA6+zFHJrjvhV8MdG+D3gPSvCmhxFbGxj2mV8eZPITl5XI6szEn26DgAV2Qr+lqNJUacaa2SS+4/P5yc5OXcWiiityAooooAKSlooAKKKKACiiigAooooAK+Rv+CjshHw28LR44bVi35Qv/AI19c18if8FHv+SdeFP+wq3/AKJagDpv+Cf8Yj+ArMD9/Vrlj/3zGP6V9K183fsBf8kBX/sK3P8AJK+kaACiiigAooooAKKKKAEpaKKACiiigAooooAKKKKACiiigAooooAKKKKACiiigAooooAKKKKACiiigAooooAKKKKACiiigAooooAKKKKACisrxV/yLGr/APXnN/6Aa8m/ZBa4T9kX4UtaxRy3S+FbIwxzSGNHfyF2hnCsVBOMkKceh6UAe3UV8xeAf2m7zUvjp4Z8CXPjj4efEGLxBaX0jf8ACDsRPotxbKknl3GbufzUdTIofZCd0f3ecLFp/wC094quv2R2+KT6fo6+IBrp037MsMv2Tyv7b+wZ2+bu3eV82d+N/OMfLQB9RUV4Fq3xI+Jvib44eOPAHg4+FtJtPD2kabqaatrllc3jvLc/aB5BginhyrGHPmhxs2keXJvymH4f/aY8T/Erwr8IbLwxYaVo3jPx1bXd5dTapDNeWOlRWWFu28tHiaYmUrGi+Yn39xY7cMAfQt9r2maVfadZX2pWtlfalI0NlbXE6pJdOqF2SJScuwRWYhckBSegrUr5S+OP/CwIPiF+zxDcP4du/GP/AAkuqQx3kEU8GnlDpl2BcNAXeQFYyXMAlO5k2iZQ29fT/gv8RvFHiDxf8QfBnjEaTca74TvbVBqWiW0trbXttc24mifyJJZWicfOrDzHyVyMA0AevVzfjT4heFfhzpsWoeLfE2j+F9PmlFvFda1fxWcTyEEhFeRlBbCscA5wD6V4uPi18T/H9r488SeBB4XsvDnhfULzTLXTdb0+6uLzWprMkXBE8c8a2qs6tEn7qc/KXPXYPOvEHjLxT8XP2iv2dfFPhXXNG0vRde8M6prGm2uq6FNdSWweC1MwlK3cXmOVfarKECfNkSbuAD7PVgyhlIIIyCO9Z0mv6ZDrkOivqNomsTW73cWnPOouJIUZVeVY87iis6AsBgFgO4rw39tDVvGmh/Djw/d+DvEkPhuZvFGjW1zI1rNJJKsuoW8aqHiuIsR/MfMQ7vMQlMpndXLeLrf4gR/tbfD+0sNT8OTeKZPAmrJea1caXOljCn2+zbzEshcl3JwibDcrjeX3Hb5bAH1dRXyjqX7XWq+GfhO114hbwzo3jRfGdx4GfUr6d7bRIbiJnLX0m+QMsIgXzPKMu4tiPzATuHafs6/tBn4p+MPGnhK58S+E/Glz4fSzvIPEXgpv9Aure4EgCNH58/lTRvDIGXzWBVo2GMkAA96ooooAKKKKACiiigAooooAKKKKACiiigDw/wDbU/5Nl8Zf9uf/AKWwUfsV/wDJsvg3/t8/9LZ6P21P+TZfGX/bn/6WwUfsV/8AJsvg3/t8/wDS2egD3CiiigAooooAKKKKACiiigAooooAKKKKACiiigBKWiigAooooAKKKKAPD/21P+TZfGX/AG5/+lsFH7Ff/Jsvg3/t8/8AS2ej9tT/AJNl8Zf9uf8A6WwUfsV/8my+Df8At8/9LZ6APcKKKKACiiigAqhrWsWfh/SL7VL+dbaxsYJLm4mbpHGilmY+wAJq/Xhv7bOsTaH+y549uIWKu9tDbEqcfLLcxRMP++XNNauw1q7HwF8UPiZrX7UHji78Q61NPB4VtZmi0jRlchI4xxkgdXIwWbqTwMAABlnptpp8apbWsUCr0EaAVR8H262vhbSkUYBt0f8AFhuP6mtb72CK/pvh/J8Nl+DpuMFzySbfW7V9z+xeF8hwmV5fScYJzlFNu2rbV9+yHUUUV9XyR7H23s4fyop6pvNvtRWYsedozxVPSIW+0MzKRtGOfU1sUUckOwezh/Kgooop8kewezh/Kgooopckewezh/Kgoooo5I9g9nD+VBRRRT5I9g9nD+VBSModSGAYehFLRS5Idg9nD+VHPa94J07W4iwiWzvBylzAu1g3YnHWvs79hP8AaI1fx9Yar4B8X3LXnifw/GJYLyZt0l3a7gpLH+JkJQbjywdc8gk/KG3JPPBrqP2W7uTTf2zvB0cBKLf2F3HOAcb1FtcMAfXmJPyFfk3G+UYeOFWOpRUZppO2l0+/mfh3iNkWFjg45lRgozTSdla6ffzR+oNLRRX4ifzoFFFFABRRRQAUUUUAFFFFABRRRQAUUUUAFFFFABRRRQAUUUUAFFFFAHxD/wAE0unxG/7hv/t1X29XxD/wTS6fEb/uG/8At1X29QAUUUUAFFFFABRRRQAUUUUAFFFFABRRRQAUUUUAFFFFABRRRQAUUUUAFfIn/BR7/knXhT/sKt/6Javruvj3/gpAx/4QfwemflOoykj6Rf8A16AOx/YC/wCSAr/2Fbn+SV9I185fsEqF/Z9tSBgtqN0T78gf0r6NoAKKKKACiiigAooooAKKKKACiiigAooooAKKKKACiiigAooooAKKKKACiiigAooooAKKKKACiiigAooooAKKKKACiiigAooooAKK57xD430Twvqmiadql+ttfazNJDYw+W7mVo4mlkJ2g7FVEYl2wo4BOWAOLcfG3wDp/gfR/GWpeMNH0PwvrCRvp+qa1dpYQ3IdS6bDOUyWUFgOpAz0oA6/VrH+0tLvLTf5f2iF4t+M7dykZx3614P4F/Z48b+H/hDbfCvW/H+ial4Ji0CTw8zaV4ZuLDVDCbcwrIty2oSxq4yGP7kg4xgZr1rwT8UPBvxKhup/B/izQ/FcNqwSeTQ9ShvFhYjIDmJm2k4PX0rqqAPAPBX7OPijR/F3w11nxF470/VbbwHYz6bp2maR4d/s6GWGS2EG+QtczN5oCqcqQmBgRqfmrntS/Y/1288F6j4BtPiNHpnw/fXDrtlplvoCm7ic363pt5rlpyssAk8wgJFFICUzIVUq/wBQUUAcB4e+Fv8AYPxi8aePBqfn/wDCR6dpth/Z/wBn2/Z/shuDv8zcd+/7R02jGzqc8eaaN+yjeeE/Cnw3Tw94wisvGPgV74WOtXmkme0ube8kZp4J7QToxUgpgrMrBowc4JU+r+BPi54U+JmqeKNO8Nat/aV54Z1FtJ1ZFt5YxbXS/ei3OgVyO5QsPeuzoA8iufg1r3iDxJ8N/EHiPxhFqureE9VvdUlNvpK21vcie0mtlgiTzWaFEEoYF3mY7TluRjf8H/C//hE/ih8QPGP9p/av+ErOnn7F9n2fZfs0DRff3Hfu3Z+6uMY56131FAHgd5+zv4o0pvGWk+DfiBa+GvCPi2+n1DULG40AXd9azXHF2bK5FxHHEJBlgJYJtjszcghRu2f7POmaH48+FutaNff2bpPgLRbzRLTSfs+8zRTRwIrGXcNpQQDPyndu6jv1fiL4u+E/CPjzwt4K1bVTa+J/FH2g6Rp6200huRAm+U7kQqgVecuVz2zXaUAeefG/4Wn4w+AZvD8eqtod9He2mo2Oo/ZxcLBc21xHPCzxFl8xN8ahl3LkE4I61R0v4Tau3xY8O/EDXfENjf6vpvh280G4t9N0t7S3uGnuYJhMge4laMKIAuws+SxO4dK9RrC/4TXw/wD8JYfCv9vaX/wk/wBl+3f2L9sj+2/Z923zvJ3b/LzxuxjPGaAPIbn9ltW0XWRaeKJLLxC/jW48caPqyWKsun3ci7BFJEXxPFsLo43IWVzgowDD03wLovi3S1vJvF3iiy8QXkxVYotJ0j+zrO3Rc8rG808pdifmLTFcKu1E+YtK3xM8Hx3niG1bxXoa3Xh2IT6zC2owh9MjKlw9yu7MKlQWy+BgZrX0PXtM8T6Paato2o2ur6VeRia2vrGdZoJ0PR0dSVZT6g4oA0qK474p/Fbwt8FfBN74u8Z6r/Y3h6zeNZ7wwSz7WkdUQBIlZzlmA4B6+ldVbzrcQxyJko6hl3Ag4IyODyPxoAnooooAKKKKACiiigAooooAKKKKAPD/ANtT/k2Xxl/25/8ApbBR+xX/AMmy+Df+3z/0tno/bU/5Nl8Zf9uf/pbBR+xX/wAmy+Df+3z/ANLZ6APcKKKKACiiigAooooAKKKKACiiigAooooAKKKKACiiigAooooAKKKKAPD/ANtT/k2Xxl/25/8ApbBR+xX/AMmy+Df+3z/0tno/bU/5Nl8Zf9uf/pbBR+xX/wAmy+Df+3z/ANLZ6APcKKKKACiiigAr5/8A29P+TT/HP/bj/wCl9vX0BXz/APt6f8mn+Of+3H/0vt6qO6Kj8SPgTwz/AMi3pP8A16Q/+gCtKs3wx/yLek/9ekP/AKAK0vWv65wP+6Uv8K/I/uvLf9yo/wCGP5ITnv0rvNE+A/j3xFpKalpvhuaa2kXdGZpooC6kZBCyOpIPY4we1ZPwys7TUPiF4ct77aLSW/hWQP8AdYbx8p9j0/GvT/i3o8PxF+Pmp+HvEXi+Xww0M1vDpEZsZblJDIqhQgQqEySMsTgluvFeJmeZ1cLXWHpNRtFybactE0rJJpvz7I+czrOa+DxKwtFqNoucpOLlomlZRi029dXfRHluj/DfxZrniq88N2vh+6bWrMZuLdiqiIHGCzkhQDkYOcHPGan8QfCzxX4Z16y0bUdFni1K8/494Y2WXzecYDISCR3GeM816X4d16D4HePPG/hDxfeXniHT9UjgtbjV4tyXIHl8NyxbaBIRjccbRgHpVrUtNh+BfiLwV420XVZvFfhKfzfscVwSrxqy7XVQQACQc8KvK4IHfzP7axntVFKLUo3ho7TfLfR3016NXt1PJXEOPddQUYuM4Xp+7JKpLk5tJN+7r0avbqeZ+LPg14x8D6WNT1vRJLKyZlQyiaKTBPTO1mK56c45461swfs2/Ee4tI7iPw0zRSKHU/a7cMVIyOPMz07YzXYePfB+g+OfBviHxz4J17UPJEwn1jRb5mG1mII5zg7TyASw4ODkYpP2oL67034g+Frmwnmt7yLSIGilgYq6tvfG0jnNY0c6x2IlToQlFTfNzXi1blSdmubz3u1bU5qHEOY4qVHD05QjUk5qXNCS5XGKaTXN573aaszwzUtNutHvZrO/t5LW6hbbJDMhR1YdiD0rp/Bfwl8W/ESzuLvw9pDajBbuI5XE8UYUkZx87rnj0r0H9rJU/wCEz0WaVVXUptJha7UADD5YAkevUfQCtX4P/wBkf8M5+Pv7dN8NL+2wed/Z2zz+sW3bu+XrjOe2a78RnNf+y6WNpRSnJpWs2tXZ2V1fy1PUxPEGJWS0cxoQSnOUY2aclq7OyTTflqjxvxp4B174f30Nnr9h9huZk8xE85JMrkjOUZgOQetc9933Fev/AAl/4RO6+L+n6XYaNda5oGpJ9leHWIIpJ42IJ8wbRtULgHIwQu72rtPid8PdD+Ger+A/CdnpUN9HqGpJPdaxdQI7zr5yqIAeSAFIyOh+X1aj+35YepDC14N1HHm25Vazb0bbVrWtd3JfE8sLWhg8TTbqyjzaLlTVm3o22mrWtd3ufNn8PIoXOK+u4tF8Jax8btc+Hx8FaRBposzI15FCBcLIY0bcrAYRcMAAAORnPOK4O80jRPhD8JtF1ldA0vxLq2q300UtxqkPnxJGjOoVRkYJCjn3bOeBWdPiZVEo+xfPLl5VdaqSbTv00TMqXGMaqjBYd+0nyuMbrVSTad9lpF767HgHDNyORR3Br1r9ovwlpHh7xBo19o1mum2+rael29kowIX4yAP4RjHHqDXkvqPSvqMBjI47DQxMFZS6Pp0Z9nlmOhmWEhi6aaUls910f4jq6L9mn/k9X4e/9el5/wCkd3XO10X7NP8Ayer8Pf8Ar0vP/SO7r5Djb/kUy9UfCeI3/Ijl6r8z9RqKKK/nQ/k8KKKKACiiigAooooAKKKKACiiigAooooAKKKKACiiigAooooAKKKKAPiH/gml0+I3/cN/9uq+3q+If+CaXT4jf9w3/wBuq+3qACiiigAooooAKKKKACiiigAooooAKKKKACiiigAooooAKKKKACiiigAr49/4KRf8iT4O/wCwjN/6Kr7Cr49/4KRf8iT4O/7CE3/oqgDt/wBgn/k3y0/7CN1/6EK+i6+dP2C/+TfbP/sIXX/oQr6LoAKKKKACiiigAooooAKKKKACiiigAooooAKKKKACiiigAooooAKKKKACiiigAooooAKKKKACiiigAooooAKKKKACiiigAooooA8m+Kn7OugfFzXNQ1TV9V1q0mvPC994T8vT7iNEitbt42mlQNGxWb92q7s7dvBU18oft8W9/qfxf/Z2+F/hjwYnxJOkm412fwhdXUFtFqEFtGiRrK8q+UBtSfIKnIyAOcH9CK8xl+Avh+4/aCg+ME9zqM/ia30I+H7e1kkjNnDAZTIZFXy94kJLDO/GGI296APz4+DHj7TPg34W+O37Uth4X0LwdeRsvhGy+GOiq0UOnXqSwxkXREcaly4SQiJQpXfyGJA9htfit8evgX8a/gzYfEr4jaP4x0/4hLdtqfhq30CK0/sNYoVlZ4Z4/wB5Kse7BaTsjcHO5fcZ/wBib4dX3hT4qeGr5tWv9F+I2rtrmp201xGv2S7LBw9qyRqyYdVYBy4+XHIJBPg3+xX4I+EHiibxRLrXirx/4mNl/ZdtrHjbVf7QuLGzIIMEBCII0IY9sgEgEAkEA+RPHf7VHx/1j9n/AFH9oHQ/iDovhTw3rWrvonhfwN/YVvcyyRtO0CTm5kO77QNkjlMMhEZO0A7R634u+L/xf+IPxU8b+DfBnxH0nwBofwn0K0u/E/ie/wBFgvpdWv3tzK6NG+1IYdsb7mTaVKnGQQF6fQ/+CZPwr0G48PtFrnja6tPD+uR65pOmXetCazsWWTzWt4oWi2rE74LHHmHaP3gyc9J8Tf2Bvh78VPiF4r8WahrXi7SpfFVrHb61pOj6v9n0+/aNNkM00Ow+Y0eFZVcmPcoJQ5YEA8+/YB0vW/8AhivxD4yn1ePw34n8aXmseI5Nee2S4FrK7Mi3BjdsOE8reFc4PQ8V4h+y/wCOvGv7NP7Hvjn9ojXvFP8Awkdv4rurrULXwncaTFbifVZrxbdbx7lT5hVthbylCoFzt5wa/Qrwj8GfDngv4M2Pwws0upvDFrpH9i/v5R58sBjKOzuoUb2BYkqAMk4A6V5b4V/YU8A+HfgHr3wfvdZ8WeKfB+qurpHruqiaXT9rB0FpsREhCyLvwFwWJ3bgcUAeQ6P8Sf2gPg78ePglonxB+Imk+N7f4kvcpfeFrXQIrQ6LsiSQmGeP95KqF8bpOyng53LT/bw8I+Nvit+1H8Bvh54d8fjQrS+nm1yK0GjQ3g0u6sVeRL99zAyhgxjETkJmPPzEnHvfwT/Yy8G/BXxi3i4654r8eeK0sxp1nrXjbVf7QuNPtRnMNuQiCNTk9sgEgEAkHS+Ln7KXhr4vfFbwh8RbrxB4o8OeJfDUfkQTeG9SFmLmAyb2hmOwsUbLKQjISrsCTxgA+VfiVpvxH8cftyPaeFvHGn6Nqfw1+HkcGteNdU0qKf7PPODJJPFaBhGJZFYHDfIq7+Dhc47ft2/FmX9mX4NwWdtqGr/FDx3JqDS6roXh1dRvYrC1nZDcw6eCkcsrDBAJVMI5x0I+x4v2W/DEOsfF/VhquuHU/ifbLZ6vdG4h32sKwPAiWuIsIAjnlw5yASTiuT8VfsH+AvEfg34c6Haa54s8L3/gG0ay0XxJ4d1RbPVI4mULIGlEZUl8ZJCDq2MAkEAP2IvEnxp8UeCfEFz8YYr9h/aH/Ehvta0iDSdTurQrybmzgZlgIOMKTu5OSRgn550v4gfEuf8Ab0+N/jb4e/B9vijHo9taeEvOPiO20lbEIiSSqGnU+YWkQnCj5doz96vuz4Y/D+P4X+DLHw9H4g8QeKBali2q+KNRe/v5yzEkyStjPXAAAAAAArl/hH+zt4f+Den+OrfRtT1i8n8Y6xda3qN9qM8Uk63E6gMIysagKuMqGDEEnJNAH52eF/ih4lm/Zi+NvxNjtLKx8W/Fr4iW/h+wtbqC21S3SPeq+QyyxtDOgjM8eShDYzjuPojxF8RviP4s+K3jT4bfCjxloPwo8E/B/RbSTVtU/sCC7F5cNCZBbrAdscFuqRsCYwCpU4yCAvqei/sL/D/QPAPw08Gw6j4gl0PwHr//AAkllHNdQl768EjSK10RCN6gu3CbOOua+bP2pv2V/iH8SPjZ8Qrrwf8ACjXEsvFltFZXOtr8Rbey0W+dIgsV1d6asXnyGJhkR+YVJQNtOWBAOF8dfFD4nftJfsy/ATTNYubLVPHXxD8fy6hYw3VqttYxWNnI4CMkYVmgQlWySZCoPzE4z758G/2jviZ4H8bfHrRfHt1rXxrs/A95pkFm3gvwvGt681yrNLBFbxMAyxdy7lgEJLZIWvWvh3+x74d8I/8ACltR1HVL++1n4Y6NJplhHbskdjNNNCI57hoyhcsTkr8+BxwTXc/CT4EaB8G9V8dano93qV/feMdbl17UZdSljcrM/wDyzj2IuI1/hB3EZ6mgDW+E3xIf4reC7bxE3hTxN4NW4lkjGk+LbAWV+gRtu5oQ7bVOCRk5I5xgiu2oooAKKKKACiiigAooooAKKKKAPD/21P8Ak2Xxl/25/wDpbBR+xX/ybL4N/wC3z/0tno/bU/5Nl8Zf9uf/AKWwUfsV/wDJsvg3/t8/9LZ6APcKKKKACiiigAooooAKKKKACiiigAooooAKKKKACiiigAooooAKKKKAPD/21P8Ak2Xxl/25/wDpbBR+xX/ybL4N/wC3z/0tno/bU/5Nl8Zf9uf/AKWwUfsV/wDJsvg3/t8/9LZ6APcKKKKACiiigAr5/wD29P8Ak0/xz/24/wDpfb19AV8//t6f8mn+Of8Atx/9L7eqjuio/Ej4E8Mf8i3pP/XpD/6AK0vWs3wx/wAi3pP/AF6Q/wDoArSr+ucD/ulL/CvyP7ry3/caP+GP5II2ZWDIShQ5GDjmvQov2iPFzPpz6rpHh3xDfaftFrqep6eJbmHBBBVgy4IIBzjORmvPP4qOdtRisBhcdb6xBStt899fMjHZbgsxUY4qClba+6vvZ769e56JH8dNek1XWL7ULHSNZGrSRyXNrqNkJYd6LtRlXIIIAA6n86fffHrxRfa5pmoP9hig06JobbTY7YC0VGGGXZkkgjjk5HbFecYx9aNvXJzXP/Y+XqXN7JbW+Vrflp6HJ/YOWKfP7GO1vla2i2Wml97HoHiL41a1r3hmXw/bWWk+H9HnffPa6PaeQsxBB+b5j3A6Yz3zW1J+0prt1PZ3c+heHLjUrOMRW+oTWBe4iAHG1mc4OSTxxknivJSN2OM0v0rOWSZdKKpukrK7+/v326mMuHcqlCNJ0VZNv5u179XeyWvTQ1PE/ijU/GWuXOravdNd39wcvIQB0GAABwABwAK6XwP8XtU8C+H9R0SDTdK1PTL6VZp4NUtzMhIAA+UMoI+UHkHkVw3TtSHPau6tgsNiKKw04LkVrLa1trW2selXy3CYrDrCVIJ01ay2Stta21uh6Lp/xw1HRtbbV9J0Dw/pF79ne2R7GxMIQP1YKHxu4HJzwMY61N4b+LWqX0PhPw9rElrPpWnarDcxXl1u86BRKC3zlsbQC3UHA78DHmh6c8Ud64p5LgpQ5VTV+/VWTS18rs86fD2XTg4qmk+j3asmlZvtdn0P8X/2iNQsPHOvxeHDo1xbzQrbQa1DAJLlYjGpZVlDbSofd1Bwc+gx5t4U+NGt+FfDo0N7TS9b0lJfPitdXtfPWGTJJZMEYJJJ5zjJxjJzwXUVLa2dxeeYYIZJvLjMsnloW2IOrHA4UdyeBXPQyLL8NhlQlBNaXb3bSsn5fLuzlw3DWV4PBrDVKaa0u3u2lZO/T5d2a/jfxxq/xD159X1mZZbllCBUXCIo6Iq9gMn8yTWFxupeaT6Cvdo06eHgqdJWitElsj6ahSo4amqVFKMYqyS2SHV0X7NP/J6vw9/69Lz/ANI7uudrov2af+T1fh7/ANel5/6R3dfD8bf8imXqj858Rf8AkRy9V+Z+o1FFFfzqfyeMX65NLxXxd+1R+2NrejeLrr4cfC/yv7ct/k1TXHAdbNv4o4wQV3LkbmIOCdoG7kfKeq+CNX8YSNceLPGGta9dyHMjT3TOPXA3luBx+XQV6eEy3E4xc1KOnfoeTi8zw2CajVlr26n6/UV+OH/CkdC/5+9Q/wC/kf8A8RR/wpHQv+fvUP8Av5H/APEV6P8Aq/jey+883/WLA939x+x9Ffjh/wAKR0L/AJ+9Q/7+R/8AxFH/AApHQv8An71D/v5H/wDEUf6v43svvD/WLA939x+x9Ffjh/wpHQv+fvUP+/kf/wARR/wpHQv+fvUP+/kf/wARR/q/jey+8P8AWLA939x+x9Ffjh/wpHQv+fvUP+/kf/xFH/CkdC/5+9Q/7+R//EUf6v43svvD/WLA939x+x9Ffjh/wpHQv+fvUP8Av5H/APEUf8KR0L/n71D/AL+R/wDxFH+r+N7L7w/1iwPd/cfsfRX44f8ACkdC/wCfvUP+/kf/AMRR/wAKR0L/AJ+9Q/7+R/8AxFH+r+N7L7w/1iwPd/cfsfR+Nfjh/wAKR0L/AJ+9Q/7+R/8AxFH/AApHQv8An71D/v5H/wDEUf6v43svvD/WLA939x+x/wCOKRq/IjRfDfibwHMl34M8ba1ol3F9xVuWWNgOisFwCPYgj2r7G/ZN/a+vviZrTeAvH0Mdh43hQtbXUShI9RVQWb5RwsgUFvl+VgCQBjFeZi8vxGCs6sbJ9eh6mEzLDY66oyu106n1nRRRXnHqHxD/AME0unxG/wC4b/7dV9vV8Q/8E0unxG/7hv8A7dV9vUAFFFFABRRRQAUUUUAFFFFABRRRQAUUUUAFFFFABRRRQAUUUUAFFFFABXxt/wAFJP8AkVfBP/X7cf8AoCV9k18bf8FJP+RV8E/9ftx/6AlAHon7CX/Ju+lf9ft1/wCjTX0LXz1+wl/ybvpX/X7df+jTX0LQAUUUUAFFFFABRRRQAUUUUAFFFFABRRRQAUUUUAFFFFABRRRQAUUUUAFFFFABRRRQAUUUUAFFFFABRRRQAUUUUAFFFFABRRRQAUUVynxU8YJ8PPhl4t8Tvt2aLpN1qHzdD5ULOB/47QBzvwR+PXh74+WPii98N2uoxWfh/XLnQJbm9SNUuZoNu+SAo7bojuGGO0n0r02vzs/ZJ+M/hv4R/wDBPHV7nw54q0LVvidb6Nq/iW40a11KC4vo7hnkKyy24ZnARfJLbl6DnrXmf7EvwLn8ffF/wH8Rrz4s/D2fxRBCda1BPDXiK91DxLrKyIC8GowzzbIQu4K/lxgDkEdCAD9X6K/Ib4Vy3XxW8OyfsgaV9oVo/iJqdz4ouYIyI7bQbW4SXO7G0GWbCrg8Mqgj5xnC8ReE9Q/a5+M3jn/hJPiH8NfB5sfE8vh3Q7XxXr17a65oUFvKEhGnWKTRQSbsKMuGLPu5BoA/TPxt+0EfC/7RXw++E1loH9rXXiayvdRvNQ+2eUNMt4FJVzH5bebvcFMblwR3qt+05+1h4Q/ZR8M6PrXi6y1jUo9Vums7a00O3jmnLLGXZyJJIwFUDk5z8w4648Y+DOlyeJv+ChXj65ur+fV/+Fc+CdK8LpfXGC8804E7yuf75xJn6n61U/ai8Ox/HH9tD4efDuVFvNN0PwbrmuX1qArYa6iaziYg9w20j65oA+jPFv7RPg7wX8B4fi3qdzcJ4WuNNt9Sto40Vrq4E6q0MMabsNK5dVC7sZPJwCaT9nX9oLQf2mPhvF438N6Zq+maTNdTWkcetQxRTs0ZAZgsckg25yPvZyp4r8z/AIO/EfWPjZ8A9J1HWLSay8AfATwxcXsi3TBYtV8RIsi2CEAnckUflsOhDtjGGFX/AIiR694J/Zv/AGXPg1aaxoXhHQ/Fel3Wva7ceMtRudN0q9dgLgWt3cQFZUQmZsqGXLGMEjAoA/XSobi4jtbeWeVwkUal3Y9AoGSfyr8lvFnhrX/2bP2T7HRPB/xQ8LS6Z8TPGsNlNqHhzVrl/DWg2+x/Ot470ySTCN2VRJJuD7EYHuTe0P8AZ/8ADnw2/ZN/aG8V3fi7wV4n0DUtHjtT4W+Gmt3l/o9nfxujW9w881w8pl8wxMVY4xnhlIUAH6M+H/j14V8b/B24+Jfg/wDtPxn4cS3uJ7aPRtNma8vjCzI8cEEio7uXRlAwAT3xzXU+CfEx8aeE9J146RqmgNqFulz/AGZrduLe9ttwz5c0YZtjjuuTg1+Y/ib4X/D3wP8AsF/D7w18PpNNv9Y+LGu+HdE8RajpmpPeLcXYImlXmRljZHBUooXGeVB6d98R/h/4Y+Nn7Ynxjl8VS3sXw7+F3gS102/0+wvpbVbwNG90IpXiKuYlG8lAwy0aE5AxQB+jNZ+taxY+HdJvdV1O6jsdNsYHubm6nYLHDEilndiegABJPtX5K+EdQZfgT+yh8KviN4puPCvww8XSavq+vXdxqYs4Z7OKR5LWyknLLthYMuQSP9YuMFVI9p/4J9+AfAPjb4u/HfWPC1kdY+Fdq1j4a8P2WsSS30QtULTyIgudzeT5u2RVbON4PWgD6W+D37Smq/FrxT4f0ceBJ9IN3okuu6rJNfMx0mJ5ymnxyKYVzLcxBpvLJVkUHIbgn3us3T9F07R7jUJ7DT7Wyn1Cf7VeS28KxtczbFTzJCBl32Ii7jk4RR0ArSoAKKKKACiiigAooooAKKKKACiiigDw/wDbU/5Nl8Zf9uf/AKWwUfsV/wDJsvg3/t8/9LZ6P21P+TZfGX/bn/6WwUfsV/8AJsvg3/t8/wDS2egD3CiiigAooooAKKKKACiiigAooooAKKKKACiiigAooooAKKKKACiiigDw/wDbU/5Nl8Zf9uf/AKWwUfsV/wDJsvg3/t8/9LZ6P21P+TZfGX/bn/6WwUfsV/8AJsvg3/t8/wDS2egD3CiiigAooooAK+f/ANvT/k0/xz/24/8Apfb19AV8/wD7en/Jp/jn/tx/9L7eqjuio/Ej4D8MnHhvSc9PskP/AKAK9L+D/ia08M+LrAvpVtf31zeW0EFzdHcLYNIA7KmMFiDwx+7gkDmvNPDPPhzSAen2SH/0AV0HhbWNG0fxNY3+q3d9Eun3UNykVlaJP5pR9zKS0qbegAIDdTxxz/U9SmquVKDTd4LRX7Ltr69O+h/alSlGtkipyTacFor3eittrvv0tvoaXxA1690v4y+JJ7QxefDq1w0RkiSQLiVsHaQQce4Nd1DrN9qnwT8Q3fim7n1E3F5BFosl8zSSiVSTO0bNkhdgxwcZyOtcZquoeFte+INxr7TatLpepXstzdQPaRRTRqXLbEIlYMTnGTtx1welbHxF8U6H4xuvtFpfajb29rH5OnaX/ZkUcFug6LuFwxBPUtjJPboB5jh7SGFpOm00oty5XdcrXurS6u1r0tfuePKn7aGCoypNOKi3Pld1yte6na6u1rfS1+6OA6duK9l8S+I7fxF8BT9i0m20axttejhhtoDuO0W5JZ3Iy7Enkn2GMCvL7rxZreo6eLC71nULmxwALeW5keMAYwNpbGBgY44xXYL4i8KL8OZvDCX+sPI+oDUBcHTYQAREU2Y+0e+d2fwrrzKnOboznD3ozT05pK3VvRK/yv26ndm9OpVeHqVKb5oVE/d5pJLq3ZJX+V97PcsfCu0TwjajxleRhpvtC2WjxSKCJLhuHlwRysanPpuI9Kzfjow/4W54m+XGbs8enyiqGl/EnWLK30mxlazudN01yYIZ9NtpjGGfe+wvGSCTznPXFL8UvGqePvGWoavFCsFtNIWiU28UUm0j/loUHzH3Yk+9KhhsXHNHXrRVmpK6b0V1yrZeb9WyMNg8dHOXi60U4yjJXTeivHlVrLXdvXdvU9C03+0/FHhXw3B8PNbjs76xtdl74eSdbee4uAdzzbWws6soBIJOFGMHkVynhz4b3OqeHdS1+/0jVtReO9+wppmkwCOUSgbnZz5bCNVHy4CfeIHGKzPD9/4T0bU9L1Yy6ybmzZLh7EQxFJJVO7An8wFVLAf8syQCRzjNal98SrLxhput6d4ghubSO81NtWtriwUTNBIRsMZRmUMpTuCpBGcHJrypUcXQlOGFXuNpuTjaau9VdNOS81rbZtnjSw+Ow8qkMFF8jacpONpq8tVdNOa63Wttm2btn8EbC48eQ6RcXV9p2n3ejtqsTXMQ+025Cn5JUxyVIOQACe2K5dvCei694P1/WdDN9BLokkXnxX0scnnwyNtV12qNjA9VJbgjBPfpfgTJpdv8SLo2a3V1YppFzv8AtW2KSYiP5iAuQgPQDcxGM55wOZk8W6JoPg/XNE0Jb+4fWZYzPcahGkRhhjbckahWbexOcsdvbA9Kp1Mb9ZVLnlKUVDpZWbfNzLvy9+vmXSq5h9bVD2kpyiqbWllZt8zktbNxXV3vtqcNxXR6T4xXR/Bus6HFZL9o1R4i98JMOsancYsbeVY9fmHbINZ2u/2QbiD+yPt3keQnnfbtm/zcHft28bOmM8+tZq/dGBX2MoQxdNe0i7XTs9NU7r8Ufeyp08dSj7WLtdOz01Tur/NXsewfBnxPrGseIZ/7bvZJ/CFlp8p1K0kA+xrAIyEURAbFbcFxtAY8nk5z51ofiXWtJaSz0O7urJrqVcfYiUmkPIVd64Yjn7ucE4OM4rsdX8V+FLrwfp/h3Tb3WNJsI8S3oTTYpHvLj++7/aBkL0C4wPc4xS+G/irw94NbU72Y3v8AbWDHpt6lnHMtsp6yFGlX95jpyQOvNfLRUYxr1vYfFZKHK7aN2k9LXd7u12kl1Pi6ajGGKxH1b4rJU+RpaN2k9LXbd3a7SS6lj46yR/8ACWWUc3lHWodOt01WSIKA93tJcnHBbBUE+1c3+zT/AMnqfD3/AK9Lz/0ju6ztd/s+S5EljqF7qDSFmmlvbZYW3E5zxJJnPJJJH41o/s0/8nqfD3/r0vP/AEju68PiWkqHD0aad7NdGvweqXbyPnOL6Kw/C0aSbdnFaprr2eqXZdrH6j1z3xA8SHwb4C8Sa+oUtpWm3N8A/wB391Ez8+3y10NefftCf8kD+Jf/AGLOp/8ApLJX4MfzMfl58Kbd7jQ7jWbqR7nUNUuJJ57iQ5dzuIJJ75O4/Umu2rk/hX/yIel/9tf/AEa9dZX7JlsVDCU1HsvxR+KZnOU8ZVcu7X3OwUUUV6J5oUUVc0rRtQ166Frptjc6jdbSwhtIWlcgdTtUE4FJyUFzSGk5OyKdFXNP0fUNWvhY2VjdXt6cgW1vC0kvAyflAJ4wfyq1ZeEdc1JLt7TRtQulsyVuTDayOISM5DkD5SMHr6Gs3VhD4pFqlUlsjJoq5Y6PqGo211cWljdXVvaKHuJoIWdIlPRnIGFHB5PpUuj+HdV8RSSR6Vpd5qjxjLrZ27ylR6kKDinKrCN25bAqc5NJLczqKvatoOp+H51g1TTrrTZmG4R3cDxMR64YA1LceGdYtNJi1SfSr6HTJSBHeyW7rC2c42uRtOcHoe1L2kLJ824eyqXattuZlFFFamYUUUUAFcd421ibwL4i8J+NLBvK1HSNSikVlON4U79p9R8hGPRjXY1578bv+RUtP+v1P/RclePnEVLBVL9j2cnk446nbufshRRRX5Efsh8Q/wDBNLp8Rv8AuG/+3Vfb1fEP/BNLp8Rv+4b/AO3Vfb1ABRRRQAUUUUAFFFFABRRRQAUUUUAFFFFABRRRQAUUUUAFFFFABRRRQAV8af8ABSSRR4Z8EJn5jeXJA9giZ/mK+y6+L/8AgpN/yA/An/Xxef8AoMVAHpv7CalP2ddIJGN15dEf9/SP6V9B14F+w3/ybjoP/Xxd/wDo9699oAKKKKACiiigAooooAKKKKACiiigAooooAKKKKACiiigAooooAKKKKACiiigAooooAKKKKACiiigAooooAKKKKACiiigAooooAKztZ0PT/EukXelavp9rqumXkTQXNlewrNBPGwwyOjAqykcEEYNaNFAHBeE/gP8NfAeozX/AIY+HfhTw5fTQNbSXWk6JbWsjxNjdGzRoCVOBlTwcCrXg34N+Avh3qVzqHhTwP4b8MX90Nk91o+kW9pLKuc4d40BYZ55PWuzooA5rw/8O/CnhLWtY1bQ/DOj6Nq2sSedqV/p+nxQT30m5m3zSIoaRssxyxJyxPes66+C/wAPtQ8XJ4sufAnhmfxSkiyrrkuj27XocdGE5Tfkdjmu2ooAw9F8G6B4b1PVtR0nQ9O0vUNWmFxqN3ZWkcMt7IAQHmdQDIwBPLEnmiLwboEPiibxLHoemx+I57YWcusLaRi8kgB3CJpsbygIztJxntW5RQBx8Hwm8D2nhS/8LweDPD8Phm/kaa70WPSoFsriRiCzyQhNjsSqkkgklR6VP4o+GHg7xxolpo3iTwlofiDR7Qr9n0/VNNhubeHaNq7I3UquBwMDgV1NFAHJzfCvwXP4NTwjL4R0GXwmgCroL6ZAbFQDkAQFdg556daNJ+FPgrw/4SvPC+leENB0zw1eBxc6LZ6ZBDZzhxhw8KqEbcODkc11lFAHGWHwd8B6XZ6HaWXgjw7Z2mh3DXmk29vpNuiafOxy0tuoTETk8lkwTVxPhv4SRfEKL4X0VV8RZ/tlV06EDVMqVP2n5f32VJHz54JFdPRQB87/ALQ37LerfFrR/CmjeEPFnh/wDoOgKRDpN14F03XLUEACNoY7kYgKAYHl44J9sdb+zj+z7pv7O3g3UNItdUu/EOraxqU2s6zrd8qpLfXkuN8mxfljXCqAq8DHckmvW6KACiiigAooooAKKKKACiiigAooooAKKKKAOB+OPw2l+L3wu1rwlDfrpkmoeRi6eIyBPLnjl+6CM52Y696Pgd8NpfhD8LtF8JTX66nJp/n5ukiMYfzJ5JfuknGN+Ovau+ooAKKKKACiiigAooooAKKKKACiiigAooooAKKKKACiiigAooooAKKKKAMDxt4K0b4ieGbvw94hs/7Q0m82efb+a8W/Y6uvzIwYYZVPB7UeCfBWjfDvwzaeHvD1n/Z+k2e/yLfzXl2b3Z2+Z2LHLMx5Pet+igAooooAKKKKACvAv27reS4/ZT8dJGu5gtm5A9FvYGJ/IGvfa5X4neCLf4k/D3xF4WumEcWrWMtp5pXd5bMpCPjuVbDfhTWjuNOzuflZ4XYN4Z0lhz/osQ/JAKlk0eORtwkYEnJzzWL4b+1eFNUv/BmuotrrWkzyW5TdlZAGP3T/ABDuCOqkEV1HsK/qzJMZSxuApVKbvok/Jpao/tnh3MKOYZZRq0ZX91J+TSs0xVUKoAGAOBS0UV7x9MFFFFABRRRQAUUUUAT2OpXWlyGW0uprWUoYy8MjISrDBBII4I6jvVcNmjrR0qOWKfNbUzUIxk5JasWiiirNAooooAb9a6T9mdS37aXw/IGdtneFvb/RLv8AxFcteXkNjbSXFzIsMMYyzscAV7V/wT5+G994v+I2t/FS+tmh0ezhfTdK8xSDLK2A7r7KgZT7ykfwmvzDjrGUqeBWGv78mnbyXU/HfErMKFPLVhG/3kpJpeS6n6C159+0J/yQP4l/9izqf/pLJXoNefftCf8AJA/iX/2LOp/+kslfgZ/MJ+Y3wr/5EPS/+2v/AKNeusrk/hX/AMiHpf8A21/9GvXWV+zYD/dKX+Ffkj8RzD/e6v8Aif5hRRRXecAV7N+ybj/hb8Gen2Kf/wBBFeM1u+CfGN/4D8TWWt6aU+1WzEhJASjqQQysB2IJrjxtKVfD1KUN2mjswdWNDEQqT2TTPR/2dwG/aAtQenmXf/ouSu8+HPi9/AfhP4l65Gnmi08RIZI8Z3RtMFdfqVLY98Vw8X7QGjaPqF/rWgeALLSfE14rBtSe+eZFZvvMkRUKpPsR755rjNJ+JT6f8O/EnhiWxN1JrVzFctfNPgxlGDHKbTuzjrkda8Gpg6+KblOnZPkVm1sndvR7Wfqe9SxdDCpRhO7XM7pPdqyWq3/A9rtPCMHhLw38YhYssmj6hplvqGnyJ91oJfOZQPocr+FU/Gk+peD/AAb8OvCXhvV7bwtbavZ/bLvVpJ/syyTbFYl5V+ZRz+qjoK8+0b47XOm/Cu+8G3OlJemaB7aHUDPteKFju2Fdp3AEtjkYzjtUeh/Ge3/4RG08N+LPDNv4t02y5s2kuntp4B/dEqgnb2xxwAOQBWP1HFKTlOPNaW2mto2UtdPkzX67hXFRhLlut9dLu7Wivr3Rp/ETwP46uLzwTpOv+IbXxHFqkjJplzbTtcYDtGGYyMiswIKkHJGAele4a5od74otfGPw8/se8i0Wx0i3TR7ua1dIHniXJ2yEYJLFBweitXjMn7Rtt/wk3hjUI/CUUen+HLWS3sLEX7sULKqBmkKHdtVcAEZ5zmuY8M/HjxZofi+31q81jUtVgSZpZdNmvpPJdWyCm0kqBzxwcYHHFKWDxtaEfdUXBXWy1vfS2l7JeWo6eMwVCUrSclNpPd6Ws731td/geeOjRuyOpR1OCrDBB9KbWv4s1mDxF4m1PVLaz/s6K8ne4+zeZ5mwsckBsDIyT2FZFfXQblBOasz5KaSm1F3QUUUVZAV578bv+RUtP+v1P/RclehV578bv+RUtP8Ar9T/ANFyV5Obf7lU9D18p/36n6n7IUUUV+QH7MfEP/BNLp8Rv+4b/wC3Vfb1fEP/AATS6fEb/uG/+3Vfb1ABRRRQAUUUUAFFFFABRRRQAUUUUAFFFFABRRRQAUUUUAFFFFABRRRQAV8X/wDBSb/kB+BP+vi8/wDQYq+0K+LP+ClEm3SfAMeOWnvWz9Fh/wAaAPVv2G/+TcdB/wCvi7/9HvXvteCfsPRmP9m/w42c757tv/JiQf0r3ugAooooAKKKKACiiigAooooAKKKKACiiigAooooAKKKKACiiigAooooAKKKKACiiigAooooAKKKKACiiigAooooAKKKKACiiigAooooAKKKKACiiigAooooAKKKKACiiigAooooAKKKKACiiigAooooAKKKKACiiigAooooAKKKKACiiigAooooAKKKKACiiigAooooAKKKKACiiigAooooAKKKKACiiigAooooAKKKKACiiigAooooAK8q/aO+KqfCX4Y6hqEEvlaxeA2enAckTMp+fHogy3pkAd69Vr82v2s/i3/ws/4lS2thO8mhaPm0tVydryA/vJAM9yMA9wq0AcF8LPgDJ+0X48GmG7l011je6udWjj8xogOhIyNxLEDqOvWvUL7/AIJ9/GDT7h4NH8d+Hb6xX7k2oedFKfqvkyY/76NfT/7I/wAKR8N/hfb3dypGra6Ev7gMuDGhX91H+CnJ93I7V7j0+ldeHxuJwl3QqOF+zaO/C5hi8Dd4WrKF97Nr8j85/wDhgf46/wDQ4eD/APv9N/8AIlH/AAwP8df+hw8H/wDf6b/5Er9GefWjn1ru/trM/wDoJn/4Ez0f9YM3/wCgup/4HL/M/Ob/AIYH+Ov/AEOHg/8A7/Tf/IlH/DA/x1/6HDwf/wB/pv8A5Er9GefWjn1o/trM/wDoJn/4E/8AMP8AWDN/+gup/wCBy/zPzm/4YH+Ov/Q4eD/+/wBN/wDIlH/DA/x1/wChw8H/APf6b/5Er9GefWjn1o/trM/+gmf/AIE/8w/1gzf/AKC6n/gcv8z8m/G/wT+I3w7+JGgeA9X8RaVPr+u/Z/sc1n81qnnTNDH5jNAGGHUk4U8Yxk8V6X/wwP8AHX/ocPB//f6b/wCRK7z9qL/k9j4R/wDcI/8ATlLX27z60f2zmf8A0Ez/APAmH+sGb/8AQXU/8Dl/mfnN/wAMD/HX/ob/AAf/AN/pv/kSj/hgf46/9Dh4P/7/AE3/AMiV+jPPrRz60f21mX/QTP8A8Cf+Yf6wZv8A9BdT/wADl/mfnN/wwP8AHX/ocPB//f6b/wCRKP8Ahgf46/8AQ4eD/wDv9N/8iV+jPPrRz60f21mf/QTP/wACf+Yf6wZv/wBBdT/wOX+Z+c3/AAwR8df+hw8H/wDf6b/5Eo/4YJ+On/Q3+D/+/wBN/wDIlfozzRzR/bWZf9BM/wDwJ/5h/rDm/wD0F1P/AAOX+Z8LeAf+CcN5qWpW198TvGP9rW8JDHSdGVkjkPoZmCkL2O1ASOjCvtPw/wCH9N8J6LZ6Ro9lBp2mWcYit7W3QJHGo7AD8/ckmtTbjgUpry6tapXn7SrJyk+rd3+J41bEVsVN1K83KT6ttv8AEdXn37Qn/JA/iX/2LOp/+ksleg159+0J/wAkD+Jf/Ys6n/6SyVkYH5jfCv8A5EPS/wDtr/6Neusrk/hX/wAiHpf/AG1/9GvXfeHZNKi1m2k1uK6n0xSWmisyqyyYUlVBPABbAJ6gEkc1+yYKXJgqcrfZX5H4pjVzY2or295/mZtFem/HC302O48I3Ol6Va6PBfaFBctb2i4XczPyzdXbAALNycc1u/Daxu9bvopfEfhTTtO8CLYubm+k0pYVSNY9qyR3TL5ryF9uMOxJY4GOkPHJUFX5flfXTou77If1Nus6PNrprbTXq+y8zxWinSbd7bMlc8Z64r0L4X6xLq/izw5oCaDo93YzzLb3MUunxyyTIxPmSNK4aRSFJPyMoG0EDrnrr1nTpuole2vY5aNJVJqDdr6dzzuiup1TWIvCvinXoNCSwuNM+2SJbteWMF5+6V2CFTKj44PUdeM5rqvi55ek+GPCuj3NhpsPiGS3OpahPaafDaugf/UwnykXouSR6kegrJ4mSqQjy6S+/a+qt8tzRYdOE5c2sfLTe2jv89jyyivVfhj4dTXPBOr/APCP2unal43W6TZZ6jHFK32MLlmhjmBRn3Dk4JAHH3ucG08L3/jXxddW1/Z2/hhrG1NzqjLaNCIIo1G+UwDo5BHyKFUkjhck1CxkPaTjLTl37/d27dxvCz5ISWvNt2+/ucRRXbzfD20vNF0vWNG1aW+0y61FdMna6tBBNbTNyuUEjqylckEN2wcVtXfwYs4/GN54RtfEgvPEkSyNBClkRbylQWEbS+ZlJCgJxsKg/Lvz0p4+hHd9+j6b300+YfU676duq1vtbXX5Hl1FKwKsQRgjgg103w517SPDHiiDVNXs5L6K1RpLeKMBh54X92zAsMqGwTz26HpXXUk4U3OKu10OWnFSmoydk+vY5iius0LxhqP263ht9K0vUr66vPMkkvNPju5ryR2HyMZA20ZyP3e0nccknBGv8TF0nwP8Wdbi0Swsri0t28uO3ukM0EEpjG/Ck4bY5bAYFeMEHGK5vrE/aezcdbNrXtb7t9Do9jF0/aKWiaT076/PzPPK89+N3/IqWn/X6n/ouSvo7xJDa6p8G9K12/0+xsdcl1WW1t5rO2jtftNqqZdmjQKh2uQu4LntXzj8bv8AkVLT/r9T/wBFyV5uOre2wFVtWtdfcz08vo+xx9JXvez+8/ZCiiivyk/Xjyn4H/s6+HPgF/bX/CPXuq3g1byPP/tKWKTb5XmbduyNMZ81s5z0HSvVqKKACiiigAooooAKKKKACiiigAooooAKKKKACiiigAooooAKKKKACiiigAr4n/4KVf8AHj8Pv+ul9/K3r7Yr4n/4KVf8ePw+/wCul9/K3oA9i/Yi/wCTa/C//XS8/wDSqWvdq8J/Yi/5Nr8L/wDXS8/9Kpa92oAKKKKACiiigAooooAKKKKACiiigAooooAKKKKACiiigAooooAKKKKACiiigAooooAKKKKACiiigAooooAKKKKACiiigAooooAKKKKACiiigAooooAKKKKACiiigAooooAKKKKACiiigAooooAKKKKACiiigAooooAKKKKACiiigAooooAKKKKACiiigAooooAKKKKACiiigAooooAKKKKACiiigAooooAKKKKACiiigAooooAKKKKACuR8QfCjwd4qvDd6r4Y0q8vd4lN09ogmLDoTIAGPQd+1cLb/ALW3wwk1q80y5157K4t7g24kntpDFMQxXcjoGG3jqxHB+tew29xHdW8c0TiSKRQ6OvRlIyCPwoAnooooAKKKKACiiigAooooA+If2o/+T2PhH/3CP/TlLX29XxD+1H/yex8I/wDuEf8Apylr7eoAKKKKACiiigAooooAKKKKACvPv2hP+SB/Ev8A7FnU/wD0lkr0GuF+OljJqXwR+IVnCMzXHh3UIkHqzW0gH6mgD8v/AIV/8iHpf/bX/wBGvXbadax315HDNeQafG2c3FwsjIuATyER256cKev41w3wnmWTwLp6jrG0qn6+Yx/kRXX1+yYFc2DppP7K/I/FMf7uMq3X2n+Z6Z8VtQ0TXdL8MvpviKyvpdJ0i30+a3SC5R5JFZtzIXiVSuGz8zA8Hik8Dt4f8C+MLHX4vGST2VoRKba3s7iO8nXbkwlSvljccqf3pXGTk9K80opLBJUfY87tr26/Il4xup7XkXNp36fM6OTxtcw3V81lYaXb2txcSTpDPpdrcGIOchFeSItgDAABwMcYrs/DeoeH/DfgN49J8T6fZeKdVRo766vILsPaQH/ljCY4XGW/ifPsPWvKaK0q4OFRKMdPS2tu907kU8VOm3J69Nb6X7Weh1Xg+z0Cz8e2C67qlvJoVvMJZ7mGGZ45lUbtiqUD/MRt5UdTVDxp4nn8aeKtU1q4yJLydpAh/gToifQKAPwrEoreNFKp7Ru7tb+vXr6IxdZun7JKyvf+vT9Td0bRdL1DTzNL4kttI1COXHkXlvOUZMZDpJEkhznOQVXHGCe3rK/GrTF8VwRHUr/7OfD50G48RqjC587dkXYGd5UHB5IfBJxnivCaK5a+BhiJXqNvftpf5fnc6KOMnh1amktr762+f5WPRpNavbzVNCt7rx3c+KidShcWwe6eBAGADkzhPn5wAqnjPzDoe88Val4a8D/HbW/FM2stPNYySSLpC20guHuSuwLv2+V5fzbtxfdgY256+B2t1LY3UNzA2yaF1kRsA4YHIOD71Z1zXL3xJq11qmoz/ab65cvLNsVNzHvhQAPwFc8su5ppKVo2aeyvdryt+pvHHcsHeN5XTW7tZPzuT3FnpzeH475dW8zV5LlkfTPszjbHtyJPNztOTxt685rJoor1oRcOtzzJSUtlY9P+G+oeHfDPh271VddsbTxlKzQWYv4Lkx2MZBDSqY4nDSnOF7L168Vz/h/R/DsnjaCLxD4mgl0b/X3N/aw3D+aepjG6IOGY9W24GSck8VyFFcn1T3pzU3eXpp6adOh1fWvdhFwVo+uve+vU774matF4ovPt0WvaTJZ2qLb2Oj6fHdqLeEcBVMkCKcdSSQSc+wr5/wDjd/yKlp/1+p/6Lkr0KvP/AI0Rm48O2FvH800t8gRB1J2OP5kfnXn46kqGXzgnokejl1Z1sxpza1bP2Oooor8oP18KKKKACiiigAooooAKKKKACiiigAooooAKKKKACiiigAooooA8I8SftlfDvwz4ju9HuJdTnntZTDLPb2eYgwOGHLBjg+30zV2z/bE+E11ErP4me2Y/8s5tPucj6kRkfrW58SPg34A8QW+oa5rfgyHWLxI2lmawjMd1Pgc8oyF2x6nPAA7V8ReOvHvwZuIJ4PC3wxvI5GH7u+vtYniKN/1yDyAj/gQ/pQB9xaT+0d8MtYx9n8a6THn/AJ+pvs//AKMC1u2fxU8FahIEtfGGg3Lt0WHU4HJz9G9jX5TXGkX62X9pNp1xBp8j7Un8pxDu5+UOevQ988GjQ9D1DxNq1rpel2k1/qF0/lw28CFnc9eAPbJ9gDQB+v8Ab3MN5EJYJY5oz0eNgwP4ivOPjN8AfDHx0j0mPxG9+i6YZWg+wzLH/rNm7dlTn7g/WuP/AGcP2YLD4R2cer60sOo+LZk5lHzR2SkDKR54LccvjPOBgZ3e+0Acp8M/h1pXwp8G2PhjRWuH02zMjRm6cPJ87s7ZIA7se1dXRRQAUUUUAFFFFABRRRQAUUUUAFFFFABRRRQAUUUUAFFFFABRRRQAUUUUAFFFFABRRRQAUUUUAFFFFABRRRQAUUUUAFFFFABRRRQAUUUUAFFFFABRRRQAUUUUAFFFFABRRRQAUUUUAFFFFABRRRQAUUUUAFFFFABRRRQAUUUUAFFFFABRRRQAUUUUAFFFFABRRRQAUUUUAFFFFABRRRQAUUUUAFFFFABRRRQAUUUUAFFFFABRRRQAV5T+0p8Sz8LvhRquoQPt1O7H2KyGeRI4ILjn+FdzfUCvVq+LP22NB8deM/GGnW+meGdXv/D2m2u5J7O3aeN5WwZHOwHbgbV5/uk0AeMfsw/DI/E74saZbTwiXSdPP26+DfdMaEYQ/wC820fQmv06r51/Yt+Fp8D/AA3m1q+t3g1jXJS0kcylXihiZlRCCMg53sfqvpX0VQAUUUUAFFFFABRRRQAUUUUAfEP7Uf8Ayex8I/8AuEf+nKWvt6viH9qP/k9j4R/9wj/05S19vUAFFFFABRRRQAUUUUAFFFFABUUkSTxsjqrowKsrDIIPUEVLRQB+UfxY+G99+yz8Tr/Rr6CZvBGqzNc6PqOCyqpP3GOPvqMKw68K2MGp7O+ttRgWa1njuIm6PEwYfpX6a+L/AAToPj7Q59G8R6Taa1pc3LWt5GHXI6MM/dYZOGGCOxr5s1r/AIJp/CXVNQkuLW68SaNC3Szsr+Jol+hlid/zY9K+my/PKuDp+ylHmittbNHy2YZDSxtT2sZcsnvpdM+ZKK+jv+HYHws/6D/jD/wMtf8A5Go/4dgfCz/oP+MP/Ay1/wDkavV/1n/6dfj/AMA8n/Vb/p9+H/BPnGivo7/h2B8LP+g/4w/8DLX/AORqP+HYHws/6D/jD/wMtf8A5Go/1n/6dfj/AMAP9Vv+n34f8E+caK+jv+HYHws/6D/jD/wMtf8A5Go/4dgfCz/oP+MP/Ay1/wDkaj/Wf/p1+P8AwA/1W/6ffh/wT5xorsP2nv2LPA3wF+Hdr4i0PUdc1C7m1GOyaLVJ4JIgjRyMSAkKHdmMd8cniu4+Gf8AwTq+G/jn4e+GvEV9rPie3vNV063vZorW6tliR5IwxCA25IUE8ZJPvR/rP/06/H/gB/qr/wBPvw/4J4vRX0d/w7A+Fn/Qf8Yf+Blr/wDI1H/DsD4Wf9B/xh/4GWv/AMjUf6z/APTr8f8AgB/qt/0+/D/gnzjRX0d/w7A+Fn/Qf8Yf+Blr/wDI1H/DsD4Wf9B/xh/4GWv/AMjUf6z/APTr8f8AgB/qt/0+/D/gnzjRX0d/w7A+Fn/Qf8Yf+Blr/wDI1H/DsD4Wf9B/xh/4GWv/AMjUf6z/APTr8f8AgB/qt/0+/D/gnzPqWrWej25nvbmO2iH8UjYz9PU/Stz9mP4X3/7RXxm0zX5LOWLwH4WuFuZLiZSq3VwpDJEvqSwUsOyDnBYA/SHhr/gm78JNB1JLu7fXvECLjFrql8giOPXyY42P03Yr6X0Hw7pfhbR7bStHsLfS9Mtl2Q2lnEscUY64CgYHOT9TXj5hnVXHQ9mo8seut7nsZbkdLAVPauXNLppaxq0UUV84fThRRRQAUUUUAFFFFABRRRQAUUVS1TVrHQ7N7vUby3sLRPvz3Uqxxr9WYgCgC7RVa0uob21iuLeWO4t5kDxzRsGR1IyGBHBBHORVmgAqnqGpWuk2cl3fXUNlaxjLzXEgjRfqxOBWf4y0O58TeF9S0yz1W50W8uISkOoWZ/eQP1VhyMjIGRkZGRkZzXxkv7FvxL8aaxLP4p8U22xZWi+1Xl1LeXEkYzh1B7HsGcHrkUAfRXiv9qz4Y+EfNSTxNDqlwgyINJQ3O/2Dr+7z9WFeN+Lv+CglrH5kXhbwtNP8v7u61acRgNjvFHnIz/tjp78dL4T/AGCfBulmOTXdX1PXZlbLJGVtYHGMYKjc/XJ4cdvfPsfhP4I+A/BKxnRvCmmW0sbb0uJIBNOpxjiWTc/T37n1NAGH+zz8ZLn4zeDW1G+0mbTNQt5NkzLA62s2ckNC7ZzxjIySD7EV6vRRQAV5r4r8J+DPh3peu+NIvBVnqGp26teu1rYpJcySAg5UkErzgkjpgntXpVFAH5eeI/E3jb9qD4jQQrC97eTNstLC3BEFnESAT32qOCzH/AV9yfAL9nfRfgpo6ylU1HxNcIBd6kQcD/pnED91Bk84BbqewHqVppdlp8s8tpaQ20tw2+aSGNUaRsk5YgcnJPX1NXaACiiigAooooAKKKKACiiigAooooAKKKKACiiigAooooAKKKKACiiigAooooAKKKKACiiigAooooAKKKKACiiigAooooAKKKKACiiigAooooAKKKKACiiigAooooAKKKKACiiigAooooAKKKKACiiigAooooAKKKKACiiigAooooAKKKKACiiigAooooAKKKKACiiigAooooAKKKKACiiigAooooAKKKKACiiigAooooAKKKKACiiigAooooAKK8j/AGgfj5b/AAI0vR7iTSjrNzqM7oluLjyNqIAXfO1s43KMY79ak+Bf7QGnfHO01GSx0e90uWw8sT/aCjxZfOArg5J+U9VHagD1iiiigAooooAKKKKACiiigAooooA+If2o/wDk9j4R/wDcI/8ATlLX29XxD+1H/wAnsfCP/uEf+nKWvt6gAooooAKKKKACiiigAooooAKKKKACiiigAooooAKKKKACiiigD5g/4KG/8kN07/sO2/8A6Jnr1/8AZ/8A+SHeAP8AsBWX/ola8g/4KG/8kN07/sO2/wD6Jnr1/wDZ/wD+SHeAP+wFZf8AolaAPQKKKKACiiigAooooAKKKKACiiigAoorn/Enjnw74PA/t3XtN0gld6re3SRMw55AYgnoenoaAOgorwPxR+2t8M/D64s76+1+bn93p9owAPbLS7Bj6ZryLxJ/wUC1e6kWLw34RtLZtxHmalcPcFxkYwiBNpxn+I9fbkA+2aK5j4feMk8feEdP1tNMvtINyuXs9QhaKWNgcEcgbl9GHBBHTkDp6AOT+JXxCsPhd4TufEWp2l9eWNsyrKunxCSRQxwGILKAM4GSe4r5g8Wf8FBCVeLwv4U+f+C51afI79Yo/wAP4/X619h3NvFeW8sM8SzQyqUkjkUMrqRggg9QR2rmPCvwn8G+BzE+heGNM06eMYW5jtlM/THMpBc/iaAPjX/haX7RPxg3DRLTUrHT7pv3baXZC0gXgDC3L8j8ZO/txb0v9ir4keOL1NQ8YeIrayllY+dJd3Ml9djkDJx8pyP+mnYfh93UUAcD8G/hrP8ACfwbDoEuv3evxwuzRS3SBBEp6RouSQo9CTyTjHSu+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gL9vPxG2pfFbTtJVyYdN05MpngSSMzE/iuz8q97/Yl8JroHwXg1Jo1FxrF1Lclx1MasY0B+hVj/wKvGf2h/2c/id8QPi9r2u6Z4fW+064eNbaVb63jzGkSqPleQEfdPUV9afBvwzN4N+FnhbRbqA213aWESzwsQSkpG5xkcfeJoA7SiiigAooooAKKKKACiiigAooooA+If2o/wDk9j4R/wDcI/8ATlLX29Xx3+0d4G8Sa5+158L9Z03w7quoaRZ/2X9p1C1spZbeHZqErvvkVSq7VIY5PAINfYlABRRRQAUUUUAFFFFABRRRQAUUUUAFFFFABRRRQAUUUUAFFFFAHzB/wUN/5Ibp3/Ydt/8A0TPXr/7P/wDyQ7wB/wBgKy/9ErXkf/BQiMSfAm0Y/wAGtW7D/v1MP616x+zzIZfgX4BY4z/YtqvHtEo/pQB6JRRRQAUUUUAFFeH/ALQ37Q2pfA2Sw8vwk2rWt9Gwi1Brzy4klHVGUIxyBg9RkZweDXz237Tnxy+JysPCuitbwbihk0TSXnxnHDSSbwCARyNvX6UAfelcnc/FHwfZ6tb6XL4q0ePUp5lt0s/tsRlMjdF2Bsgk8c9yB1Ir44P7OHx4+JzFfFOryWtsT5gj1jVjLHycnbHEXCn2wOgrtvCf/BP+xtZLe48QeLbqd1AZ4dKt1hKt/syuWyM452A8duwB9e0Vn6Lpv9j6TZWP2q4vhawpALm8k8yaXaoG52wNzHGSe55rQoA8w+PHwz1v4meD2tPDviK88P6vC2+NorqWKC4GOY5Qh6Hgg4OCOlfOnhv/AIJ96rcjzPEXi60tGBH7rTbd7jcP99ymO38Jr7aooA8C8M/sU/DHQSxu7K/16Q9G1G8YBeB0EQQfnnr9K9d8NeBfDng5WGhaDp2jll2s1japEzjj7xUAnoOvpXQ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41+0B8f7n4ErpUzeGG1ux1DeguFvRAI5FwdhHlt1U5z7GrvwB+Pen/HTRtQuYbH+yNQsZgk2ntcecwjYZSTdtXgkMMY42+9AHrFFFFABRRRQAUUUUAFFFFABRRRQAUUUUAFFFFABRRRQAUUUUAFFFFABRRRQAUUUUAFFVNQ1K00m1e6vrqGzt0+9LcSCNF+pJxXn3iD9pD4Z+GSovPGWmOx7WMhuyOvB8kPg8d6APTKK+aPEH7eXgLTRMmmadrGsTL/q3EKQwv0/iZtw/747V1nwD/aa0n443F/YnT/7C1m2HmrYvcef50PALq2xejHBXHcH1wAe10UUUAfIv7enxA8M6t8KU0Kx17T77V49XiaSytblZZYwiyK+8KTtIJAwcHNZPw/8A21PC3gH4SeGNDg0bVNV1fTtNht5FPlw25dUAP7zczYzx9z1/GL9vb4O+H9L8PN48s0e01e6vYbW4hhwIZmZZCZWGM7ztA4IBxk5OTXpX7O/7Pnw8m+F/g/xBc+FrO/1S90yGeea+L3CO7Jkny3YoOp6L6elAHkmrft2eNvEV4bTwt4VsbVpcJHG6y3s+TgDG3YCc9tp6ium+EvjL9ovVPGNrqOuaHqGoaCp8u7sr22t9PPlnI3RhxGSwPPfOMHgivrHSdF0/QbNbTTLG2060XlYLWFYox9FUAVfoAKKKKAKd9ptpqkIivLaG6iDBxHPGHUMOhwR1q5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fxa+Gem/FrwRfeHtSG3zB5ltcAZNvOAdkg+mSCO4JHevz/wBB1Txd+yb8XP8ATbRg0Z2XFvkrFqFqW6oxHQ7chscEcjgiv00rkviF8MfDnxR0U6X4j09L2EZMUg+WWFiMbkccg/oe4NAFf4a/Fnwz8WdHS/8AD+pR3Lqqm4s2O2e2J7Oh5HIIDdDg4Jrta+MNQ/Yf8T+FfGFhqXgjxeLW2Wfm5kd7e8tEPBKlOH+UkHlc5xjBNfYlhbPZ2NvBJcS3bxRqjXE23fIQMbm2gDJ6nAAoAt0UVDcTR20LyzOsUUalnkYgKqgZJJPQUATUVyFt8XPA96QLfxn4fnY4wI9UgY8nA4D+tdHZapZalGJLO7gu0PRoJVcfmDQBcooooAKKKKACis7Wtc07w7p73+qX1rptjGRvuryZYokycDLMQBkkD8a4rVP2iPhpo6kz+NtHkH/Trci4P/kPdQB6NRXi15+2F8JrWNmXxO1y65/dw6fckn6ExgfrXL3X7efw6t5GWOx8QXQBIDxWkQB9/mlB/SgD6Rorxb4J/tPaF8bNe1DSLKwudJvbeLz4Y7p1JnjBAYjHQgkcc8HNe00AFFFeC/tIfCjx/wCOL3TL3wL4qvtJyhtb2xXUpraBl5IlwhwT/CRjnK+9AHuV1eQWNu89zNHbwIMtJK4VVHqSelcVrXx4+Hfh+F5Lzxpovyna0dveJPID/uRlm/SvlvT/ANgrxhrF4ZfEPjHToixy01us125/77Eee3euz0T/AIJ9+GrdT/a/ijVr9u32OKK2HfruEntQB2OvfttfC/R9n2W91DW93X7BYsu3r187y/0z1r2/R9Xs/EGl2mo2E6XVldRrLDNGch1IyDXjmh/sa/CvR41E2h3Gqyg/66+vZSfyRlX9O1eu+HfDumeE9Hg0vSLGHTdOgz5VtbrtRckk4HuST+NAGpWP4m0Q+I9BvtLF9eaa11GY1u7CdoZ4T2ZHUggg4+vQ8GtiigD4fh/YR8b+INUM3iTxnp5Q8faUae8mxz2cJ7fxdzXc+H/2AfCNmoOs+IdX1OUEH/RRHbRnnkEEOeeOjDv+H1PRQB5L4f8A2WPhd4dkjkg8JWt3Kgxu1CSS6De5SRiuePSvSNF8P6V4btTbaTplnpdv18myt0hT8lAFaVFABRRRQB8zf8FBf+SEQf8AYZt//Rctepfs6f8AJB/AX/YGtv8A0WK8w/4KAxmT4CxsP4NXt2P/AHzIP616b+zfIJfgL4DYDH/Eot1/JQP6UAek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lLQAUUUUAFFFFABRRRQAUUUUAFZ2taRHrmj32myySRQ3lvJbvJCQHVXUqSpIIyAeMg1o0UAfKWrf8ABPvwzMxOmeKdWsxjgXUUU/OP9kJWJJ/wTxXd+78esq5/i0jJA/7/APPNfZFFAHxZJ/wT31CNiIfHMJQYKltOZTnnPAlOO319sc9F8MP2Mdc+HfjzRfEY8ZW839n3CyPDHaODLHyGTJfjIJH419Y0UAFFFFAGD408JWHjzwtqWgamjPY30Jik243L3DDI6ggEe4rwWH9gX4foB5mreI5G7/6TAAf/ACD/AFr6YooA8I0n9i34WaauLjSLzVDjG67v5Qfr+7KD/wDXXRaT+y78LdHmEkHg6zkYYGLqSW4XjPaR2HevVaKAOd0P4e+F/DN0LrR/DWj6TdbSvnWNjFC+D1G5VBxXRUUUAFFFFABRRRQAUUUUAFFFFABRRRQAUUUUAFFFFAHzd+37/wAkBb/sK238nr0P9mf/AJIF4E/7BUX8qx/2rvhhrnxe+FJ0Dw9HBJqBvobjbcSiNdqhs8n6iuw+C/hW/wDA/wAKfC2gaosaahp9jHbzrE+9QwHOD3oA7aiiigAooooAKKKKACiiigAooooAKKKKACiiigAooooAKKKKACiiigAooooAKKKKACiiigAooooAKKKKAIty7yuRuAyR7U6vnP8AaV+K2rfCXx54O1PTmaWCS3uI7qzk/wBVNHvj/wDHh65449efZfh94+0j4keHLfWdHnM1vJw6MCrxMOqsPUfl6V5VLMaFXFVMHe04W07ppPQ6Z4ecKcarXus6qikpa9U5gooooAKKKKACiiigAooooAKKKKACiiigAooooAKjlkWGN5GOFUFj9BUlVdS/5Bt1/wBcn/kaiUuWLY0Z0nizS4lti92qi5G6HORvGccfjUd5400awuXt576OOWM7XRs5BrzHVv8AU+DO37tf/QxWP4848Xan/wBdP6CvxTOeO8XltCrVhSi3GUI63+1Dmf3M+pwuUU8ROMXJ6pvp0dj2L/hYGg/9BOHrjrR/wsDQf+gnD1x1r5/5prZr4T/iLmZf8+Ifj/mex/q1R/5+P8D6B/4WBoHP/Eyh6460v/CwNA/6CUPXHWvnzmkaj/iLmZf9A8Px/wAx/wCrVH/n4/wPoL/hYHh//oJw9cdaP+FgeH/+gnD1x1r58op/8RbzL/oHh+P+Yv8AVqh/z8f4H0J/wsHw/wD9BSHrjqaP+Fg+H/8AoKQ9cdTXz1RR/wARbzL/AJ8Q/H/MP9WqP/Px/gfQv/CwvD/P/Ezh4OOtH/CwvD/P/Ezh646188UUf8RbzL/nxD8f8x/6tUf+fj/A+hv+Fh+H+f8AiZw9cdaP+Fh+H+f+JnD1x1r53akp/wDEWsy/58Q/H/MP9WqP/Px/gfRP/CxPD/8A0FIeuOtH/CxPD3P/ABNIODjrXzq1JR/xFrMf+fEPx/zD/Vqj/wA/H+B9F/8ACxPD3P8AxNIODjrSf8LE8Pc/8TSDg461860yn/xFnMf+fEPx/wAw/wBWqP8Az8f4H0b/AMLE8O8/8TSDg460f8LG8OjP/E1g4OOtfOVI1P8A4izmP/PiH4/5h/q1R/5+P8D6O/4WN4d5/wCJrBxx1o/4WN4d5/4msHHHWvm+iq/4ixmP/QPH8f8AMP8AVqj/AM/H+B9If8LG8O8/8TWDjjrR/wALG8O8/wDE1h4461830jU/+IsZj/0Dx/H/ADD/AFao/wDPx/gfSP8Awsfw5z/xNYOOOtH/AAsjw4M/8TWDjjrXzbRR/wARYzH/AKB4/j/mH+rVD/n4/wAD6R/4WR4c5/4msHHHWj/hZHhzn/iawccda+a6Kf8AxFjMf+geP4/5h/q1R/5+P8D6T/4WR4bGf+Jtb8HHWj/hZHhvn/ibW/Bx1r5qo49aP+IsZj/z4h+P+Yf6tUf+fj/A+lv+FkeGxn/ia2/Bx96j/hZXhvn/AImtvwcfer5pprU/+Ir5j/0Dx/H/ADD/AFZo/wDPx/gfS/8Awsrw3z/xNrfg4+9R/wALK8N8/wDE2t+Dj71fM9FP/iK2Y/8AQPH8f8x/6tUP+fj/AAPpj/hZXhoZ/wCJtb8HH3qP+FleGhn/AIm1vxx96vmVqSj/AIitmP8A0Dx/H/MP9WaH/Px/gfTf/CyvDQz/AMTa344+9Sf8LM8NDP8AxNrfjj71fMtNp/8AEVsw/wCfEfx/zD/Vmh/z8f4H06fiZ4ZGc6tb8cHmk/4WZ4Z5/wCJvb8cHmvmI9KbS/4irmP/AD4j+P8AmH+rVD/n4/wPp8/Ezwyuc6vb8HHWj/hZ3hjn/ib2/HB5r5fam0/+IqZj/wA+I/j/AJh/q1Q/5+P8D6h/4Wd4Y5/4m9vxweaP+FneGOf+Jvb8cHmvl6iq/wCIqZh/z4j+P+Yf6tUP+fj/AAPqH/hZ3hjn/ib2/BweaP8AhZ3hjn/ib2/Bwea+W6Kf/EVMw/58R/H/ADD/AFZof8/H+B9SH4n+FxnOsW/HB+ag/E/wuM/8Ti344PzV8st1oqn4pZkt8PH8f8xf6t4f/n4/wPqVvif4YXOdYt+OvzUf8LQ8LjP/ABOLfg4PzV8uwWst1PHDBHJNNIdqRxqWYn0AHWkuLaWzmeGeKSCeM4aORSrA+hB6Vf8AxE/M+Tn+rxttfW1/vF/q5hr8vtHf5H1Gfih4XGc6xbcdfm/zmk/4Wh4X5/4nNtx1+b/Oa+V2pKz/AOIp5h/z4j+P+ZX+rND/AJ+P8D6pPxQ8LjdnWbbj/b/zmg/FLwsuc6zbcdfn/wA5r5VptUvFLMHoqEfx/wAw/wBWsP8A8/H+B9WH4peFlznWbbjr8/8AnNDfFHwsuc6zbcdfnz/+uvlOin/xFLMP+fEfx/zD/Vmh/wA/H+B9WH4peFlznWbbjr8/+c0N8UvCy5zrNtx1+f8AzmvlOmtR/wARSzD/AJ8R/H/MP9WaH/Px/gfVrfFLwsu7Os23y9fnz/8AroPxS8LLuzrNt8vX5v8AOa+UaGo/4ilmH/PiP4/5j/1Zof8APx/gfVzfFPwqu7OtWvy9fnz/AProb4p+FV3Z1q1+Xr8+f/118n0U/wDiKWYf8+I/j/mH+rND/n4/wPq9vin4WXdnW7X5evzf5z+FDfFPwsu7Ot2vy9fmz/8Ar/Cvk2pbe3mvLiOC3hkuJpDhY41LMx9AByaqPifmMnaOHjd+v+ZP+reHSu6j/A+rW+KnhVd2dateOvzZ/wD1/hQ3xU8KANnWrX5evz5//XXyjd2s1jO0FzC9vOh+aOVCrA+hB5FQU5eJ2YxbjLDxTXr/AJguG6EldVH+B9at8VvCq7s63a/L1+bP/wCv8KG+K3hVd2dctfl6/Nn/APX+FfJVI1T/AMRQzD/nxH8f8x/6s0P+fj/A+tW+KvhVd2dbtfl6/Nn/APX+FDfFXwqu7Ot2vy9fmz/+v8K+SfarP9l3rWBvhZzmyB2m58tvLDem7GM1tHxMzKpfkw8XbXrt33Jlw5h471H+B9Wt8VPCihs65a/L1+b/ADn8KRvit4UXdnW7X5evzZ//AF/hXyWkbSMqqpZmOAqjJJ9Kv33hvV9Ogae60q+tYB1kmt3VOenJGKun4kZpVjKcMMmlu1fQmXD2Fg1GVV3fofUrfFbwmu7Ot2vy9cNn/wDX+FDfFfwmu7OuWvy9cNn/APX+FfI9MrFeJ2YS0VCP4/5mn+rWH/5+P8D66b4seE13f8Ty1+Xrh8//AK/wob4s+El3Z1y1+Xr8/wDnP4V8hUjVX/ETcw/58R/H/MX+rWH/AOfj/A+vm+LPhNd2ddtfl6/Nn/8AX+FDfFrwku/OvWny9cNn/wDX+FfH7U2j/iJ2P/58R/H/ADD/AFao/wDPx/gfYTfFrwku7OvWny9cPn/9f4UjfFzwiu/OvWny9fnz+Xr+FfHdNbrVf8RNx/8Az4j+If6tUf8An4/wPsZvi54QXfnXrT5euHz+Xr+FDfFzwgu7OvWny9cPn8vX8K+Qb7S73TPJN5Zz2olXfH58TJvH95cjke4qpWk/EnMabcZYeKfnf/MiPDmHkrqo/wAD7Jb4veD13516z+XriTP5ev4UjfF7weu/Ov2fy9cPn8vX8K+Naa1L/iJmP/58x/H/ADK/1ao/zv8AA+y2+L3g9d3/ABP7P5euHz+Xr+FDfF7wcu7/AIn9n8vXEmfy9fwr4zqzcaTf2llDezWVxFZznEVxJCyxv/usRg9O1aR8R8xmm44eLt66epEuHcPG16j/AAPsRvjB4OXdnX7M7euHz+Xr+FI3xg8HLuzr9n8vXEmfy9fwr4vb60nHrUf8RKx3/PmP4/5lf6t0f53+B9ot8YfBq7s+ILP5euHz+Xr+FI3xg8Gruz4gs/l64fP5ev4V8b/2PfNpx1AWVwbBTtN35TeUD/d34xn2zVNvrW0vEXMY25qEVfVb7Ga4fw72qP8AA+1G+MXg1d2fEFn8vJw+fy9fwpG+Mngxd2fEFn8vXD5/L1/CviqmVL8SMet6Mfx/zK/1doPab/A+2G+Mngxd2fENl8vX95n8vX8KG+Mngxd2fENl8vXEmfy9fwr4lpGo/wCIkY7/AJ8x/H/Mf+rlH+d/gfbbfGXwWu7PiGy+XriTP5ev4UjfGXwYu/PiKy+XriTP5Y6/hXxE1Nqv+IkY5/8ALmP4/wCZH+rtH+d/gfb7fGbwYm/PiKy+UZOHz+WOv4UN8ZvBaB8+IrL5Rk4kz+WOv4V8QGmN060f8RIx3/PmP4/5j/1do/zv8D7hb4zeClD58RWXyjJxJn8sdfwpG+M/gpQ+fEVl8oycSZ/LHX8K+HGptP8A4iNjv+fMfx/zD/V2j/O/wPuVvjR4JXfnxHY/KMnEmfyx1/ChvjR4JXfnxJY/KMnEmfyx1/CvhpulMan/AMRGx3/PmP4i/wBXaP8AO/wPudvjR4IQPnxJY/IMnEmfyx1/Clb40eCF358SWPyDJxJn8sdfwr4VpGqv+Ii43/nzH8Rf6vUf53+B91N8avBCb8+JLH5Bk4kz+WOv4UN8avBC78+JLH5Rk4kz+WOv4V8Jt0ptP/iImN/58x/H/MX+r9H+d/gfdrfGzwOokz4ksfkGTiTP5Y6/hQ3xs8Dx78+JbH5Bk4kz+WOv4V8H0jVX/ERMb/z5j+If6v0f53+B94t8bfA678+JbH5Bk4kz+WOv4UN8bfAyh8+JrH5Bk4kz+WOv4V8GU2n/AMRDxv8Az5j+If6v0f53+B96N8bvA0Ykz4msPkGTiTP5Y6/hQ3xv8DR78+JrD5Bk4kz+WOv4V8EtSU/+IhY3/nzH8Sf9X6X87/A+9ZPjf4Gj358T2HyLuOJM+vTHU8dBz+dD/HDwMvmZ8T2HyLuOJM8c9MdTx0HP5ivgem0/+IhY3/nzH8Q/sCl/O/wPvqT44eBU8zPiew+VdxxJnjnpjqeOg5/MUSfHDwJH5mfE9h8q7jiTPHPTHU8dBz+Yr4FplV/xEDGf8+o/j/mH+r9L+d/gffsnxy8Cx+ZnxRp+FXccSZ456Y6njoOfzFEnxy8CR+ZnxTp+FXcdsueOemOp46Dn8xX5/wBNqv8AiIGM/wCfUfx/zF/YFL+d/gfoDJ8cvAkfmZ8U6fhV3HbJnjnpjqeOg5/MUSfHPwGnmZ8U6fhV3HbLnjnpjqeOg5/MV+f1Mo/1/wAZ/wA+o/iH9gUv53+B+gj/AB08Bx+ZnxVp+EXcdsueOemOp46DJ/MUj/HTwHH5mfFWn/Iu44lzxz0x1PHQZP5ivz5prdav/X7Gf8+o/iL+waX87/A/Qh/jr4DjMmfFWn4Rdx2y5456Y6njoMn8xQ/x28BRmTPirT8Iu47Zc8c9MdTx0GT+Yr896bx6U/8AX7Gf8+o/iH9g0v53+B+hUnx28BRmTd4r0/CLuO2XPHPTHU8dBk/mKR/jt4Cj8zd4q0/Ea7jtlzxz0x1PHQZP5ivz0amt0p/6+4z/AJ9R/EP7Bpfzv8D9DX+PHgGPzN3irT/kXcdsueOemOp46DJ/MUS/HnwBH5mfFenfu13ttlzxz0x1PB4GT045FfnhTKf+vmM/59R/EX9g0v53+B+iMnx58AR+ZnxXp37td7bZc8c9MdTweBk9OORRJ8evAEfmZ8V6d+7Xe22Xdxz0x1PB4GT045Ffna1Np/6+Yz/n1H8Sf7CpfzP8D9FJPj14Aj8zd4r0792u9tsu7jnpjqeDwMnpxyKJfj38P4/Mz4s0792u9tsu7jnpjqeDwMnpxyK/Omkaq/17xf8Az6j+I/7Cpfzv8D9FpPj58P4/Mz4s0392u9tsu7jnpjqeDwMnpxyKJPj78P4/Mz4s0392u9tsu7jnpjqeDwMnpxyK/OemU/8AXrF/8+o/iH9hUv53+B+jcvx9+HsZk3eLNN/drvbbLu456Y6ng8DJ6cciiX4/fD2PzM+LNN/dpvbbLu456Y6ng8DJ6ccjP5xtScelH+veL/59R/En+w6X87/A/RyX4/fD2PzM+LdN/dpvbbLu456Y+8eDwMnpxyMknx/+HkfmZ8W6b+7Te22Xdxz0x948HgZPTjkZ/OCkaq/16xf/AD6j+If2HS/nf4H6QS/H/wCHkfmZ8W6b+7Te22Xdxz0x948HgZPTjkZJf2gPh5H5mfF2m/u03ttl3cc9MfePB4GT045Gfzcakp/68Yv/AJ9R/EX9h0v53+B9D/ti+OtA8b6r4ZOhavBqotYJ/O+zOHSPcybeR3O08Z7D158q+FPxY1j4S+Il1HTnae2cbbmweQiKdeOo7MMcNjiuKpGr5LE5rWxGOePj7s209PKx61LC06dBUHrHzP1C+H/xA0b4leHYdX0W4E8DfLJGfvxPgEow7EZFdR17V+Znwl+Ler/CTxHHqFgzT2bnF1Ys5VJ1/owzwa/Qr4efELR/iV4dg1fR7lJonAEsW4F4Hxko47Efr1r9pyLPaWa0uWelRbrv5o+Nx2AlhZXWsX1/Q6uikpa+tPJCiiigAooooAKKKKACiiigAooooAKKKKACqupf8g26/wCub/yNWqq6l/yDbr/rm/8AI1lU+CQ47o8d1b/U+DO37tf/AEMVj+PP+Rv1P/rp/QVr6t/qfBnb92v/AKGKx/Hn/I3an/10/oK/kfiz/csR/wBfKX/po/SMt/iw/wAMv/SjBprU6mtX4yfVCUjUtI1NAJRRRVAFFFFADKKKKAGtSUrUlWAjUlK1JQAUyn0ymgCkalpGpgNooopoaCkalpGqg6iUUUUDYyiiirJGUUUUAFI1LSNTQ+glFFFUCGtSUrUlAwplPplNADdKbTm6U2qQMRqbTmptMXQKKKKYxtbngbQk8SeKtP0+Xd5MrkybTglVBYjPbOMfjWHWz4N18eGfEtjqTqXSF/mUddpBU498E16+VuhHHUXif4fMub0urnNied0J+y+Kzt620Ox8V/EjUvDXiKbTNGS3sdNsZPLFssCkSYxu3ZGeTnpj+tbeveE9EvPFHhbVCsdhbaoFd7fyN6SSfIyoVHA3BiCcY4561g+JvDOj+KPEEuq2PibS7ayvD5kiXEu2WM4+bCHr68460vijx5pt14o8Nx2ZLaTo7oPO2kFwCu4gYzgBR9ea/XXiVSliHmcoypupD2SbT05t4pbR5dz5FUlLkWFTUuWXPpZ7dbrV3NPUND0jSfi5pw0+7jWc3SB9PitjGsI8vOQ33TnrgetR+KPh9a+KPGurJBr9umqyZmSx8pm4CgYZ84B9gCRTNYk09finYa9HrOmzWU9wuRHcAvGBGAS3YDI7nvUek65p8PxqvNQa+t0sjvxcmVRGcx4HzZx1rorfUJueFr0o8k8Raydkk18as/n28iIOulGrTm+aNPst09tv+D5nJeHvAcurQajd315HpOnWDeXPcyIZCHzjaFHU5x37jrS6/wCA10ux03UrDUk1TSr6XylulhMZR89ChOR0P5HpXb+EvGVrHaeJdMg1eDSL+a+muLW9mCmJgWHUsCP4e/ZhjpXP+Ltc1Oa30+31TxTY60wulkMFkiMkYHRy6qvPJG2vCq5XktHLlON5yf2k1o+a1neS0t2j53O6GKxs8Ryt2Xaz1Vt1p38/Kwvir4SxeE9Pubi58QWxlRd8Fs0YR5xxnAL8YJ7Z6VB8DR/xXkWRn/R5f5Cm/GbVLTVvF0c1lcxXcItY1LwSB1zubjIOO4qH4O6la6V40Se8uYrSAQSAyTyBFyQMDJOK5P8AYMPxNRpYSChThJK9209d7v7jZe3qZZOdaXNKSfS1tNtCez+H/wDwlUniTUP7ThsFs7yQMJ0+TaWJLFs8YGexzVTWvh7bWOi2mtWWtpqOkyTCGa4FsyNDk43bCSSB+B6etdDout6fD4T8dwve2yzXU8pgRpVDSA5wVGfm/Cs6z1axT4K3+ntdQC+e7Drbl18wjehztznHB59q754PKXT96EXKVOc+a7vzKTsrXtqtLGMa2KUtJPlUoxtZbNK72vozX+JXhbw7Y+GNFngvYLO4+ys0flWJBvztT5iR909/mz96sKH4X20P2C21jX4tL1S+AaGy+zNIfmOFywIAJPHP61o+Mruw8TeDPDtzbapYpNptttms55dspYBBtCYyeVPoMV1Gt+NrnxBFZXvh/wAW6do0LRgT2eoGNHQ9yNykk9vTjg8161XB5TjcZVr1qcWlCm4xi/iTS5nbnjqtt/kzihXxdGhGEJPeV2+nZbPff9Tz3Q/hXe6v4k1XRJrlbS7sY/M3bN6ycjbzkYBBBz+lW4/hVbXXiq30S18RW90zwvJJNBEHETqcFCA/X6kfStrwN4mt4fG3iK61LXLe68y18sX0oWBZiNoG1eOw7dcZrm/g3qVppXjRLi8uYrSAQSAyTyBVyQMDJOK8ang8lvhqXsr+0qSTbk7qKlonZ21WlztdbG2qzc7csU0kt215q+j6E0fwpivLPUVsPEFrfarp6lp7KOJtgxnIWQn5jx2GM8HFYWh+GtIvtPF3qniS30re5VYRA88nHdlUjaPQ966/4Z65p2m+MvE093fW9vBMkojkklVVfMmRtJPPHpVvwbrNrbeAbWDRtZ0vQtcWcm7mvtgd0y3QsDnjb2PQjitqGV5VipUqsYxjdTvHmbvytJWvJO7V38SJqYrFUlODbesbOyVrp36PS/kZFn8OLfw58QNGstTv4bjT7nbNby/Zy63PzACMrztz6kkYIrR8SeHLCx+KFrFoGrR6fqT3CJ9liscLaAxj5hn5Hz6D+9Vj4ieLtMm8WeDtRh1GHUYbVlaeaAjI+ZSSVHIOMnb1pmtyadD8WtP8Qx63ps1hcXCZEVwC8QEYBL9gMjqT3r06mGy7DqphcNCLSrQd76qLSu01Lo9N2cyqYio41ard3B6W0bT2at21MC98B6p4o8faxa3OpRym0Ie71KSIIoUKOdg4Bx2z2NVr34Z20+gXmq6BrsWupZc3Ma27Qsq9yASc8ZP0Bxmuus/FmjN4z8Z2NzqMUNlrCLHDfBgYwdhX7w4x8x5zjis3Rp9L+G3hPxCkmt2Oq6hqUfkwQ6dJ5oUYYBmPb72efTjOa43luVVOec0pRbq803PWLTfIkr6303TubrFYqPLGN00o2jbR3Sv00trtYx4/hhaR+HdK1q/8RQadZXqEt5luzOjfwqqhst3yeMYqh4p+HMvhrxBYafJqdq1pfKJIr+UmNAvct1x+Z6itrxrrFjd/CvwrZQXkE13A3723jkVnj+VvvKDkfjW/rXiHw9c654Ca9urS8sra2ZbhVZZFjcxqF3gZxhh39KwqZZlFSDpQUYyiqT5nJ6udlJPW1urtsaxxWLi1OTbTc1ay6XtbTc5W2+F+n6zY6jJoXiWHVruyTzHtzaPECBno5Jz0OMDHTpWrHj/hnuX1+2/+1BXdaf4ujtbrW01DxZo9zYzI4sLS2eMBE7bmAHzcgbcnPJFecR6xY/8ACj5dP+2Qfbvtm77N5i+Zt8wHO3Oce9erWwWXZdGcsPZSlSqpq+l01bRylv011OOnWxGIcVUu0pxa+d79F+Rn/BWZYviFYFrZ7gssihlQt5RKn5+O3bPbNema+114Msdch1bUZtcutfleDTrEhmRAchVy3yr99cgY6Dr28/8Ag34k0zRLrV7W+uv7NkvoPLgvsf6pue/bqDk8fLXbeFvEmm+GdFNr4q8R6VrcFvOklj9mc3MsZUkgkgZGO3pyM4wK14Ynh4ZVGk6iUpOb5m0lBtJWkrq91eza0ZOaRnLFuXK2lZWs7vro7aWe+x4drWiXvh7UZbDUIPs13GBvj3q2MgEcqSOhHevWfgVqS6J4U8V6kyb/ALLskI9QqsSP51xHxVMV14wur+HU7TU4bwiWN7V92xcYCOOzAD+vHStj4eaxY6f8PfGVtc3kEFxcQlYYZJFV5DsYYVScnkjpXyuS+zyzPqii/dgp2bae0XbbR3PVxvNisvjday5b2v3V/MteNfh+t98XLS0tF/0HV2W7DLwAhyZcY+jH/gQrqfixqlvq/wAM7w20UaW9rqItYtg6LH8vH45/Co/DPxG0q1+GsF/c3Fudf022ltIIpJQJWyVCkLnJGAmTj+E1xza5Z/8ACk1s2u4H1D+0PNNu0qmQjfncVznHvX2MqmX4ejiFQmv9ohKo/wC6tLR9buWh5EY16k6ftE/3clH13u/uSILf4SWtudOtda8SQ6Rq2oBTBY/ZWlOGOFDOCACTxz+tV9B+D99q/iDXNGnvI7K801PMy6b0lz93nI2qRg5wcZ6V6Pr3jy68Rw6ff+GvGemaJEYgLiz1IxI6N3I3IxJ7enHB5rB8C+LLSPxd4uuNU8Q21881qsUd9MEt1nKjHyrwPbjrjNcVTKsjjiKNKEbxb3ukmuVvfnbvfyRrHGY6VOcm9bbW1TuvJLbzZgW/wbtNU0ae/wBK8WWN7FZybLtnhaOOEAZZg5J3ADkHAB7GsjxR8NY9J8K2/iLStZi1vTJH8qR1gaJo2zgfKSTjIxzg8jjmtX4faxY2Pw18aWtzeQW91cRAQwyyKryna33VJyfwptvrFgvwJvdON5ANQa/Di1Mi+YV3J823OccHnFed9VymvQUo0owk6cpaSeklKySTfVLU6vaYynUac20pKOy1TWuy6eR2vxS8Labrtv4UfUtfg0NPsohj8yFpWkdgv8IIwo7sTgZFec3Xwd1iHx0nhqOSKV3i+0C7OVTyc43kdRyMY55/Ou38fWWg+Pl8ORxeKtKsZbG2VLgTzqF2NjO1gcbwVPynB5HSr7fFzQk+LiSm5U6XHY/2eL/BK+ZvDbv93I259eenNfQ5hgsqxuJdTF8sE5U0pKV3JW95NXskvkefh62Ko0+WjdtKTaa210tprftqeeX/AMLbKfRdUv8Aw/4lh16TSxm6t1tWgKrzllJJ3AYJ444PParuhfBKLVvCum69eeJbbSrK6RmdrmIKIm3bVUEuA2cH0/GtzxZ4l16HS9XFx8RtIv7CSNkitrSOGSacMMbGVUGzIP3snFYfjLWtPuvgr4U0+G9t5r2G4LS28cqs8Y/ecsoOR1HX1ryK2EyajUqSlR+GDdm7JvmSVrTk9vM7KdfGVIwiqnxSte17Kz3ukvwPMbuFbe6miSRZkjdlEi9GAOMj617B48tZL74N+AbeBDJPNMsaIOrMVYAfnXD6V8WPFWh6VFpljqvk2MKlUi+zwt8pJJGShPc967jVfF2l6f4B+HkqXcF3cabeRz3FpHKrSoq5Jyucg+mfavMyf6h7HExVRrmgr3SVvejtq721OvGfWFOm3FaS0s739176Kxlx/BK0Opx6FN4ttYvE7xbxpwtXZAdu7aZc4zjnpn2rD8L/AAputaj1u51W+j0HTtHdorq6ljMpEinlVUEZx9e4xnNeseJPGmoapqqX+gfEbR9N0ORFc29ysRni4+bajIWY98Eg84rk/CfiTTfE3gvxf4b1HXLa0v768a7i1C8xBFcEspyegXJTkdg3AOMV7tfK8mWJjSpx25rXaSnZXir87er6+6edTxeNdNzlLtfTWN3rpZL8y/4g0i10X9nqaGy1OHV7RrxXiuoUKblMg4ZTyrDnIPSsr9mHP/CYapjG77A2Pr5iVPr1xomi/A2fQLXXrHU9Siu1aVbeUYZi4Y+WDguoBHzAYOD9Kyf2edY07RfFGpyalf22nwyWJRZLqVY1LF14yxHNXKpRjnmB+FJQimk7pNX0vr+LDllLAV93eXbV7a2NHxJZ/EXWZbDRfGV9/Z+kandpbLN5Vq/7zkpxGQ3UeornLL4L3dz8TLnwi995awRGc332fIMe0ENs3dywX73BrK1zwK/huzfVIvE3h++khkVlh0+/82cksMFV2jp1/CvZ9c+I3h5vCF34rtdRtV8TXekpZC1WVPOjYscnYDu4ZienRRWdLC4THVKsswupU/e9+fM5QSd0rWW9raXCVatQhH6va0rrSNkpaWdtenyPJtK+FdtNpV5rWreIYdH0CO5e2tr1rZpmuGDEZVFbgHB7nofTNO1D4OzWvirw/psWrR3Wma4N1nqkUJwVxk5jLdQCOM9xz1A7bwF4/S4+Fdtoml+JLLwxr+nysQ2obFimjLM33nVh/F2Gcr0wazm8VXTfEfwg2veMtP177JM0kstskcdvbbhj/WhVD5AH0xSeX5P9XouMbufI201ZXa5k25X0X9267lfWcb7Sabta+luy0a0/X5GfD8BLW61i+0OPxfZNr8Cu6WS2zkMg+6XfOEYjBKgMRnvWr8JfA/h+88D+Ljq89sb+FHjuGmsfNfTdocb1b+InG7C4Py0mh+JNJh/aOv8AVJNTs00xvM23jToIjmEAYfOOvHWm+APEmjzXnxM0i41a0086w832S6uZQkD5Mozv6fxqfcZxXZg6OV08SpwpxXvVIWbbTSXuvV7vuY1p4qVJxlJ7RlstLvXZfM5PRfhTp+r2Gsaw/ieO38M6fMIRqf2GR2lYhTnyQdyj5gOTXIeLNEs9B1QQafq8Gt2ckSyx3UClODn5WU8qwx09xXpnw5XUfB730ek+O/D1u63IjuLS+n/0WZQoxJG5HzZyR8oX7vWuc+N154avfF4k8OfZzGIVF1JZptheXJJKdjxjJHB9+a+ex2Bwscu9vCEYTT1V7t3b295qy7Wv5no4fEVXinTcnKNtNPTfRav1POWptOam18Qj3wbpTGp7dKY1MljaRqWkamhDW6U2nN0ptWiBlI1LSNVIBtNp1Nq0A1qSlakpkjKbTqbVIAplPplWgGU2nU2qRAUyn0yrQDKa3WnU1utMgKZT6ZVgI1NbpTmprdKpANplPplUgEam05qbTJG0jUtI1WA2mU+mVQCNSUrUlUiBlNanU1qpANakpWpKogZTW606mtVgNau5+Enxb1f4R+JotRsJXksXYC8scjZcJyO/RhnII9PTNcM3avTfgf8ABDUvjBryKFkttAt5MXt8MDbxnYmerHgd8bgT2B9bLY4mWKgsHfnvpb+tu5zYh0lSl7b4ep98fD34gaV8SvC9rrekzb4ZlG+JiN8L45RwOhBrqKxPCPhXTvBfh+z0bS4Ft7K1jCIqgAn1Y46knknuSa2+Mmv6Vo+0VOPtrc1le21+p+bT5eZ8m3QdRRRW5AUUUUAFFFFABRRRQAUUUUAFFFFABVXUv+Qbdf8AXJ/5GrVMZBIrKwypGCD3qJR5otDPFdW/1Pgzt+7X/wBDFZHjz/kbtT4/5af0Fe5S6LYTLCGs4W8kYjyg+T6elNuPD+nXUzSy2MEkjHczNGCSfX6+9fjuccBVczoVKUa6jzShLb+WHL+O59Nhs4WHnGTheya37u584U1q+jv+EY0n/oHW3XP+qH59OtH/AAi+k/8AQOtuuf8AVDr6/WviP+IQ4j/oKX/gL/zPW/1mh/z7f3nzjTWr6Q/4RfSf+gdbdc/6sdfX60f8IvpP/QOtuuf9UOvr9fej/iEOI/6Cl/4C/wDMP9Zof8+39583UV9I/wDCL6T/ANA6265/1Q/Pp1o/4RfSf+gdbdc/6ofn060/+IQ4n/oKX/gL/wAw/wBZof8APt/efN1FfSH/AAi+k/8AQOtuuf8AVDr6/X3o/wCEX0n/AKB1t1z/AKodfX6+9P8A4hDiP+gpf+Av/MP9Zof8+39582UV9Kf8IvpP/QOtuuf9UOvr9aP+EX0n/oG23XP+qH+HWj/iEOI/6Cl/4C/8w/1mh/z7f3nzS1JX0v8A8IvpP/QOtuuf9UOvr9aP+EX0j/oG23XP+qHX1+vvT/4hFiP+gpf+Av8AzD/WaH/Pt/efM7Uc19L/APCL6R/0Dbbru/1S9fXp196X/hF9I/6Btt1z/ql6+vTrR/xCLEf9BS/8Bf8AmL/WaH/Pt/efM1Mr6c/4RfSP+gbbdc/6pevr060n/CK6P/0DbX1/1S9fXp196f8AxCPEf9BS/wDAX/mH+s0P+fb+8+ZKRq+nP+EV0f8A6Btr6/6pevr06+9H/CK6P/0DbX1/1S9fXp196f8AxCPEf9BS/wDAf+CH+s0f+fb+8+YaK+nv+EV0j/oG2vr/AKpevr060n/CK6P/ANAy165/1K9fXp196P8AiEmI/wCgpf8AgP8AwR/6zQ/59v7/APgHzFSNX09/wiuj/wDQMtfX/Ur19enX3o/4RXR/+gZaev8AqV6+vTr70f8AEJMR/wBBS/8AAX/mL/WaP/Pt/f8A8A+YKK+n/wDhFdH/AOgZa9c/6levr06+/tR/wiuj/wDQMteuf9SvX16dff2o/wCIS4j/AKCl/wCAv/Mr/WeH/Pt/f/wD5dor6i/4RXR/+gZadc/6levr06+9H/CK6Pn/AJBlp1z/AKlevr06+9V/xCXEf9BS+5k/6zR/59v7/wDgHy1RX1L/AMIno/8A0DLXrk/uV6+vTr7+1H/CJ6P/ANAy165/1K9fXp19/aj/AIhLiP8AoKX3Mf8ArND/AJ9v7/8AgHy1SNX1L/wimj/9Ay165/1K9fXp19/aj/hFNH/6Blr13H9yvX16dff2o/4hLiP+gpfcx/6zQ/59v7/+AfLNFfU//CJ6P/0DLTrk/uV6+vTr7+1J/wAIno3/AEC7Trk/uV6+vTr70/8AiE2I/wCgpfd/wQ/1mh/z7f3/APAPldqSvqr/AIRPR/8AoF2nXJ/cr19enX3o/wCET0f/AKBdp1yf3K9fXp196P8AiE2I/wCgpfd/wQ/1nh/z7f3/APAPlWmV9Wf8Ino3/QLtOuT+5Xr69Ovv7Uf8Ilo/P/EstOTuP7leT69OvTn2FP8A4hPiP+gpfcH+s8P+fb+//gHym3Sm19Xf8Ino/wD0DLQ85P7levr069OfYUf8Ilo/P/EstOTuP7leT69OvTn2FP8A4hPiP+gpfd/wQ/1nh/z7f3/8A+UGptfWP/CJaMc50y0OTk/uV6+vTr059hSf8IhovP8AxK7Q5OT+5Xk+vTr059hT/wCIT4j/AKCl9z/zD/WaH/Pt/f8A8A+T6K+sP+EQ0Xn/AIldocnJ/cryfXp16c+wo/4RDRef+JXaHJyf3K8n16denPsKP+IT1/8AoKX3Mf8ArND/AJ9v7/8AgHyZRX1n/wAIjo3P/ErtOTuP7leT69OvTn2FH/CI6Nz/AMSu05O4/uV5Pr069OfYU/8AiFOI/wCglfcxf6zQ/wCfb+//AIB8lN1or61/4RHRef8AiV2Zycn9wvJ7Hp16c+wo/wCER0Xn/iV2Zycn9wvJ7Hp16c+wp/8AEKcR/wBBS+5/5h/rNT/59P7/APgHyQ1JX1x/wiOi/N/xKrQ5OT+4Xk+vTr059h6Uf8Ijovzf8SqzOTk/uF5PYnjr059h6VX/ABCvEf8AQUvuf+Yf6zU/+fT+/wD4B8jNTa+u/wDhEdG+bOlWZJOT+4Xk+p468Dn2HpR/wiOjfN/xKrM5OT+4Xk+p468Dn2HpR/xCrEf9BS+5/wCYf6zQ/wCfT+//AIB8iU2vr3/hD9F+bOlWfJyf3C8nsTxyen5Cj/hD9FOc6VZnJyf3C8n1PHXp+Qp/8QrxG/1lfc/8w/1mh/z6f3/8A+QqK+vf+EP0U5zpVmcnJ/cLyfU8den5Ck/4Q/RPmzpVnycn9wvJ9Tx16fkKP+IV4j/oKX3P/MP9Zof8+n9//APkOmtX19/wh+ifNnSrPk5P7heT6njr0/IUf8Ifojbt2lWZycn9wvJ7E8den5Cj/iFeI/6Cl9z/AMw/1mp/8+n9/wDwD5Aoavr/AP4Q/ROc6VZ8nJ/cryfU8den5Cj/AIQ/RG3Z0qzOTk/uV5PqeOvT8hT/AOIWYj/oKX3P/MP9Zqf/AD7f3/8AAPj2ivsL/hENE+bOlWfJyf3C8n1PHXp+Qo/4RDRPmzpVnycn9wvJ9Tx16fkKr/iFmI/6Cl9z/wAw/wBZof8APp/f/wAA+O6K+w/+EO0PnOk2XJyf3C8n1PHXp+Qo/wCEO0PnOk2XJyf3C8n1PHXp+Qo/4hbiP+gpfc/8w/1mp/8APp/f/wAA+O2ptfY3/CH6Gc50myOTk5gTk+p469PyFH/CH6Gc50myOTk5gTk+p469PyFP/iFuI/6Cl9z/AMw/1mh/z6f3/wDAPjmkavsf/hD9DOc6TZHJycwJyfU8den5Cj/hDdDOc6TZHJ3HMC8n1PHJo/4hbiP+gpfc/wDMP9Zqf/Pp/f8A8A+NqK+yj4N0M5zpFkc8nMC8+545oPg3QznOkWRzycwLz7njmn/xC7Ef9BS+5/5h/rNT/wCfT+//AIB8a0nFfZZ8G6G2c6RYnPJzAvPueOaT/hDdCbP/ABKLE55OYF59CeOaP+IW4j/oKX3P/MP9Zof8+n9//APjXimcV9m/8IboTZ/4lFic8nMC8+hPHNH/AAhuhNn/AIlFic8nMC8+hPHNP/iFuI/6CV9z/wAw/wBZof8APp/f/wAA+LqRq+0v+EN0Js/8SexOeTm3Xn0J45oPg3QWyDo9ic8nNuvPpnjmq/4hfiP+gpfc/wDMX+s0P+fT+/8A4B8Vtik4r7VPg3Qm3Z0exO7k5gXn0zxzSHwboLbs6PYndyf9HXn0zxz/APWp/wDEMMR/0FL7n/mL/WWH/Pp/f/wD4nprda+2z4N0Fs50exOeTm3Xn0J45pD4M0Ft3/EmsTu5P+jpz6Z45p/8Qxr/APQSvuf+Yf6yw/59v7/+AfEbUlfbreDdBbOdGsTnk5t15x0zxzQfBegNuzo1ic8nNunPueOf/rU/+IY1/wDoJX3P/MP9ZYf8+39//APiCmtX3C3grQG3Z0axO45ObdeSOhPHNB8FaA2c6LYHd1zboc+meOar/iGVf/oJX3P/ADD/AFlh/wA+n9//AAD4dplfcp8F6A2c6LYHd1zboc+meOaD4K0Bs50WwO7k5t0OfTPHNL/iGVf/AKCV93/BF/rJD/n2/vPhlqbX3Q3grQGznRLA7uubdDnHTPHNH/CE+H2znRbA7uTm3Q59M8c1X/EM6/8A0Er7n/mL/WSH/Pt/efCtI1fdZ8E+H2znRbA7uubdDn68c0HwT4fbdnRNPO772bZDnHTPHNP/AIhnX3+sr7n/AJh/rJD/AJ9v7z4Splfd58E+H2znRNPO7rm2Q59M8c0N4J8PtnOh6ed33s2yHOOmeOaf/ENa/wD0Er7n/mL/AFjh/wA+39//AAD4OpGr7ybwT4fbdnQ9PO7ls2yHOOmeOaG8D+Hm3Z0PT23fezbIc46Z45qv+Ia1/wDoJX3P/Mf+skP+fb+8+Cmptfe7eB/Dzbs6Hp53fezbIc46Z45obwP4ebdnQ9PO7ls2yHOOmeOaf/ENq/8A0Er7n/mL/WOH/Pt/efBB6Uxq++W8D+Hm3Z0PTzu5bNshzjpnjmhvA/h5t2dD087uWzbIc46Z45p/8Q3r/wDQSvuf+Yf6xw/59v7z4Dam19/N4G8OsG3aHp7bvvZtkO768c0N4G8Otuzoentu+9m2Q7vTPHNH/ENq3/QQvu/4Iv8AWKH/AD7f3nwC3SmNX6At4F8Otu3aHp7bvvZtkO768c0N4F8Otu3aHp7bvvZtkO768c0/+Ib1v+ghfd/wQ/1jh/z7f3n5+UjV+gbeBfDrb92h6e2772bVDu+vHNK3gXw427Ohac2772bVDu+vHNP/AIhxW/6CF9wv9Yof8+395+fLdKbX6Dt4D8ONu3aFpzbvvZtUO768c0N4D8ONuzoWnNu+9m1Q7vrxzT/4hzW/6CF93/BF/rFD/n2/vPz1pGr9C28B+HG3btC05t33t1qh3fXjmhvAfhxt27QtObd97daod2OmeOaf/EOa3/QQvuD/AFih/wA+395+eVNr9D28B+HG3btB05t33s2qHdjpnjmhvAfhxt27QdObd97Nqh3Y6Z45p/8AEOq3/QQvu/4Iv9YYf8+395+dzUlfok3gLw227doOmtu+9m1Q7vrxzSN4B8Ntu3aBprbvvbrVDux0zxzVf8Q7rf8AQQvu/wCCL/WGH/Pt/efnXTa/RZvAPhtg+7QNNbd97Nqh3Y6Z45pW8A+Gm3btA05t33t1qh3fXjn8af8AxDut/wBBC+5h/rDH/n2/v/4B+dFMr9GG8A+Gm3btA01t3DbrVDu+vHP40N4B8NPu3aBprbuG3WqHd9eOfxp/8Q9rf9BC+5h/rBH/AJ9v7z85aZX6Ot4A8Mvu3aBprb+G3WqHd6Z45/Gh/AHhp9+7QNNbfw261Q7vTPHP41X/ABD2r/0EL7n/AJh/rBD/AJ9v7z84qZX6QN8P/DLbt3h/TW3cNutUO70zxz+NDfD/AMMtu3eH9Nbfw261Q7sdM8c/jT/4h7V/6CF9zD/WCH/Pt/efm5TW61+krfD/AMMPu3eH9Nbfw261Q7sdM8c/jQ/w+8MPu3eH9Nbfw260Q7vTPHP40/8AiH9X/oIX3Mn+3of8+395+bVMr9KG+H3hiTdu8P6a2/ht1oh3Y6Z45/Gkb4feGJN+7w9prb+G3WiHdjpnjn8af/EP6v8Az/X3P/MP7eh/z7f3n5rtTT0r9Km+HvhiTfu8PaW2/ht1pGd2OmeOfxob4e+GH37vD2mNv4bdaRndjpnjn8af/EP6v/P9fc/8xf29H+R/efmnTK/S9vh74Yffu8O6W2/ht1pGd2OmeOfxpG+HvhiTfu8O6W2/ht1pGd2OmeOfxp/6g1f+f6+5/wCYf29D+R/efmg1Nr9Mm+HnheTzN3h3S23jD7rSM7h6Hjn8aRvh54Xffu8PaW28YfdaRncPQ8cj6+tP/UGr/wA/19z/AMw/t6H/AD7f3n5mUjV+mjfDvwvJ5m/w9pbbxh91pGdw9DxyOvX1ob4d+F5DJv8ADult5g2vus4zuHoeOR16+tP/AFBq/wDP9fd/wQ/t6H8j+8/MmmV+nDfDvwvJv3+HdLbzBh91nGdw9DxyOvX1ob4d+F5N+/w7pbCQbX3WcZ3AdAeOR16+tP8A1Dq/8/19zD+3ofyP7z8xmpK/Tpvhz4XkL7vDulvvGH3WcZ3DsDxyOvX1pW+HPheTzN/h3S23jD7rOM7h6HjkdevrT/1Dq/8AP9fcyf7cj/z7/E/MGmtX6ft8OvC0hff4d0t94w+6zjO4dgeOR16+tDfDnwtJv3+HNLbzBtfdZxncB0B45HXr61X+odX/AJ/r7mH9uQ/59/ifl81JX6hN8OfC0hff4c0p94w+6zjO4dgeOR16+tDfDnwtIZN/hzSnEgw+6zjO4dgeOR16+tP/AFEq/wDP9fc/8yf7cj/z7/E/LqkNfTX7bXh3TdB1bwq2m6ZaWHnQ3HmPbxKhkw0eA2BzjJx/vGvMfgn8D9V+MGvbE32WiwZNzqDISuRj92vqxyO/A59Afj8Tk9ejmDy+n78lbbzSf6ns0sZCeHWInohPgl8DdV+MWuKqrJaaDA2LvUABxxnYmerHj1xnJ7A/oL4V8KaX4L0S20jSLWO0sLddqxoOvH3ie5PcnrSeFfCeleCtFt9J0ayisbKEYCRrjccfeY9ye5PJrb9ea/acjySllNK+9R7v9EfGY7HTxk+0Vsh1FFFfUHmBRRRQAUUUUAFFFFABRRRQAUUUUAFFFFABRRRQAUUUUAFFFFABRRRQAUUUUAFFFFABRRRQAUUUUAFFFFABRRRQAUUUUAFFFFABRRRQAUUUUAFFFFABRRRQAUUUUAFFFFABRRRQAUUUUAFFFFABRRRQAUUUUAFFFFABRRRQAUUUUAFFFFABRRRQAUUUUAFFFFABRRRQAUUUUAFFFFABRRRQAUUUUAFFFFABRRRQAUUUUAFFFFABRRRQAUUUUAFFFFABRRRQAUUUUAFJS0UAJRS0UAJRS0UAJRS0UAFFFFABSUtFACUUtFABRRRQAUUUUAFFFFABRRRQAUUUUAFFFFABRRRQAUUUUAFFFFABRRRQAUUUUAFFFFABRRRQAUUUUAFFFFABRRRQAUUUUAFFFFABRRRQAUUUUAeBfHz4L3vxg8eeE7aNha6XZwTPe3gGWCl0wij+8cNjJ9T2wfYPCXhXTPBOh22kaRapZ2NuuEjQepJJJ6kkknJ9a2tvze9HFedRwNClXniYx9+drv0SVjonXnOnGm37qH0UUV6JzhRRRQAUUUUAFFFFABRRRQAUUUUAFFFFAH//2Q=="/>
          <p:cNvSpPr>
            <a:spLocks noChangeAspect="1" noChangeArrowheads="1"/>
          </p:cNvSpPr>
          <p:nvPr/>
        </p:nvSpPr>
        <p:spPr bwMode="auto">
          <a:xfrm>
            <a:off x="123825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6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vHbv9pbw2P2krL4K2FjqOr+J2019V1G6s1jNrpUIXKfaGLhgz5QABT/rY88NwfCH9prw18bviN4+8LeF7LUbu18G3EVnea/tj+wXFw24NFCwcs5UowJ244znBUkA9ioryrxd+1H8IfAPiK70HxH8SvDGi6zaELcWF5qcSTQsQGAdS2VOCDg9iK6PwB8YPA3xVhll8G+MND8UpEMyjSNQiuWi/wB9UYleo6gdRQB2VFFFABRRRQAUUUUAFFFeN+BP2ovCXxE+PXjb4SaZaatH4m8IwLcXtxcwRraSqfLB8pxIWJBlUHci98ZoA9kooooAKKKKACiiigAooqKaZbeGSVzhI1LMfYDNAEtFeNfsu/tPeGv2sfh/qHi/wrYappun2WqS6U8OrxxpKZEjik3ARu42lJk75zuHbJ9loAKKKKACiiql/fW2l2NxeXc8dtZ28bSzTysFSNFBLMxPAAAJJPpQBbornPA3xA8NfEzQItc8J67p/iLR5HaNL7TbhZoiynDLuU4yD2qbxj4x0P4f+HLzX/Eur2ehaJZ7Tc6hqEywwxBmCLudjgZZlUepIHegDdorM8P69pvirQ7DWdGv7fVNKvoUuLW9tJBJFNGwyrqw4IIPUVg+Dfi14N+IWueItG8NeJdO1vVfD1x9k1a0s5w8lnLll2yAdDlHH1Rh1BoA7GiiigAorzb9oH44aL+zl8Jdc8f+ILS+vtL0ryVe305EaeRpZkiQLvZV+9ICSTwAep4PS/D3xpZfEjwH4b8XaZHcQabr+m22q2sd0oWVYp4llQOFJAYK4yASM55NAHSUUUUAFFY/inxVo/gjw/e65r2pWuj6NYx+bc317KIoYVzjLMeAMkD8ad4Z8TaT4z0Gx1vQ9RtdW0i+iE1rfWcolhmQ9GVhwRQBrUUUUAFFFFABRRRQAUUV5t+0D8cNF/Zy+EuueP8AxBaX19peleSr2+nIjTyNLMkSBd7Kv3pASSeAD1PBAPSaK5v4e+NLL4keA/Dfi7TI7iDTdf0221W1julCyrFPEsqBwpIDBXGQCRnPJqt8Qvip4P8AhNpMGpeM/E2leF7CeXyIbjVrtLdZJMFtiliNxwCcDsDQB1tFUNK1ay17TrbUdMvLfULC6jWa3u7WVZYpo2GVdHUkMpGCCDg1foAKK4fWfjR4C8OeObDwZqnjLQ9P8WX5QWui3N/El3KX4QLGW3ZY8KMc9s13FABRRRQAUUUUAFFFFABRXHeMvi34N+H+ueHdG8SeJdO0TVPENx9l0q0vZxHJeS5UbYwepy6D6uo6kV2NABRRRQAUUUUAFFeVftJftCaF+zH8Lbvxz4hsb/UrCC4htRa6aEMzvI20Y3soAHJJz2rz34nft5eBPhb4f+DutalpWvXVn8Too7jSxbW8Ze2iZbdt06mQcj7VHwm7OGxnAyAfS9FFFABRRRQAUVUv7620uxuLy7njtrO3jaWaeVgqRooJZmJ4AABJJ9Kx/A3xA8NfEzQItc8J67p/iLR5HaNL7TbhZoiynDLuU4yD2oA6OiuQ8QfFbwb4T8XaR4W1jxTpOmeJNYwNO0m6vEjubrJ2jy4yctkggcckECuvoAKKKKACiiigAooriPCnxo8BeOPFGqeG/D3jPQ9c8QaWWF5plhqEU1xBtba+5FYn5W+U+hwDg0AdvRRWX4h8RaX4R0W81jWtStdI0mzjM1zfX0ywwwoOrO7EBR7mgDUorl/APxH8LfFHQf7a8IeIdN8TaT5zQG80u5SeMSLgshKk4YAg4POCD3FVdS+LXg3R/iJpngO88S6da+MdTt2urPRJJwLmeIbiXVO4xHIffY2OhoA7KivGPjX+1J4X+BXxG+GPg3XLDVbzUviBqf8AZmnyWEUbRW7+ZDEGmLOpC77iP7oY4DHsAfZ6ACiiigAooooAKKKKACiiigAooooAKKKKACiiigAooooAKKKKACiiigAooooAKKKKACiiigAooooAKKKKACiiigAooooAKKKKACiiigAooooAKKKKACiiigAooooAKKKKACiiigAooooAKKKKACiiigAooooAKKKKACiiigAooooAKKKKACiiigAooooAKKKKACq128sdrM9vGJp1RjHGzbQzY4Ge2T3qzRQB+Yf7O/wh+N/hT9nL9pHx9qXhTV7P44eLLiSGzkmTbfSxnBlaBc5UAyylNvUxptztWvqT/gnf8HL34Jfsq+FdH1nQpPD/AImvJLjUdXtrgYmM0kzBDIOzeSsIx224POa+mKKAPy7+A3wN8CfHP9v79pjTvHnhq08S2dnctJbxXm790zTbSylSCDjjOawP29PgT4Y/Yb8X/C74r/BaObwjrTaqbSfSLe8lkiugqh+Fdi2xgDHIu7awdeASSaPgfwj8avFv7eX7RsPwV8caR4I1eG+ke+n1a0juEuIjNhEG+CbaQ3OQB+PSnfCfwn4huP29vD/hT9rXUdV8T+LbRFuvCE/2xTos8qksjLEsa5VjESMBMvGFkU5xQB+sl1ewWFlLd3UqWttDGZZpZ3CpEoGWZmJwAACSc44r5A8af8FYf2fvCGtT6bDrOr+I2hkaKS60XTzLb7gcHbI7IHHoyZBHIJrI/wCCvPxG1HwT+yvFpGmXDW0nijWoNKumXgm2Ecszru7ZaKNT6qzDoTX0x8E/gZ4W+B/wr0bwVoWk2cFla2kcN5IIF3X0wUCSaY4+dnbJOfXAwABQA/4J/H7wL+0N4THiLwJr0GtWKt5c8QBS4tX5+SaJsMh4OMjBHIJHNcd+0R+2p8KP2YbiCw8a69INduIftEOi6bbtc3bRkkByBhUBIIBdlzg4zg18o+DfDtp+zb/wVoTwl4QiXSPCvxA0GS8uNHtF228cggnl+VBwuJbR2GMbRKwGFOK+l/2hPip+z9+zf41tPHnxDj0m18e3lqsFlcJYG71OSCNuPLCqTGoJPznaDgjJxigDH+B//BSH4K/HrxhaeFdF1fUNI169bZZ22t2f2cXT9kR1Zl3HspIJxgZNfTOoajbaTY3F9fXMNnZ28bTT3NxIEjiRRlmZicKAASSeBX45ft8ftlfDr9oV/h1q3gfw14j0vxVoOsxXMPiDVtNjtVkt8bhGkqys7ESBGAIAGGIPPP17/wAFefiFqPgj9k06fp1w1sfEutW2kXLR8M1v5c07rnsCYEU+oYjoTQBp6n/wVi/Z603xO+kf27q13ArmNtWtdLke0GDjIP32HuqEGvL/ANjvxBpniz/gph+0BrOjX9vqmk3+jR3FreWsgkimjZrMqysOCCK+x/hb8APBvw5+CWk/DePQNPutBj0+O0vrae2R0v32jzZJQQQ7O5ZiT3PHavh/9g34a6H8IP8Agoh8ePCHhuGW30LS9KMdpDNIZGjRp7Z9m48kAsQM5OAMknmgD7x+N3xs8M/s+/D288aeL5bqHQ7SWKGR7O2aZw0jhF+UdskcnA/SvzT/AGOf+CjnhH4Z+Jfi1c/EvxV4n1Wx1zXftuhJMk16IbcvMSArMfKyGi+Ueg9K/W6vz1/4JU/8j/8AtNf9jav/AKNvKAPufwx440jxb4F0rxfZ3HlaDqWnRarDc3imDbbyRiVXcNjZhCCc9K+WPGn/AAVh/Z+8Ia1PpsOs6v4jaGRopLrRdPMtvuBwdsjsgcejJkEcgmsj/grz8RtR8E/srxaRplw1tJ4o1qDSrpl4JthHLM67u2WijU+qsw6E19MfBP4GeFvgf8K9G8FaFpNnBZWtpHDeSCBd19MFAkmmOPnZ2yTn1wMAAUAP+Cfx+8C/tDeEx4i8Ca9BrVireXPEAUuLV+fkmibDIeDjIwRyCRzXc6nqEOk6fdX0+4Q20TTP5aF22qCThRyTgdBya/Ofwb4dtP2bf+CtCeEvCES6R4V+IGgyXlxo9ou23jkEE8vyoOFxLaOwxjaJWAwpxX6S0Afkhq3/AAUc8JXX7d2i+PrfxV4mHwmt9DayudNCzLG1wYpgCbXdtb52Q7sds9q/RT4J/tE+Dv2mfhxq/ijwRNeT6VbTzafI19atbsJliRyAD1G2ROQe9fKHib/lM14T/wCxSf8A9Jbmvv7Vv+QXef8AXF//AEE0Afld/wAE3/2qPh3+zB+yDrV/461h7aXUPG14llp1nEZ7u5K2FiWKxj+EcAsxCgkDOSK+4P2d/wBtr4VftO6heaV4P1i4j121j86TR9VtzbXRjzgugyVcA9drHbkZxkV8g/8ABGP4J+ENQ+HviT4nXulR3/i+312XRrS7uVDrZwJb20pMSkfK7NMwL9cKAMDdnqv2uNCtPh//AMFHP2bfFuh28em6t4iuW0/UpbcCM3KiRYS0mPvEx3DLk8kKo7DAB98eKPFGk+CfD9/ruvala6Ro1jEZrq+vJRFFCg/iZicD09yQK+RH/wCCu37PS68+nDUtea1V9g1VdIf7Mw/vAZ83H/bPPtXmv/BYLx89vbfB/wAA3L6k/hvxBrEl5rNnpEYe6uoYHgRI41JG9/38hVCQC6pnoCNqP9vX4KQfD4+Bov2fPiUvg82/2Q6KPCFr9mMeMEFPtOCcd+uec55oA+5/B3jLRPiD4Z0/xF4b1W11rQ9QiE1rfWcgeOVTxwR3BBBB5BBBAIIrG+OH/JF/H3/Yv6h/6TSV8bf8EjZNf0/wD8SvD91pOu6Z4SstfE+gDXLVoZBFMrb05/iASJmCkgNISDyTX2T8cP8Aki/j7/sX9Q/9JpKAPl//AIJD/wDJm+nf9hq//wDQ1rq/+Co3/JifxN/7hn/p0tK+Nf2Cv2d/jd8Sf2fbTW/Afx7u/h94fbUbqJdFh0/zlWRWG9928fePtW5+2p+zR8d/h/8AszeMtf8AGn7Q15468N2n2P7XoEunGFbrfewImW8w42uyP0/goA+7f2Kv+TR/hB/2LNj/AOilriP2TJvgZcfFj44R/CjR7zTvFVlrSweLLi784xzXBluceRvdgI/NS44UL24xsx2/7FX/ACaP8IP+xZsf/RS18w/8EzP+Tkv2w/8AsbYv/SzVKAPqb9ob9rD4b/sv6VZXfjvWWtLq+3Gz0yzhM93chSAzKg6KMj5mKjtnPFeDWv8AwV8+AMgYXD+KNPdTgx3OkfN9flkb9a8x+ImueHPCP/BXay1P4p3VnY6EfDsLeGrzWHVbWCUxbUYs/wAqfvRdhScYcg9cGq3/AAUS8XeFviB8ePgDYfDPVtP1j4ow68ubvQZVnmt7fzItizPEegYMwUnhQ54ByQD1f/goJ8Q9H+K//BOLxF4w8PSzS6LrKaXdWklxC0UhQ6hBjKnkHj/DiqHgn/goR8Hf2efgX8H/AAr4i1W/1LX4fBWiPdWOiWn2k2gaxhI81tyqpxg7clgCDjkV23/BVP8A5Md8ff8AXbTf/S+3rov2Cfgf4O+Ff7MngW80HSIYtR8T6DY6vq1/Moee7muLdJWVnxny1L7VToAO5JJAPTvgj8fPBH7RHg1fE/gTWo9Y04SGGZSpjmtpByY5Y2AZGxyMjBBBBIOa9Gr87/2LNGtvhn/wUO/aQ8D6FCmneHGt4tSTT7cbYYnMkTqFTooX7VIABwAcDjFdjrn/AAVG0PRdav8AT/8AhTXxOuPstxJB5y6Qih9rFdwBfjOKAPVP+Ch3/Jl3xV/7Bi/+j4qtfsB/8mb/AAn/AOwMn/ob155+1F8Urb41f8E5PHfjO00TV/D0GqaUxGm67biC7iKXixnegJ4JQlTnlSp4zivQ/wBgP/kzf4T/APYGT/0N6APd729g06znu7qeO2tbeNpZZ5nCJGijLMzHgAAEknpivjzxN/wVk/Z+8M+J59HTV9Y1mOGQxvqel6cZbTIJB2szKzjj7yqQeoJFZn/BXj4jaj4F/ZRXTdMupLR/E2swaTdMnBa28qWaRM9gxhRTjqCR0JrhvhB+278HPgz8LtL8D6J8DPijFpdvZpBdj/hE7b/Tn2ASSzf6T+8Zzkkt646cUAfYenftLeAPEPwR1P4saFrH/CQeDtNs5r25n02JpJ41iXdIjRHDJIo5KsAQCD0Oa2/gz8YPDXx8+HGk+N/CNzJc6HqQfyvPTy5Y2Ryjo6Z+VgykfkQSCDXwR/wTjjTWPj38eNF0bwZ4g8P/AAb8SWv2+10nX9O+zRwM77DBtBZVyksyhVY5SJc/dGOj/wCCaWo3XwT+L3xo/Zw1mdzJoGpPrGj+cfmltmKxuw9A0bWkgA/56OfWgD61+J/7TPgn4SfEzwJ4C1ue9k8S+M7oW2m2tlbGYJl1QSSnI2IWbGeejHGATVb9oT9rH4a/sw6ZbXPjrXRa3d4CbTSrOMz3tyBnLLEOi5GN7FVzxnPFfKfwLhH7T3/BSr4j/EqUfavDHwzt/wCwNHZuU+0/vISyk8EZ+2yDHTfGfQ14V4X/AGiPCNj+3p8ZfiD8SPBfir4j3Gi6jLovh230LSYr+LTY4Z5IlkZJJEEbbIRsIzkvK3B5oA+4fgf/AMFHfgn8evFlr4Z0bXLzRtdvG2Wlnr1r9m+0v2RHDMhc9lLAt0AJrM/4Kp/8mO+Pv+u2m/8Apfb18hft2ftMeEf2oPAGmnwt8J/iTovxE0bUIbvS9evvDscBiRSfMjMsczuByGAAPzIp4r6Z/wCCguraprn/AATZ1TUtct5bPWryw0O4vreaPy5Irh7q1aRGX+EhiwI7YoA+hP2Tv+TWfg3/ANiZo3/pDDXxx/wWO0NfE+m/BLRnma3TUPEM1o0ijJQSLCm7HfG6vsf9k7/k1n4N/wDYmaN/6Qw18l/8FaP+Qr+z1/2Nv/s0FAHQ/wDBLX4ialZeB/GPwP8AFLeX4s+GuqzWYiY8vaPK/wB3PLBZRKM9NrxdsV9o+LPE2neCfC+r+ItYuFtNJ0mzmvru4bpHDGhd2/BVNfn5+1BJ/wAMi/t/fDz40wn7J4Q8dR/2F4lZchFcBI2kfHYJ9nlx1Jt3Peu4/wCCn3xA1XV/Cngv4F+Epd3ir4l6rDaOqk/u7JJF3MxH3VaQx5P9yOXtmgD8/wDRZPEnxI/as+CXxw8Rh4D8RviXHJYWr8+Xa2l/ZRx7T3VfMMQ/64e9fvHX5n/tkeAdL+FPx2/YW8H6LH5el6Hr1vYwcAFlS901S7Y6sxBYnuWJr6k/4KDfEbUvhb+yD8Rdb0e6kstVe1hsILiMfPH9ouI4HZT/AAkJI5B6g4I5xQByfxS/4Kh/Af4V+Lbjw5ca1qHiK+tZPKupvD9oLm3hcdVMpdVYjvsLYII6jFe1/Av9orwB+0d4Xl1zwFr8Wr21u4jurdkaK5tXOcCWJgGXODg4w2DgnBr8/wD9jj9r74U/s4/A7w9oVn8HviVe65cWiz6xreneGreRdQnk+dmWU3AZ4hkKmQPlAOASam/ZR8YQ+IP+CjOp+I/hv4A8V+DPAHivRphrFjrGjiyhiuEj3mXajOihpUTBDZ3TOMANQB+gPxt+P3gX9nnwmfEXjzXodFsXby7eIgyXF1J/ciiXLOeRnAwBySBzXg/w2/4KnfAT4keJrTQ11rUvDd1dyiGCbX7IW9uznoDKrMqA+rlR718r/tIfGPw3N/wU0v5fiL4a8QeP/CPgPTIYdM8PaHpsd9i4eCGUyyQu6KUEk7EsSSWSIYIAxvftfftdfDf9pj4G634Pj+DHxLi15YVk0PUL3wxAi2NwhBUh1nZkQgFG2g5VjxQB9tftVftJ+FP2a/h2dV8U3l/Z/wBrebp+ny6fbNKwuDC7KSR93pnOe3HQ18I/sIf8FIPBHwo+CzeHvir4n8Tav4obV55orieGbUCtu6xhF8xmJxuDnaPX3r7N/Zs1jxHrn7C/hm68WwXltry+Fp4J01CMpOVjSSON3B5y0aI2Tyd2T1ryT/gjb/yaPd/9jNe/+iregD0f9qaf4Fr8Z/gbF8UtGvtS8YX2s+R4SktvOEcVwZrcAzhHUFPNa34cNznjbuz6V8Xv2mPBHwP8Y+BfDXiu7ubS/wDGV3JaadJHDuhjZDGGeZyQETMqDPPUnoCR8nf8FGP+Tu/2OP8AsbE/9OGm1hf8FUvB9h8Qv2gP2XPCuqtMuma7rU2mXZt22yCGe6sIn2nBw21zg4PNAHsGqf8ABV79nvTPE0ml/wBuavd2scphfWbXS5HsgwODhvvsOM5VCCORmvrPw34k0vxhoNhrWi6hb6rpGoQrcWt5aSCSKaNhlWVhwQRXnXjX4E+CP+Ge9e+HFn4a06z8J/2RPbQ6dHAPLjIiO2Qd/MDAN5md24bs55r5+/4JC69eax+x7a211M0sWl65fWdsGOdkR8uXaPQbpXP40Ad98df+CiHwb/Z/8XS+Fdc1XUNY8R2//H3p+hWf2l7U7QwEjFlQNg52hiR3ArkPDX/BWD4C+KdY0rS7W88QxXuo3EVtFHNpDfLJIwVQ21j3I6Z/GvEv+CYXjbwb4H8bfG6z+IGsaTonxXk8RTC9m1m5jhmliV381Y3kIziYSlwp7oT0FaPwO1PRfF3/AAVe8baz8LJ4LnwdHoTf29eaRzY3NwY41JDL8jEzbTuGdzJIRnk0Aet/tqfCLxv+1F8WPhz8KLfTL/T/AIVW7/294o8QL8kM2wskdpG2eZMBuMHBmRv4KyG/Z11/46fto2Gs+KPDM/h74O/CS3gsvCem3CBItSulCMJY1zzErInPQiGFecuB9x0UAFFU9QmmtbC5mtrc3dxHEzx26sFMrAEhMngZPGT618Qt+2V+1Dz/AMYl6h/4OCf/AGlQB91UV8K/8NlftRf9Gmah/wCDc/8AxqvdP2Y/jF8UfiyviE/Ej4SXHwv+wmD7C1xfC4+27/M8wAbVK7Nqc853+1AHoHxw/wCSL+Pv+xf1D/0mkr4L/Yg/aG8N/sy/8E5T4y8RSea0esX8Gn6dG2Jb+6Zh5cKfXBJbHyqGPbFfenxw/wCSL+Pv+xf1D/0mkr8X/wBnXTLr4VeEfgx8cPGunS+N/hBo+uXunXOllSy6DdvKNt6IxxJk7GG4HLRKuQTHgA++P2Mf2YfEmveNb39on43R/bPiZr/77SdJuFITQrVlwgCH7kmwhQvVF6/OzY+mPjb8fvAv7PPhM+IvHmvQ6LYu3l28RBkuLqT+5FEuWc8jOBgDkkDmu00DXdO8UaLYaxpF7DqOl30CXNreW7h45onUMrqw6ggg1+Vf7SHxj8Nzf8FNL+X4i+GvEHj/AMI+A9Mhh0zw9oemx32Lh4IZTLJC7opQSTsSxJJZIhggDAB9UfDb/gqd8BPiR4mtNDXWtS8N3V3KIYJtfshb27OegMqsyoD6uVHvXvnxy+Nnh/8AZ9+Gup+OfE8d9LoentCs/wDZsHnSL5kixqduQMbnXkkda/Pn9r79rr4b/tMfA3W/B8fwY+JcWvLCsmh6he+GIEWxuEIKkOs7MiEAo20HKseK+qPgV4O1T4/fsB+H/Cfj+3u7XU9c8MyaVcnUYStwm3fFBOynncAkUoJ5JwT1oA+gfA/jDSfiH4P0TxPoVz9t0bWLOK+s58Eb4pFDKSDyDg8g8g5Brg9Q/aY8FWH7Q2mfBczX1x41v7F9Q2W9sXt4I1R5MSyZ+RiqEjjHK8gsAfm3/glX8UbmH4J+Lvhr4rlWx1z4ZatcWd0k0mPItWeR/mJ7JKlyvoFVaxv+Ccmlz/G740fGn9pLVIH267qb6LoJmB3R2ibGbr6RpaR5HdJB6igD9Bq/AT4La5rPwG+LCfHyzMk2haH46m0LW4YwSfs9wrluO+6MT4zwHWPuRX791+Uv7Efwatv2gP2df2oPAs4j8/VNfcWUsnSK7QNJbvnsBIqZ9sjvQB+p+n39vqlhbXtnMlzaXEazQzRNuWRGAKsD3BBBzXwf/wAFMvFWp/FDxB8N/wBm7wvOy6r4yvU1LWGj5MGnwsxVmHdcxyyn/r2HrXU/8Exfj1/wmP7M9z4d8T3P2PXvhvI+k6kLtiGitEDNA756BUV4v+3c1w37DOn3X7RHxq+Mn7TGswN9kvpZvD/heOZf9TaRqu5gD0PlrCu4dWab1NAFv/gir/yaz4p/7HO6/wDSGxr17xtJ8DP+G7PAdlrmjXtx8cJtFkn0fUE877LHbol0f3gDiMybEucEoe3IOzHkP/BFX/k1nxT/ANjndf8ApDY1V+LH/KZr4Mf9ilcf+kurUAH/AAUY/wCTu/2OP+xsT/04abX3j4o8UaT4J8P3+u69qVrpGjWMRmur68lEUUKD+JmJwPT3JAr4O/4KMf8AJ3f7HH/Y2J/6cNNrL/4LBePnt7b4P+Abl9Sfw34g1iS81mz0iMPdXUMDwIkcakje/wC/kKoSAXVM9AQAelP/AMFdv2el159OGpa81qr7Bqq6Q/2Zh/eAz5uP+2efavrbwf400Px94Z0/xH4d1a11jQb+Hz7bULSQPFInc57EEEEHkEEHBBFfDMf7evwUg+Hx8DRfs+fEpfB5t/sh0UeELX7MY8YIKfacE479c85zzXO/8E3PDPirxR+zv8d/h5Fa654c0C6nurbwzc69bNBJALu3lTuDymIXYLkBnJGcnIB6/wCNP+CrXwD8H+JLzSYtU1nxCLSTyp9Q0XT/ADrRSCASJGZdy5ONygg44J4z2Pxf/bf+GPg34A6T8Rotcvrjw/4rS4s9F1DT7KVmNwEkGGBAMZV42Bzg5U46GvlH9jz9qbw3+xr4O/4Ud8dPBmo/D3Vbe8uWOtTaeZrPUkkkJ3ylAS4AYRh0DoUVeRivvq3g8Iw/Am/PgOLSIfCM2k3dxYLoKRpZFJEkdmiEfyYZmZjjuT3oA/O39hD/AIKQeCPhR8Fm8PfFXxP4m1fxQ2rzzRXE8M2oFbd1jCL5jMTjcHO0evvX6MfGb4+eBP2f/Ca+IfHniC30HT5H8uBZFZ57h+PliiUF3IyCcDgcnAr5Z/4I2/8AJo93/wBjNe/+ireuJ1DQbH9pz/grJrWg+LYY9X8L/DfQFubHSrpA1vJLstiS8Z4b99eFvfyYwcgYoA9T8Kf8FZP2f/FXiaDR31bWNESeQRpqWraf5VpknALOrsUH+0ygDqSK+wLfUrW70+K+t7iK4s5YhOlxC4eN4yNwdWHBBHII615n+0Z8DfDHxv8Ag34j8K63pNnOrafMLC4aFd9jOIz5UsR/gKtg8YBGQeCRXzv/AMEo/iFqXjj9jSaz1O5luj4b1O80a3aXkrAsMUyJnuF88qPQADoBQB1r/wDBTz4Dx/DqHxhLr2oR2txfz6dbaabBjfXEkSozMsQJwmJEw7FRlsdQQO3/AGd/22vhV+07qF5pXg/WLiPXbWPzpNH1W3NtdGPOC6DJVwD12sduRnGRXyF/wRj+CnhHUPh74k+J17pcd/4ut9dl0a0urkBxZwJb28uYlI+V2adgX64UAYBbPU/tcaFafD//AIKOfs2+LdDt49N1bxFctp+pS24EZuVEiwlpMfeJjuGXJ5IVR2GAD7k+JnxS8K/B3wfe+KPGet2ugaFZ/wCsurpurHOERRlnc4OEUFj2FfLnh7/grZ+z5ruvppsuq63pEUkoiXUdQ0tltjk4DEozMq98sowOuK8I/wCClPxK0y6/bI+EHg3xhpes+J/h9otiuvX3h3Q7Zbie+meScbREWUSDbbxg5YYR5cdTnrfi5+3B8Ifix8INZ8AX3wL+Jw0q6sJLazh/4RK2WOyk2ERSxAXH7tkbDAqOMUAfoZY6pZ6rpsGo2V3Dd6fcRLPDdW8qvFLGw3K6uDgqQQQQcEGvkbxp/wAFWvgH4P8AEl5pMWqaz4hFpJ5U+oaLp/nWikEAkSMy7lycblBBxwTxnB/YD0Pxp4+/4J96t4L11NQ0HU3h1bQdJuNTheJ44JIiIpBuG4ojzOoOOPLwOAK8g/Y8/am8N/sa+Dv+FHfHTwZqPw91W3vLljrU2nmaz1JJJCd8pQEuAGEYdA6FFXkYoA/Rj4Y/Ezw38YvAmkeMvCWorqvh7VY2ktbpY2j3bXZHBVgGUq6MpBHBU11lcr8NYfCMPgfST4Di0iHwjMjXGnroCRrZFJHZ2aIR/JhmZmOO5PeuqoAKKKKACiiigAooooAKKKKACiiigAooooAKKKKACiiigAooooAKKKKACiiigAooooAKKKKACiiigAooooAKKKKACiiigAooooAKKKKACiiigAooooAKKKKACiiigAooooAKKKKACiiigAooooAKKKKACiiigAooooA/Pb9i0H/h4p+1N/12/wDbiug/4KvfDG+uvhR4Z+LfhsNB4q+HOrQ38d1EuXS3eRAW45OyZYH9gHPrX23baXZ2d5dXdvZwQXV0VNxNHGqvMVGFLsBlsDgZqW6tYb61lt7mGO4glUpJFKoZHU8EEHgg+lAHxb+114FvP28v2FdA8Q+Crcz6wy2niiw01fvyyrFJHPagn+ICWUDsWjUd81znwp/4K0fDSx+H9hYfE2317w34+0qBbPVdOOmvIZrmMBHZCMbSxBYo4UqSV5xk/etnZwafaxW1tBHbW8KhI4YUCIijoABwB7Vn6h4R0PVtQivr7RdPvb6LmO5uLWN5U+jEZHQUAfBX7IuheKf2pP2utd/ac17w7e+F/Btrp39m+Era9ULLdRshi8z/AGlCGViw+XdMArMENcP8ZvFWifs5/wDBT7VPiN8ZNEuLvwNq2jwx+HdYaxNzBZTLBAm9VAPzI0VwpC5YecHxhhX6jVQ1bRNP16za01OwttRtGIJgu4VljJHQ7WBFAH4//wDBRL9sfw/+1H4Z8NaZ8P8ARNWv/CGha/DJd+Kru2aCB7uSOURW8aMM8oJGy20/L93ufuX/AIKS/AXWv2gv2YdS0zw5bSX/AIh0S+h1uysIQC900ayRyRr6t5U0hAHJZQB1r6TPhjR/7Ng07+ybH+z7d1khtPsyeVGynKsqYwCDyCBxWvQB+ffw1/4K1fDDT/g3pq+LLfXIviNp1pHZXfh2Cwd5Lu7RdjGOTARQzLnDkMu7GGI54T/gnn4k8U+Mf29/jVr/AIy0BvDHiLVdCS+n0hwwa0SWW1eGNt3O4RNHnIBznIHQfpPL4S0SbWY9Yl0fT5dWjxsvntUM64GBiQjcOp796txabaQX097Hawx3lwqrNcLGBJIq52hmxkgZOM9M0AXa/Kj9nf8AaG8KfsK/tDftFeF/itHqWhDWNd/tPSporKSf7VD5tyyEbR0dJY2Vun3gSCK/VesfWfCeheJJIZNW0XT9Ukh/1TXtrHMU/wB0sDj8KAPlP9uj4U3X7Z37G2nal4Ht7i61H/Q/Fmj2M8flz3SNA2YSp+65iuGIXuyqO+a4X4U/8FaPhpY/D+wsPibb694b8faVAtnqunHTXkM1zGAjshGNpYgsUcKVJK84yfvxVCqABgDgCsjUPCOh6tqEV9faLp97fRcx3NxaxvKn0YjI6CgD4K/ZF0LxT+1J+11rv7TmveHb3wv4NtdO/s3wlbXqhZbqNkMXmf7ShDKxYfLumAVmCGv0OoooA/Nn9rHxZbfs0/8ABSD4bfGDxZZXkfgO90F9NuNUt4GlWKfy7mNlAHUqJIWK9SrMQCRivsr4J/tEeD/2mfAOu+I/A019d6TZ3c2mNPeWjW/mSrEjkoG5K4lXrg5zwK9N1bRdP16zaz1Oxt9RtGILW93CssZI6EqwIpdL0ey0Ozjs9Os7ewtI87Le1iWONcnJwqgAc0AfBv8AwRV/5NZ8U/8AY53X/pDY0v7d/wDyfB+yKe39tSf+lNrX3jp2lWejwvDYWkFnCztI0dvEsal2OWYgDqTyT3oudLs766tbq5tLe4ubVma3mkjVnhJGCUJGVJHBxQB8cf8ABTT4H+MPH/g/wL8RPh9Zy6r4u+HOrHVINNgiMss0TNE7MiDl2R7eFtg5K78cgA1/C/8AwVy+BWoeG4bvXrvWvDmtiL/StHm0uWZ45gPmRXQFWG7IBJX3C19u1z+oeA/Der34vr/w/pd7fAgi6uLKKSUYOR8xXPBoA8+/Zn/aO039p7wXf+LNE8O65oOiw6g9laPrkCxPexrGjefGFZgUJcrwTyp56gdX8b/+SL+PgOT/AMI/qH/pNJXaKoVQAMAcAUMokUqwDAjBB6GgD4s/4JD/APJm+m/9hm//APQ1rq/+Coqlv2Ffibjn/kGf+nO0r6e03TbTRrNLSwtIbK0jzsgt41jRcnJwoAA5Jp19Y22qWc1peW8V3azKUkgnQOjqeoZTwR7GgDx79inj9kj4Q5/6Fmx/9ErXzD/wTPUr+0n+2IpGCPFsQI/7fNVr9AreGO2hSKFFiijAVI1ACqoGAAB0FQWmk2WnzXU1tZ29vNdP5lxJDEqNM+MbnIHzHHGTQB+R/wC1Da29r/wUG+Illqfwxg/aMXXtHtjF4b029uIb3R0SGH+OFGMLjyyfl5KyqcguQek+Dn7QHwm/ZK8QQ61qv7JXjX4SpcnyD4l1OK5vJog2VbY12qFFOQCI2BIzweh7W80/4sfsT/tafFX4g23wo1b4s+C/H1x9qTU/Dwaa8sF3tL5ZVUdlVdxUhgqsFjIfK4o+OHx2+M37a/w3vvhZ4H/Z78TeF7PXmiS/8ReL0a1traJJlkOwvGqk5QZIYsBkKhJBAB69/wAFLPEGneMP+CfnizXdGu49R0nUU0m8tLyA5SaGS+tmRwfQgg/jXuP7J3/JrPwb/wCxM0b/ANIYa1Pg/wDCWx+GPwT8KfD24Mes2mj6TBp07XEQaO6ZEAdijZ+VmydpzgEDtXeQwpDGkcaLHGgCqqjAUDoAPSgD4G/Zu/5SsftGZ/6AsH8rGvv+qMOl2cF9cX0dnbxXtwqrNcJEoklC8KGbGSB2z0q9QB87f8FBoJLn9jP4qrFG0rDSg5VFJO1Zo2Y/QAEn0ANfLf7Kf/BTD4J/CP8AZ38B+DfEN9rUetaPpy210sGmNJGHDMflYHkciv0pkjWaMo6h0YYZWGQR6Gsz/hFND/6Aun/+Asf+FAHw1+0b4g8Nf8FMf2TvFMHwjlvtS1nwpqlvqUFneWjW73EyRSAxLu4JaKWXbg/eCg4BzUvwg/4KrfDPTPAumaP8VTrXgzx9pMCWOr2NxpUzhriNQruoRSV3EZKuAVJI5xk/dllptppkbJZ2sNrGx3FIIwgJ9cAdazta8F+HvEkyTatoWmarKgwsl7ZxzMo9AWU46D8qAPIP2Zf2vPDn7Vl54ok8JeHvEFloejGBI9Z1a1WGG9dzJuWLDNymwZB5+cZA7/I//BSwa9+zL8fPAP7RPg2FVu7uyuvD+obhiNp/IkWBn/vExu2P+vZa/Sy3t47WFIYY1hijG1I41CqoHQADoKr6po9jrlqbXUbK3v7ViGMN1EsiZByDtYEZBoA+ZP8Agmr8GX+Dv7Kvhx76Jk17xOW8Q6g8n3yZwPJUk85EKxZB6MW9a+ddY8Saj/wTp/bP+InjPxNoepal8HviXN9tfWtNt/M+x3jyPLtfkDKvJcDZnLI6sMlStfpkqhVAAwBwBUVxbxXULwzxJNE4w0cihlYehB60AfF+v/8ABWf4JxwwW/hOHxN47126fyrbSdI0iRJZHPQfvdv/AI6GPHSt7/gqTIbj9hfx3L5bR7pNMYo4wy5v7fg+h5r6d0PwX4f8NzSTaRoWm6VLINryWNnHCzD0JVRkVo6hp9rqllNa3ttDd2sy7ZIbiMPG6+jKeCPrQB5p+yd/yaz8G/8AsTNG/wDSGGvkz/grMpOqfs9YGf8Aircf+PQV+gcMKQxpHGixxoAqqowFA6AD0qvfaXZak1u13ZwXbW8gmhaaJXMUg6OuRww9RzQB4P8At6fAv/hoL9mPxZoFtb/aNcsIv7Y0gKu5/tUALBFHrIhki/7aV8cf8EwdF8TftH/F67+NnjuX7engrRLXwloUjrx5ywBXcHOS4iZmYnq12SOmB+ptUdO0qz0e3MFhaQWUBdpDFbxLGu5jlmwBjJJJJ70AfAn/AAUYU/8ADXH7G5xx/wAJaoz/ANv+m19W/tXfBuX9oD9njxx4DtplgvtWsgbN5OE+0xSJNCGPZTJEgJ7Ak16dd6TZahNazXNnb3E1q/mW8k0Su0L4xuQkfKccZFXqAPzc/Zd/4KF+FfgB8MNJ+FPxz0/XPBHjPwfCNMIm0ySRJ7dOICAgLAiPaucbWChgx3YH0h+z/wDt0eCf2mviVqfhfwLoviK80zT7F7ufxJdWXkWW8PGqwgltwZg5Ybgp+U8d6981zwroviZY11jSLDVVjOUW+tkmCn1G4HHU/nVvTtNs9Hs47SwtILKziGI4LeNY0QegUAAUAfnl+09a+I/2QP23LP8AaRt9BvvEXw78QaaumeJzp0O+Wx2xxw5PZQfJtnVmIDFHQlcg16JrH/BW74AWek/aNNvvEGv6k+Fi0my0iRZ3c9FzJtTrgfePtmvtGRFkUqyhlYYIYZBHpWJp/gXw3pGpHULHw/pdlfsSTdW9lFHKc9fnC55+tAGZ4d1g/Fb4TWGpvpl5oR8RaOszadqKbLi18+HPlyDsy7sH6V+Z/wCwf+2N4G/Y5+Fniv4ZfFaDWNB8Y6X4juJRp0OnSTPKHjhQqMcBg0bfeIBBUgnNfrFWLe+EdC1LVIdTu9F0+61KEgx3k1pG8yY6bXIyMexoA+Df+Cijb/2t/wBjZxu2t4tT7wI/5f8ATfWn/wDBRhT/AMNcfsbnHH/CWqM/9v8Aptffd3pNlqE1rNc2dvcTWr+ZbyTRK7QvjG5CR8pxxkUXek2WoTWs1zZ29xNav5lvJNErtC+MbkJHynHGRQBX8Wf8ivrAHX7FN/6Aa+Iv+CQCu/7HepiO4Fo58RX4W4IBER8iDDYPBx159K+864/xt4Bg174Y+J/CejGLQf7W028sYpbWMRrBJPE6eYAo6hn3fWgD8Uvgfo2h33h/xHoGufs1X/7Qx0XXZxP448G6nqCNIz4G3dBETOpK7hkjCvuxk5P2z+yX+1p8JPhn4s0z4Tt8Fdc/Z/1bXLhYrWPWLZ9t7OSVjWaeULMzEsFUuGGWxkcZ4f8AZz+M3xZ/YU+Hr/C3xh+zt4p8QQabezTW3iHwrC1zb3nmuW+Z0jZWPoS+7aFUou2tnxB4e+Lf/BQL45fDLVtb+FepfCX4a+B9S/tKW68R7o7++bfE5RI2VHG7yVUbQVXczFidq0AfpHRRRQAUUUUAFFFFAHE/G/8A5Iv4+A5P/CP6h/6TSV8h/wDBMHwXo/xD/YIk8M+IbCPU9E1bUNStbq1lHyyRswB57EdQRyCARyK+8GUSKVYBgRgg9DVXTdNtNGs0tLC0hsrSPOyC3jWNFycnCgADkmgD87P2cfiDr37B37Qf/DOfxBvbjUPh5r9z53gfxFcDIiMr4WBjjgM52MBwknzY2SbhN+09a+I/2QP23LP9pG30G+8RfDvxBpq6Z4nOnQ75bHbHHDk9lB8m2dWYgMUdCVyDX6FX2jWGpzWs13ZW91NaSebbyTwq7Qv/AHkJHyn3FW5EWRSrKGVhghhkEelAHxdrH/BW74AWek/aNNvvEGv6k+Fi0my0iRZ3c9FzJtTrgfePtmvrL4f+LG8eeBPD/iR9LvdEfVrCC9Om6imy4tTIgfy5F7MucH6VJp/gXw3pGpHULHw/pdlfsSTdW9lFHKc9fnC55+tb9AH5Af8ABQaDxR+y/wDtL+M9T8F2zf2b8Z/DMmlzRxqcfaXeOO5EYHWQhVbPrdNX6W/syfB2H4B/AfwX4EiVPP0qwRbx4+j3TkyXDg9wZXfHtivmH4seDfFP7Qn/AAUg8BaVqHh3Vbf4bfDK0GsnUbizkSzu75lSZTHKRsc+YbVdoJP7mX3r7woAK/Pb/gkOpXS/jjkY/wCKtI/8dev0Jqjp+l2WlrMLKzt7NZpWml8iJUDyHq7YHLHuTzQB+Pv7eHg3xt+z/wDtReLtO+Hsbppnx101bA20S4WW5luI1uYk7eYz8knot4w75r9RPgv8IbD4FfAjw94D00K8WjaZ5EkqJjz5ypaaXHq8jO2P9rFd9d6VZahcWs9zaQXE9q5kt5JYlZoWIwWQkZU44yKvUAfn/wD8EVf+TWfFP/Y53X/pDY1V+LCkf8FmfguSOvhK4x/4C6tX35p2lWejwvDYWkFnCztI0dvEsal2OWYgDqTyT3ok0uyl1CG/ezt3v4UaOO6aJTKiHqqtjIBwMgUAfAn/AAUYU/8ADXH7G5xx/wAJaoz/ANv+m12n/BTT4H+MPH/g/wAC/ET4fWcuq+Lvhzqx1SDTYIjLLNEzROzIg5dke3hbYOSu/HIAP2Pd6TZahNazXNnb3E1q/mW8k0Su0L4xuQkfKccZFXqAPiLwv/wVy+BWoeG4bvXrvWvDmtiL/StHm0uWZ45gPmRXQFWG7IBJX3C16Z4J/bMs/iV+z34z+LPhv4f+KLjTdBklFnpt7AsNzqscaRuZYdpcbPnbkbv9W3U8V7jqHgPw3q9+L6/8P6Xe3wIIuriyiklGDkfMVzwa3lUKoAGAOAKAPzz+Kn/BSr9mX4xfBfVtL8S6TqetXV5ZSBPDN/pBadbgqVXZNzGjhiCJFfI6jnivRf8Agm58KfFng/8AYwi0Dxhb3WnXOsT31zZ2N6pSW1tZ1CopU8ruYPJg8/vOlfVS+BfDS6x/aq+H9KGp7/M+2Cyi87d/e37d2ffNb9AH5O/sH/tjeBv2OfhZ4r+GXxWg1jQfGOl+I7iUadDp0kzyh44UKjHAYNG33iAQVIJzXf8A7S3/AAkP7Gv7b0P7R8Og32v/AA38UadHpniJrCL95ZHy4osEHhcmC3kUttDMHQlSQa/Qm98I6FqWqQ6nd6Lp91qUJBjvJrSN5kx02uRkY9jWrJEk8bI6q6MCrKwyCD1BFAH5/fGX/gqZ4F8aeAL/AMLfB2w17xh8Q/EVu+naZZR6W6fZ5ZVZd7BuXZASwVAwJAyQMke4/sO/s96h+zb+yzpfhfWEK+JL0T6rqsCsGENzMo/dArkEoiRoSCQWViDgivftH8L6L4fknl0vSLHTZJzmV7O2SIyHrlioGfxrXoA/P/8A4Iq/8ms+Kf8Asc7r/wBIbGl/bv8A+T4P2RT2/tqT/wBKbWvvHTtKs9HheGwtILOFnaRo7eJY1LscsxAHUnknvRc6XZ311a3VzaW9xc2rM1vNJGrPCSMEoSMqSODigD4S/wCCgngHxh8O/jf8Lv2lvBuiXHiRPB6fYNd020jLSrZBpWMgABO0pPcIzY+TKEgjOOnX/grp+z0dBGoHVNeF35W86V/Y8huN39zdnys/8Dx719qVz48B+GRqg1MeHdKGpBt4vPsUXnbsYzv25zjvmgDyzSP2mn8Qfsw3nxj0/wABeINsdpcXsPhq6jEV/NFFKyBgBu4ZF8wEA/KeM8Z+ZPip/wAFKv2ZfjF8F9W0vxLpOp61dXllIE8M3+kFp1uCpVdk3MaOGIIkV8jqOeK/Q6sBfAvhpdY/tVfD+lDU9/mfbBZRedu/vb9u7PvmgD5l/wCCXfw78WfDX9k3SLHxdbXWn3V7qFzqNlp96pWW2tZNuxSp5XcyvJg4P7zpX1zRRQAUUUUAFFFFABRRRQAUV4x+1l+0Of2XPgzfePv+Ef8A+Em+y3Vvbf2f9t+ybvNkCbvM8uTGM5xt59q9c0y8/tDTbW727PPiSXbnO3coOM/jQBborjfC3xh8B+N9cutF8O+NvDmv6xa7jcafperW9zcQgHBLxo5ZcHg5HWqvjD46/Df4eat/ZXir4g+FfDOqeWJfsWsa1bWk2w9G2SOGwcHnFAHeUVyN98WPBOl+D7fxZe+MfD9n4Uutvka5PqkCWMu7O3bOX2NnBxg84NSJ8UPB0ng1vGCeLdDPhFV3tr66lCbALu25Nxu8vG4gZ3deKAOqorkNL+LHgnXfFH/CN6b4y8P6h4i8n7QNItdUglu/KKhhJ5KuX24IO7GMEGuf+Lvx18MfDfRdftP+Ep8PQeNrbSLrUdP8P6hqES3Vy0cMkiYt96yOpMZ+71AODQB6fRXhP7PP7Rlt8QP2dfh98QfH2q+H/C+peJh5IRrgWdtLcmaREhhE0hJdgnC7mJOcV7t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a/8Faf+TMdd/7Cun/+jxUP7XHxs0Dx5+xT8QdO+GHjrQvEviG20KB72z8OatBd3UVl5sKXTMkTsyp5TOGJGACc19ZeLfBXh/4gaLJo/ijQdN8SaRIyu9hq9nHdQMynKkxyKVJB5BxxWJ4N+Cfw7+HF9cX3hPwD4Y8L3txCbea50XR7a0kkiJBKM0aKSuQDg8cCgD8sPg/4ZOteL/2fdW0Lxb+zv4VudM1fT/s8fgia/XxHfxvtSS3vIjG7u7JvDGXaNzHLqCa5z4gR6d8TPGn7QPg+LRPAN/q/iLx1cQWnj/x14msNK1PRlimTdHHbTObh4eDGjQ4BGQVONg/XXwz8F/h94L16bXPD3gTwzoOtTbhLqWmaPb21zJuOW3SIgY5PXJ5r4U8Sf8E7fildX/xB0iB/hH4o0fxhqdzey+M/FekXVx4nsVnPzeQ4BRWQfdw+M5Py54AOR/bK8OXHgP8AaY+B/huOP4dweCdM8JvBo0fxGglh8LG8DOLh3SABBIyiFhu+QEoTztrmbfwvdeGf2Vf2tXj8W/DrW9Jvxpd4NG+GE9xNpOmXDTYfymkjCKHVU+VHfGznbhQf0k8E/s/+F9B+CfhL4a+I9O0/xzpGg6fb2Q/t6wiuI52iQL5nlOGVe+BzgYGT1ro4fhP4JtfBsvhGHwd4fh8JzcS6DHpcC2DjcG+aAJsPIB5HUCgD86/EXwk8HfClf2Gte8H+HbDw9reqatp63+o2Mey4vBPDA8vnSfekyXf7xOAxUYBxXIWs3wfuL79sZ/jn/YbfEgaxeppP9vjF55KpILP7Dn585Ef+q52eXu+TFfqVefDnwnqKaDHd+FtFuo/D7xyaOk2nwuNNZAAjW4K/uSoVQCmMADHSodV+FfgrW/FEXiXUfB+g6h4jji8hNYutMglu1jwRsEzKXC4JGM4wTQB8V/BP/hSf/DBn7P3/AAu37P8A2V/aCf2N9p+1bf7R+0XHl5+z87cb8+Z+7x96v0BrkJPhN4Ik8P6RoLeDfD76Fo863WnaY2lwG2splJKyQxbNsbgsxDKAQSfWuvoAKKQsB1IH40nmL/eH50Cuh1FN8xf7w/OjzF/vD86Auh1FJuB6EUtAwooooAKKKKACiiigAooooAKKKKACiiigAooooAKKKKACiiigAooooAKKKKACiiigAooooAKKKKACiiigAooooAKKKYzCNSzEKAMknoKAH0VxGp/G74d6LOYNQ8e+GLGccGO51m2jb8mcVV/4aE+Fn/RS/B//AIPrX/45QB6DRXn3/DQnws/6KX4P/wDB9a//AByj/hoT4Wf9FL8H/wDg+tf/AI5QB6DRXn3/AA0J8LP+il+D/wDwfWv/AMco/wCGhPhZ/wBFL8H/APg+tf8A45QB6DRXn3/DQnws/wCil+D/APwfWv8A8co/4aE+Fn/RS/B//g+tf/jlAHoNFeff8NCfCz/opfg//wAH1r/8co/4aE+Fn/RS/B//AIPrX/45QB6DRXn3/DQnws/6KX4P/wDB9a//AByj/hoT4Wf9FL8H/wDg+tf/AI5QB6DRXn3/AA0J8LP+il+D/wDwfWv/AMco/wCGhPhZ/wBFL8H/APg+tf8A45QB6DRWN4f8YaD4sjeTQ9b07WUTBZtPuo5wM9MlCa2aACiiigAooooAKKKKACiiigAooooAKKKKACiiigAooooAKKKKACiiigAooooAKKKKACiiigAooooAKKKKACiiigAooooAKKKKACiiigAooooAKKKKACiiigAooooAKKKKACiiigAooooAKKKKACiiigAooooAKKKKACiiigAooooAKKKKACiiigAooooAKKKKACiiigAooooAKKKKACiiigAooooAKKKKACopplt4Xlc7URS7HHQDk1LVPVv+QVe/9cH/APQTQBk+A/HWh/E7whpfinw1ff2joWpxefaXXkyReamSM7JFVhyD1ANdFXgv7B//ACaD8Lv+wSP/AEY9eGfHX4seHfCdhpfjHwD48+IXiHxPZeK9Pt7jU1k1afw5qMT3a29xauViGlbQkjJ+5CsJI1+YybtwB920V4R4H8RatefthfFPRZ9UvJtHs/Dmhz2unyXDtbwSSPdiR0jJ2qzbVyQMnaM9BXzz4i+IXjWT9lO+1Cz8aa5p2uP8WpdJi1eK9drmC2OutCsQLlgY1TCiNgU2jaVK8UAfftFfNVva33we/am8C+HNL8R+ItW0HxboGqS6lZeINYuNSX7VaNA8dzCZ3fyGYTSKyRbIyCvyDauKH7MeiX3x5+G+jfFrxB4y8VR+Ita1KfUbeHS9cuLbT7K2iu2SKzFiHNs6eXFscyRu7F3O/dtZQD2n4f8Axa0f4jeJvHGhabb30N34R1RdJv3ukRUklMKTBoirsSu2QDLBTkHjvWh4u8df8IjrHhnT/wDhHte1v+3L77D9q0ey8+DT/kLeddtuHlRcY3YPJAxXyr8K/hinxC+Kv7UDXXifxNpEEPigLbQ+H9Yn0zyZ/wCzof8ASDJbskkjAEARyM0Xy52E81P4d+MXi3xp8PP2Rdfv9bu4tS8Sa4sOtNZyG3TUAun3m7zY0wrKzxq+zG0MBgcCgD7Oor488BeFNV+MPxI/aKttd8eeM4NO0TxCbPRrLSPEF1YJpzNYQuZEaB0dsEgiJ2aIEE+XliTzE/x81DxV8I/2Zbvx/wCNz4T8P+LlnfxTrVnqn9jzXElvbs0QNxEyPbxSSqDI0ZQZKpuUPtYA+6q89+IXx18IfDHxJo3h/XLnVH1zWIZrix0/SNCv9Unmjh2+a4S0glIC71znHWvJf2M7Gaa/+KetW/iLxN4q8J3HiaW28Matr2vXupQz6ekUefsxnldHhWczIs65MgXl2wKyvj1eeI7P9tX4KS+FtK0vWdW/4R3XwtrrGpyafAUza7iZY7edgR2Hl8+ooA+jPBfjjT/H+ly32m22sWsEcxgZNa0S90qYsADkRXcUTsuGHzBSpORnIIHS182/tEa9488J/Drwn8R75o/Dd74Q8QW97ruj6DrM93Y3ukyP5FwsjvDb+ZsSUTfPFhDEcetecftDfGbxf4b174z+PPCmsaiNM8FaXpnhLT7G3lD2jate3ET3F2YnPlPLDFcWyr5gIyxBwM5APtmivlT4ceHviJ4Z+L3gk6J4W+Jem+EJbe4tPFU3xA8WWerxS4hLW9zEg1G5eObzl2sIVRCsnK4UbfK/CsPijXP2Tfil8TLv4jeM38W+GtS8QXWhzLrtwlvZCzu5njie3VhHdRkx7StysoCHYu1QBQB9tax8Q9A0Dxh4d8K31/5GveIUun0y18mRvtC26K8x3hSq7VdT8xGc8ZrpGOFJ9q+Mvid4Q0/4l/tKfs2avqlzrtrP4h0PWLm6TS/Eeo2SxstlbOBD5E6eTy53GPaZABv3YFfYVvarY2kVvGZGjhjEatLI0rkAYG52JZj6kkk9SaBPY/JHxB4gvPilf/8ACSeJXGq6lfDzy11+8WIP83lxhs7EXOAowAAKy/8AhHdK/wCgZZ/+A6f4Uvh3/kX9M/69Yv8A0AVoV8tUqT53qfyXmGYYt4ur+9l8T6vuZ3/CO6V/0DLP/wAB0/wo/wCEd0r/AKBln/4Dp/hWjx6UcelZ+0l3PO+v4v8A5+y+9/5ho2uXXwzuj4h8NSf2PqlipuI5bQeXvKDdtcLgOhxgqcggkd6/Xlfug+1fjt4iz/wj+pj/AKdZf/QDX7Ep91T7V7WBk5Rldn7jwDiK2Iwtb2s3KzVru/Qkooor0z9VCiiigAooooAKKKKACiiigAooooAKKKKACiiigAooooAKKKKACiiigAooooAKKKKACiiigAooooAKKKSgCnqepWuj6bdahezpa2drE0888hwscaqWZifQAE/hX586z4i8ZftueJNSmk1a78LfCOyuDBbWNr8st/tP3n7M3QktlUyAATuNfUH7a2tz6D+y/wCPrmBmV5LWG1JU4+Wa4ihYfishrzH4C6TDovwZ8FwQIqJJpcFywUdWlQSMfqS5r4Li/OK2U4KLw7tObtfsur9T2srwsMTVfPslc5Ww/Y++FlnCEl0Ge+bAHmXGoThj7/I6jn6VY/4ZJ+FP/Qp/+VG7/wDjtev8+lLX4G89zOTu8RP/AMCZ9t9Tw6/5dr7keP8A/DJPwp/6FP8A8qN3/wDHaP8Ahkn4U/8AQp/+VG7/APjtev8APpRz6VP9uZn/ANBE/wDwJ/5j+p4f/n2vuR5B/wAMk/Cn/oU//Kjd/wDx2j/hkn4U/wDQp/8AlRu//jtev8+lHPpR/bmZ/wDQRP8A8Cf+YfU8N/z7X3I8g/4ZJ+FP/Qp/+VG7/wDjtH/DJPwp/wChT/8AKjd//Ha9f59KOfSj+3Mz/wCgif8A4E/8w+p4f/n2vuR5B/wyT8Kf+hT/APKjd/8Ax2j/AIZJ+FP/AEKf/lRu/wD47Xr/AD6UfhR/bmZ/9BE//An/AJh9Tw3/AD7X3I8g/wCGSfhT/wBCn/5Ubv8A+O0f8Mk/Cn/oU/8Ayo3f/wAdr1/n0o59KP7bzP8A6CJ/+BMPqeH/AOfa+5HkH/DJPwp/6FP/AMqN3/8AHaP+GSfhT/0Kf/lRu/8A47Xr/PpRz6Uf23mn/QRP/wACYfU8P/z7X3I+e/EP7IGjaa0erfD3WNS8H+JLT95a3Ed27JuHQFs71z0yDx6Gvcf2Q/2itX+Jy614I8cRrbfEDw38tztUL9shBC+bgcbgxUNj5TvQjqQNJl3YNeKaFjQ/+Chngr7H+6/tjQ5/tm3jzNsF1jP/AH4j/wC+RX6hwXxBjMVingsVNyTTab1aa8+zPnM3wNKnSVWmrO+p9wf21Yf2wdJ+3W39qCAXRsfOXzxCW2iTZnds3AjdjGRivE/2Yv2tNE/aM+E+sePbjS28EaXperzaTMNYvI9oMaxMJDJwqg+cq4PRgRk8E/KH7f03w8034/ade+B9V8d2/wC075ECabbeEI3mjZdv7oXCy4TyyudyxE5G7epBJr46+EFzplxpVhY/tEXvjTSvg6+u3T26+GYIzpcmq7/9J+1vESxIAAARWcLymAST+1nyJ++FFYng/wDstfCehjRGL6KLKD7CzM7E2/lr5ZJf5j8u3lufXmtugAooooAKKKKACiiigAooooAKKKKACiiigAooooAKKKKACiiigAooooAKKKKACiiigAooooAKKKKACiiigAooooAKKKKACiiigAooooAKKKKACiiigAooooAKKKKACiiigAooooAKKKKACiiigAooooAKKKKACiiigAooooAKKKKACiiigAooooAKKKKACiiigAooooAKKKKACiiigAooooAKhuLdbm3lhYkLIpQkdcEYqaigDxf4U/s53Xwf0fQND0T4peNLjwxowEcGh30OjvA8QJPlPIunrMVOTyJA3+0K5qb9ibwxceEYfBr+MvGf/CEWeoLqWmeG0vLVLXT5luxdKEdbYTSorblEc8kqhWyBuVHT6NooA8s8afAax8VfEJfGmneJ/EXg/XJdNGj383h+e3VdRs1kMiRyiaGXaUZpNskXlyKJGw/THNWP7HXgbSvhLZ/Dmxu9ctvDln4hTxJAPtaSXCTrd/aliMkkbFow42/NlyvVyfmr3is7Wdc07w1pN3qur6ha6VplnE09ze3sywwQRqMs7uxCqoHJJOBQBzWufC3SvEXxO8KeO7me9TV/Dlpe2dpDE6C3dLoRiQyKVLEjyl24YYycg9uS8P8A7Nen+DdUux4b8aeLfD3he71NtWl8I6ddWyaeJ3cSSiOQ25uoo3kBdo451XLuAArFa7DwR8ZPAXxMubq18H+N/Dniu6tUEk8Oh6vb3jxITgM4idioJ4yazv8AhoX4VnxOPDo+Jng//hIftf2AaR/b9p9r+079nk+V5m/zN3y7MZzxjNAEvgj4O6N4C1zx5q2n3N/Nc+MtR/tPUFuXRkil8hIcQhUBVdqA4Ysck89q5zQf2YPC3h3wt8LNAtr/AFh7P4dXv27SZJZojJPJ5M0WLgiIBl2zufkCHIXnqD2Pjj4u+BfhjNZx+MfGnh3wm94rNbJrmqwWRmC4DFBK67gNwzjpketVrP44fDnUPCF74rtfiB4XufC9jMLe61yDWbZ7K3lO3Eck4fYrHenBIPzr6igCLwR8HdG8Ba5481bT7m/mufGWo/2nqC3LoyRS+QkOIQqAqu1AcMWOSee1fOnxE+Btl8Ldc+Buh/2b4z1L4ZeErHU7KTXPC8t++tQXEqKYo5v7M2T/AGdwrbmijxvSIMVU4b6X8EfGTwF8TLm6tfB/jfw54rurVBJPDoer2948SE4DOInYqCeMmtTxf448OfD7Rjq/inxBpfhrSlkWI32sXsdpAHb7q+ZIwXJwcDPNAHjX7NcHiVfG/wAQZYl8Vx/CyRrM+HU8cTXj6ibgRst4yC+Ju0gJEeFnx828oArV1/xM+Att8RPiB4Y8a23i3xF4R8R+H7S6srO60MWTgxXBj80Ol1bTqT+7XBAGOa7jwn408P8Aj7RY9Y8Ma7pviPSZGZE1DSbyO6t3ZThgJI2Kkg8EZ4rL8cfF3wL8MZrOPxj408O+E3vFZrZNc1WCyMwXAYoJXXcBuGcdMj1oAqQ/C973wH4g8K+KvFOs+ObHWoJrW4n1mKxilWGWPy2jX7LbQJjBJyyk5PXGAOd8G/sw+C/C/wAGtT+GV8l74s8Pas9xLqc2uzK91fPM25nkkiWPDDCBWQKVEaYORmu58E/ELwr8SNLk1Lwl4l0jxVp8Mxt5LzRb+K8hSQAMULxswDAMpwTnDD1rpaAPNvAfwhvvBN5YSX3xI8ZeMLfT4PItLPXbi0EafLs3yG2toXuG28ZnaTk7vv4aszRv2a/DOh/BvxV8NIL7Vn0HxI2pPd3Ek0RukN87vN5bCMKMGRtuVOMDO6vXKKAPKPF/7PmleKI/Ak1nr2t+Gtc8ExvDo+uaS9sbpIntxBLG6TwywyK6BCd0fDIpXbXp0MLx26RvNJOyqFMsgAZyB947QBk+wA9qpXniPSdN1jT9Iu9Us7fVtSErWVhNcIk90IwGlMUZO5wgYFtoOARmtU8A0ttQPzg179kH4m+FdWuNL0fw1J4i0m1by7TUba+tIhLEPuFklmRlbbjcMYznBI5qh/wy/wDGD/on17/4M9P/APkmvY7HxBq/xO0ux8Tap4h8QQSapAl7FZ6XrN1YQW0cgDpEqW8iBtqsBubcxIJzzU/9hyr/AMzJ4wH/AHNuqf8AyRX4ni/EPIsPiKlGVOo3FtXSVnZ9NTzZeE+ExbeIejnra7669jxX/hl/4wf9E+vP/Bpp3/yTR/wy/wDGD/on15/4NNO/+Sa9r/sOb/oZfGH/AIVuqf8AyRR/Yc3/AEMvjD/wrdU/+SK4v+IlcP8A/Pqr90f/AJIX/EH8F/Un/keP6P8Asg/FHxTqEOl6n4Yk8O6dd5iudSur60lSCMjDMEimdmbGcADBOMkDmv0gC/KB6DrXxtqmvaz8M9H1DxNpPiPxBPcaVbSXrWmp61dX9vcrGpdonS4kcAMAV3LhhnIOQK+yvvAdq/R+Gc/wOfUJ1cFFxUXZppJ/gdVHhelwunQpLSeu9/IfRSUtfZnSFFFFABRRRQAUUUUAFFFFABRRRQAUUUUAFFFFABRRRQAUUUUAFFFFABRRRQAUUUUAFFFFABRRRQAUUUUAfP37en/JqHjr/tx/9L7euN+Dv/JI/A3/AGA7H/0nSuy/b0/5NQ8df9uP/pfb1xvwd/5JH4G/7Adj/wCk6V+ReIn+7UP8T/I+pyH+JP0O80XTX1jVILNG2eYeWxnGBkn8hW1d3Hh6wu3tRpkt0sZ2PcNcMpJHBIUcfyrL8N6qui6tBdOpKKSrAddpGCa63R5YdN1Z5oNYszpUztK8LsFkyQcDBGeDjuOlfB5HQoVcOlFxU3K0nJRk0raNKTStfdrU9XGznCpd35UtLNq766rr2Wxk6Tp+lHRNU1Caze6SCULFG0jRttJAAJB681dk8NafJfaJMkD28N6TvtZHJIwueD1/yKS016PT9J12a1uo4rl7ovDyu4qWHIU9eM9qytH1ya98TWV1qF1kIcGR8KqjB/AV68qmW0Vh8NOEZSlbVKKS993bd76rptY5VHEVOeom0lfq+21tt+pN4htbSx+1Qx6BLbqrFEvGlkK9eDgjHP171d1q30LQ7m1t5tLeUSxK7zJcOGXORwucHp61U8SQz3El5P8A23bXFsXZ0t1uiTjPAC9Mir3iGztNdvLS4XVbKGFIFR90oLjBJOFHXr61pOmufEOjSjzLlspRp2td3tbpbruZxn7tPnk7a3s5b2VvP9Cv/wAITE3iRbOOZjZNF5+/+ILnGPrnvWZqF5ojxzxW2nSwsoIjuBMWyexKngA+1by+L7FPFCuCf7PW3+zCTBz1zu9cdqwdQ8O2tqtxImr2k0KgmNY23O3oCo6fXNefjqOHjQm8sjCXvS572dtFtfVLe1jpoSqOcfrTktFbfX1t120ZlafbrdX9vDI+xJJFRm9ATjNdN4k0/TNIE1sukzxHbiK980sGbGeQeMevf2rl7SGOa5ijlmEEbMAZCuQB64rtbfUE0zR76DUdVttSgZCsMMb+Y+e2e/p9K87I6dGrh6sKkYxb+01F2strPVJ9GjpxspxqQcW35K6vrvpp8mZzaZpug6PZ3V/bNfXN2NyQiQxhRweo5zyKm8N6do2sXGoTSWsiWsMSuInlb5eu7BByRx3pbuSz8T6Hp6C9gs7y0Ty2W5barDAGQfwpui/Y9Hg1m3OoQzNJa4DKcKzYb5VJ+926ete7RhRp4ylywg8Okmm1Ftvlbd29W79GcMpTdGd5SVS/nor9OmxDL4WQeMhpyhhaMRIDn+DGTz+YpPGmk2Gmrp0thH5cVwjOfnZs9MHkn1rV/wCEhs/+EVW6Esf9rLB9l27hvxnGcdenOax/Fd5BdaXoaRSpI0NvtdVcEqcLwcdDWWYUMuo4DEewUXKaU09LpNq0V2troi8PUxE69Pnukrxfm0t/yOcrxK3/AOUhnwv/AOwHc/8AojUK9trxK3/5SGfC7/sB3P8A6I1CuPgX/kbx9GdGc/7q/VH2x/wiui/8JIfEY0iw/wCEhNt9i/tb7Kn2r7OGLCLzcb9m4ltucZOcV4f+zL+x/pPwE+Det/DzxHqVr8S9L1TWptXlGraTGsJ8xYgI2hd5FbDRbtxPVugxX0RRX9JnwA1VEahVAUAYAHQU6iigAooooAKKKKACiiigAooooAKKKKACiiigAooooAKKKKACiiigAooooAKKKKACiiigAooooAKKKKACiiigAooooAKKKKACiiigAooooAKKKKACiiigAooooAKKKKACiiigAooooAKKKKACiiigAooooAKKKKACiiigAooooAKKKKACiiigAooooAKKKKACiiigAooooAKKKKACiiigAooooAKKKKACiiigAr5k8dW8XxH/AG3/AAn4O8QxJeeGvDXhOTxbYabcqGguNUN2LZLhk6O0Eedu77rS7hg4NfTdeXfFj4Kp8QvEPhzxZouu3PhLx34bMw0zWreFZ4nilAEttdQMQJ7d9qkoGRwVDI6HmgDDt/jLo+pfHXwx4Q8Q/DTXfD3iy6s9QudD1jWItMnTyIvLFz5UtvdzSRBwYvlKruwMjjj5t8LeKrHWvgD8dfh3B4M8ReNfEOueLvEljZabaeHbuWxknmu2SJnv2iFpEI3KyM7ygpsz94AH6W0P4H+ItR+MGhfEXxz4u03W9V8P6fc6dpdr4e0OTS7cLcFfOacS3Vy0jfu49u1owuDkNnjo/gv8JT8H9H8RWH9q/wBrjV/EOoa95n2byfK+1TGXysb23bM43cZ64HSgD5o8QL4j+Ff7QP7MmnXuj6p498R6X4F1SwvYdImtVnuJkis0llDXU8MZG5STl8nPANd7+2Fr194k/Zbur3UPDmp+Frp9f0VTpurSWslwgGq2wDE2000eD1GHJ9QDxXc/FX4I+IvF/wAYPBfxD8LeLNM8P6t4asL+wFtq+hyalBcJdGLcxEd3bspXyuOTnPtUPxM+C3jP4w/B/U/CHiXxnocesT6hZ3trq2k+G5oLeEW9xFOqPbyX0jSEtEQWEqcN04yQDkP2/dNttF+Bk/xJso1tfGvgW9tNU0LVIxtnhkNzFHJAGHJjmRzG8fKtkZBIFHw5x8QP22finqOvRi5m8C6TpGn+HreYZWyW9gee6njU/dkkYCMuOSse3OOK67WPgX4m+J2oaQvxR8a6fr/h7Sb2HUovD/hzQW0q1vLmJw8TXhmurqSVEcKyxo0Slh84kGANLxp8E9SuPiZH8Q/AniWHwh4tmtF07Vlv9NOo6dq1qm8xLPAs0LiWNmykqSqQCysHUgAA9KtND0/Tb3Uby0sLW1vdQkWW8uIIVSS5dUCK0jAZchFVQWzgKB0FfMPx78QX/hn9tb4KXuneGtU8V3I8O6+o03SJLWOcgm1ywNzPDHgd8vn0Br6F8DaH4p0e3vZPFfie38R6hcyh1XT9LXT7K1QKFCQxGSWXnG5jJNISxO3YuFHB/FX4I+IvF/xg8F/EPwt4s0zw/q3hqwv7AW2r6HJqUFwl0YtzER3duylfK45Oc+1AGH8bvit408IeEfBPj230zUvCGi2PiS2tvFOgawllPPJps7/ZzLvt5J1UxySRSDy5Qdobd6VxPx8/aW8V/DXxd8U9c0e6jufCfgXQtP0/+y5LMSpc69f3C+Wzso81khheFmjRlz5uOSRj27VvhrrvxC+Fvirwf8Qta0fW11y0nsTc6Ho0unRwxSR7QTHLdXBZ1YlgwdR044yeL8M/sm6evwJ8UfDvxl4huvFN74pvJtR1nxFaw/Ybia6ZkMM0al5NjRLDAFyzDMQJGDtoA5P4c/ErxrYfF7wXokWuePviJ4e1q2uINcvPFHgC40OLSbiOEyxXEM32C2URyMrR+VI0rAsmGzndw/hv4mfGHxB+zf8AEP4rSfElob/wjqWtPp2jw6NZCzvbexupD5N6TEZG3JGYw0DwFVwSWbLH6a8BeEviVo95Yf8ACYfELTPEdlZweX5el+Gv7OmvZNu3zLmR7mcHu2IUh+bH8PyHj/Dv7MH9g/s7+Ovhb/wkvnnxRJrL/wBrfYNv2b7fJK+PK807/L83H313Y/hzQB5f8WdK1b4gftPfs56zY+NPEHhpdd0fWbqCLT4dPk/s7/Qrd2ERntJNxk3AN5u/G0bNnOfr62gkt7SKKS4kunjRUaaUKHkIGCzBQFyepwAOeAK8e8YfAHU9SuvhZrPhzxTbaL4p8AW81na3WpaU19Z3kE1qsEyyW6zwuCfLjdWWUbSpB3A17JbrN9nQTurzBQHeNCis2OSFJOBntk/U0papoD4t+FP/ACS3wf8A9gaz/wDRCV1PGAawNH0jVPhzo9h4Y1Pw94inutHt47H7Rpug3t7bzpGoRJUlgidCGVQ2M7hnBAIxVz+3Jv8AoW/GH/hJap/8j1/DmacOZxLHVnHCVGuaWqi2t+9j9kw+PwiowvVWy6rsam32o2+1Zf8Abk3/AELXjD/wktU/+R6P7cm/6Frxh/4SWqf/ACPXlf6t5z/0B1P/AACX+R0/2hhP+fsfvRk/FQf8Wu8Ycf8AMGvP/RD19rD7o+lfGOuaTq/xC0PUvDOleHfEcV7q9rLYpNqOg3tlbwiRChkklmiRAqgliM5OMAEkCvs5eB1r+jvDHL8Zl+DrrF0nBuSspJpvTzPgOI8RSr1oOlJSsujuSUUUV+1nyIUUUUAFFFFABRRRQAUUUUAFFFFABRRRQAUUUUAFFFFABRRRQAUUUUAFFFFABRRRQAUUUUAFFFFABRRRQB8/ft6f8mn+Of8Atx/9L7euN+Dp/wCLR+B/+wHY/wDpOldl+3p/yaf45/7cf/S+3rl/gbp76l8KvBEaskaroNkzySNtVFEEeST+Ir8m4/pzrUMPTpq7cn+R9NkklCU5S2sdL1waOa0Nb0caTq72Xnedt2/Pt253AHpn3qXVtLtdLu57Y3czzR8ZEChScZ/v5x+Ffizy/EQc7pLkdpXa0fbfU+s+sU5cuvxK60exlc7vajvmg81sL4bk/sWe+knVGjVXEIG5trHAJ5+XPUVhh8LWxXN7JX5U2/JJXe/kaVKsKVud2voZFFXLHTvtUU08kggtoQN743Ek9FUdyfqPrVe6WCNh5Ekkg7+ZGEx9MMc0Sw9aNJVpKye2ur1tdK97CVWDnyLci+go+orR0/S47rTbq8nneFICoKpGGLbs+rD0pLjSguni8tp/tNuDsk3LtdGPTcuTwexBNa/UcR7JVFHRq+6vZNpu172Vn0J9vT5uW+t7dd/XYoUVOtjctb+eLaYw9fMCNt6464xTbayuLrd5EEs+3r5aE4+uK5vYVrqKi7vVaPVGntIWbvsRCkpWUxsVKkFTgqRgg1Pp9m+o3kVtGQGlYDLdB71FOE6k1TjrJuyXmVKSinJ7FfJpavzWtlHdXC/aZEjR9qL5Ydzjqx5AA49c8/jRqOjPa3UEMTC4W4VZIXUbSwbgZB6HNdksDXjGU0k0nbRp9bLS9912MViKd0npcz8ZxXicP/KQz4X/APYDuf8A0RqFfQOr+HzpNpaSm4SczFgRGMqpUgEbu/X9K+fof+Uhnwv/AOwHc/8AojUK+74Ow1XCZ2qVZWlyt9Huk1t5M8bNKka2DcoO6v8AqfeFFFFf0SfChRRRQAUUUUAFFFFABRRRQAUUUUAFFFFABRRRQAUUUUAFFFFABRRRQAUUUUAFFFFABRRRQAUUUUAFFFFABRRRQAUUUUAFFFFABRRRQAUUUUAFFFFABRRRQAUUUUAFFFFABRRRQAUUUUAFFFFABRRRQAUUUUAFFFFABRRRQAUUUUAFFFFABRRRQAUUUUAFFFFABRRRQAUUUUAFFFFABRRRQAUUUUAFFFFABRRRQAUUUUAFFFFABRRXhHjTxFq1p+2N8MdFh1S8h0e88Ma5cXOnR3Drbzyxy2Yjd4wdrModsEjI3HHU0Ae70V4R408RataftjfDHRYdUvIdHvPDGuXFzp0dw6288sctmI3eMHazKHbBIyNxx1NeAfAH4seMvh58Ztd1bxh4n1TXvhx418bax4Xt21W7eaPw/qVvdSfY44y7/u4J4y0YVRgPGnQEUAfe1FeEfs4+I9W1z4hfHi31HU7y/t9N8Z/ZbGG6uHlS1h+wWreXEGJCJuZm2rgZYnvXn37UHi7RtJ/ae+EukeMfHd94K8DX2i6zNe+T4qudBtpriM2/k+ZNDPDlhubALdzQB9cUV89r8WvCHwj0LwLc+Dr2bxz4G8WeJk0W68TN4vudcXTp5UKRMJp5Jy0ZljWIqJEVGcHBLEHR+Jf7UenfC/x94m0fUdFuLrQ/DfhqHXtU1a1nUuk89yYLSxjhIAaWYqxBaRQOOxJAB7nRXinh/wCOHimw+IXhPwl8RPBFj4SuvFltPJpFxpOvHU0+0Qx+bLa3G62g8uQR5YFPMRtjjdwN3A6b+2N4q1j4aeJ/iHa/CxT4P8K6hfWuryzeIFW8lhtLho5prKEW5WbbGpcrK8HzAopbG8gH1TSHoa+U/jJ8SPiL/wANM/A+DwbbaZe+H9Y07WLq3tbrxLdWMGqAWsD7rqOOzlVPK3BoziXJZv8AV9T9RW7TvZxtdRxw3JjUyxwyGRFfHIViqlgDnBKjPoOlAnsfBPjj/gop4ok8R3S+DdE0NdCjdkt5tWhnnmnUEgSfJLGEDDB24OM9TWEf+CiXxTH/ADCvB/8A4L7r/wCSq+WNPGdPtv8Arkv8hVgYHUZr9swvDmWyoQlOndtLW77H4biuJczjXnGFSyTell39D6e/4eJ/FL/oFeEP/Bfdf/JVH/DxP4pf9Arwh/4L7r/5Kr5hzRk11f6s5X/z6/FnL/rRmv8Az9/Bf5H1x4P/AOCjHiy3162Pi/Q9Dn0MuBcvpEM8E8SZ+Z13yyBsDnbgZxjIzmv0BVsjIGa/D3UP+Qfc/wDXJv5Gv3CX7o+nWvznibL8Pl1eEcPHlUl3v18z9H4YzLE5jRnLEyu0+yX5ElFFFfHn2wUUUUAFFFFABRRRQAUUUUAFFFFABRRRQAUUUUAFFFFABRRRQAUUUUAFFFFABRRRQAUUUUAFFFFABRRRQB8/ft6f8mn+Of8Atx/9L7euO+Df/JI/A/8A2A7H/wBJ0rtP27beS4/ZT8dJGu5gtm5A9FvYGJ/IGuM+CGoPH8I/BEtrM8R/sOzjLRsQeIUBGR7j9K/J+P7KhQctFzH02R35527HpnjJWbxNLsG58RhQoySdi4qXSZ5NavrmPVIo3j8tmlmMSpJGVHDblAOcgDBrDuNQu7xVE1zNMFOQJJGYA+vJpZtUvLqPy57qeVM52vIzD8ia/J/7RpfWqmIXNyybfLpZ3767a7n0X1afso09LpWv1XmhBHafZyTNMJsfcEKlc+md2f0rV0X/AJFvX/8Adh/9CrDq2msX8KBEvrlVAwFWVgMegGa4sHi6NGr7ScbaNaa3urXd30ub1qU5R5U76p6+TT6LyNXTrgx+Fb3yo45JY7hWfzFDBVK43bTx145B6/SoNahibR9MuWiSC6lD71jUKGUHCttHA79BzWXFeTwzNLFNJHM2curENz15FMmuJbiRpJpGlkbqzsWY/ia6amZQqYb2LTbSUV2Vne687aGccM41ee/W/nta3p1/Q2NPx/wi+rH/AKaQ/wA6fp2LPw1qDzgqt08UcQPBba2WI9gO9ZFtfXNpuFvcSwBvveU5XP1waZcXE1zIZJ5XlbGNzksfzNFPMaVKNOaTc4xcfLVyu/ue1glh5TlJN6Np+eltPwOu1W/i07xP5kVncXB8tViVZhsdCmAFXafl69+uaytS/wCRX0sxDEZllMu3+/n5c++3pWVHqF0tuYVuZRAQR5ayMFweoxnFNtr65stwguJYN3Xy3I6dM4NdNbN44hzUrqM77JLlbs3a1r7dzKnhHTSturd9bXXy3uLNBcs0skscpKt87urHDHpknoT71BipPtUuyRPMfZIdzjccMfUjuaZXzlVwbvC/nfvf/Kx6cOZL3i/o+l/2g0kksnk2kI3zTH+Eeg9WPYU3WNQ/tK83IvlwxqscSeiqMAfX/GobfUrqzDLb3M0KsclY3ZQT68Gkk1C5uZEkkuZZJEOVZnZiO/BJ4r0HiKKwqo07pt3lotbba30SXQ5fZ1Pbc8tunl+HX8jX1T/kVNEH+3N/6EK+dIf+Uhnwv/7Adz/6I1CveZNYvpkMb3tw6EYKtKxGPQjNeDW/zf8ABQv4Ylfm26Hc7sdv3F/1/MV9/wAK4inic8hOlfSFtVbZJd3vY8XMacqeDkpfzX+93PvCloor9/PigooooAKKKKACiiigAooooAKKKKACiiigAooooAKKKKACiiigAooooAKKKKACiiigAooooAKKKKACiiigAooooAKKKKACiiigAooooAKKKKACiiigAooooAKKKKACiiigAooooAKKKKACiiigAooooAKKKKACiiigAooooAKKKKACiiigAooooAKKKKACiiigAooooAKKKKACiiigAooooAKKKKACiiigAooooAKKKKACiiigArw740eA/FEPxX+H3xQ8KaWPE0/huC+0vUtAjuI7e6vLO78nL2zzMsXmxPCr7JHQOu4bwQA3uNFAHg/hfwj4q+IX7QFh8S/EXhq48F6P4f0S50bStI1G6tp9QuJriSGSe4lFtJLCkYWFERRKzE7iQvGcD4f/ALOFx4j+CPxR8BeO9PbTYfE3irWtQtZIpo5JIoproy2l1G0bHa6kJIoJBBUAgdK+l6KAPmf9iT4c/Ev4f6T8RpvinZRQeIdX8R/akvILmKZNQijtLe3F0NjsU8wwl9r4YbuQKufGfwx4ws/2mvhh8QNC8F6p4x0TQ9H1exv49Iu7CKeKS4MHlYW6uYAwPltkhjjFfRlFAHivxO8O6v8AtEfAfxl4fufCeseCdZuIG/suHXZrGST7XFtmtp1NrczoFEyp95gflPGME+TXX7NfjT41fs9fFSLxlY2fhr4kePtUi1L7DqEyXNvaJZtCtlayvAzqY2W3JbaWx9ofgkYr7DooA+dvgz8O9CsvFGj6nB+zHofwt1a1gaS51s2+io1vI0ZVks5LJ5ZZMlmUmQQDYSevyHlPBvwP8b6X+xp8V/A11ohj8Va5L4lfT7D7XAfOF3NO1v8AvA+xd4dT8zDGfmxX1pRQB80eM/h3400PxL+z94x03wvdeJz4L06803WNF027tYrxftNjFGJIzcTRQuEkh2sPNBw4K7sGvo6GR5rdHeGSBmUExSEFkJH3TtJGR7Ej3qzSE4BNAH4jTaXd6DNJpl/A9rf2LG2uIJBho5EO1lI9QQRTOMHivtL4qftP/DbVfGd/NafBzw3452uYn1zWkt45LkodoZCbeZmTA+UsQcY4Fch/w0f4C/6Nt8B/99wf/IFftmExmbvD03DAyastb2vpvbzPBfg/neO/2mlCXLPVe70eq6o+XKSvqX/ho/wD/wBG2+A/++4P/kCj/ho/wD/0bb4D/wC+4P8A5Ars+u5z/wBC+X3/APAD/iCvEH8kv/AV/wDJHy2dPudWxYWcEl1eXR8iCCJSzySN8qqoHUkkDFftyAF9q+Evhn+1H8NtF8X2N1efBjw34JUPs/tzRUt5JbXd8pdsW8TBAD8xUk4zweh+7QSRn1r844mr4qtXh9aoOm0tE9b67nfheE8bwmpYfGxalPVXVtNu7JKKSlr447wooooAKKKKACiiigBtH4V5P+0F+0V4b/Z58MxalrIkvtRvCyafpNuwEt04AzyfuoMjLEHGRgEkA/IGqftWftCeOJGutIGi+CbGQ/uYTbLJKFJ4LGVZCTj/AGV/3azlKMNZOxx4jGYfBpSrzUU+5+i/4frR+H61+a3/AAub9pn/AKKPpX/gutf/AJEo/wCFzftM/wDRR9K/8F1r/wDIlR7an/Meb/buW/8AP5H6U/h+tH4frX5rf8Lm/aZ/6KPpX/gutf8A5Eo/4XN+0z/0UfSv/Bda/wDyJR7an3D+3st/5/I/Sn8P1o/D9a/Nb/hc37TP/RR9K/8ABda//IlH/C5v2mf+ij6V/wCC61/+RKPbU/5g/t3Lf+fyP0p/D9aPw/WvzW/4XN+0z/0UfSv/AAXWv/yJR/wub9pn/oo+lf8Agutf/kSj21P+YP7dy3/n8j9Kfw/Wj8P1r81v+FzftM/9FH0r/wAF1r/8iUf8Lm/aZ/6KPpX/AILrX/5Eo9tT/mD+3st/5/I/Sn8P1o/D9a/Nb/hc37TP/RR9K/8ABda//IlH/C5v2mf+ij6V/wCC61/+RKPbU/5g/t3Lf+fyP0p/D9aPw/WvzW/4XN+0z/0UfSv/AAXWv/yJR/wub9pn/oo+lf8Agutf/kSj21PuH9vZb/z+R+lP4frR+H61+a3/AAub9pn/AKKPpX/gutf/AJEo/wCFzftM/wDRR9K/8F1r/wDIlHtqfcP7dy7/AJ/I/Smivzm0v9qj9ofwQ63WqHRfGtnH/rYPsqxyMueSvlLGc/gfoa+vf2eP2kPDv7RXhua90tH07V7Mqmo6POwaW2Y5wQcDehwcNgdCCAeK0jOMvhdz0cPjKGMTdCalbsevUUUVZ2hRRRQBzPxE8F2fxH8C674X1Aslpq1nLaPIoBMe5SA4B7qcMPcCvg34J/Eab4L6ld/CP4ksuh6rpMzJYX1w223nhZiVAc8YOcqx4IOOCMH9Fj+lcF8WPgd4L+Nelx2Pi3RIdREOfIulJjuIM9dki4YA9xnBxyDXh5vlNDOcM8NX06prdPudmFxU8LPniebwzpdQpLDIssTjcrowZWHqCOtSVwk3/BMX4WSSsRrni6OMsWEa3tttXPYZtifzNN/4dgfCz/oP+MP/AAMtf/kavzH/AIhz/wBRP/kv/wBsfRf29/07/E72iuC/4dgfCz/oP+MP/Ay1/wDkaj/h2B8LP+g/4w/8DLX/AORqX/EOf+on/wAl/wCCP+3v+nf4ne0VwX/DsD4Wf9B/xh/4GWv/AMjUf8OwPhZ/0H/GH/gZa/8AyNR/xDn/AKif/Jf+CH9v/wDTv8TvaK8g+In/AATo+GvgzwD4m8QWWs+KZrzSdMur+GK6urZoneKJnVXAtwSpKjIBBx3Feffsu/sZeCPj78P9Q8Q69qGuadeW2qSWCRaTNBFEUWKJwxDwud2ZW5zjAHFH/EOf+on/AMl/+2D+3v8Ap3+J9QUVwX/DsD4Wf9B/xh/4GWv/AMjUf8OwPhZ/0H/GH/gZa/8AyNR/xDn/AKif/Jf+CH9v/wDTv8TvaK4L/h2B8LP+g/4w/wDAy1/+RqP+HYHws/6D/jD/AMDLX/5Go/4hz/1E/wDkv/BD+3/+nf4ne0VwX/DsD4Wf9B/xh/4GWv8A8jUf8OwPhZ/0H/GH/gZa/wDyNR/xDn/qJ/8AJf8Agh/b3/Tv8TV8efErw38NtLk1DxDqkNkqrlINwM0x7BE6sf09SK5L9jXwXrXxQ+KWu/HHxBZPp+nzRNp/h+1lXkx8K0o9goK7hwzPJ6V3ngf/AIJ6fCTwdqq6hcWuqeKJUfzI49dukkiB90jRFcezhh7V9J29vHaQRwxRrFDGoRI0UKqqBgAAdABX2fD/AAvQyOTq83PNq17WsuyPIx2YzxiUbWiuhZooor7g8cKKKKACiiigAooooAKKKKACiiigAooooAKKKKACiiigAooooAKKKKACiiigAooooAKKKKACiiigAooooAKKKKACiiigAooooAKKKKACiiigAooooAKKKKACiiigAooooAKKKKACiiigAooooAKKKKACiiigAooooAKKKKACiiigAooooAKKKKACiiigAooooAKKKKACiiigAooooAKKKKACiiigApCdoJPSlprLuUg9DQB83fCXxF44/ae0nUfHdn491PwB4Knv7my8O6f4dsbCS4uraCZ4Td3Ut7b3GWldCVjjWMIoGTITkc3qf7RXj7wv8Mfjv4f1K0bWviN8N7JvJ1rRYbaEXNtNZPPaanJBcSCNSuxvNjQvlo22RkEIL/7PeuT/ALL/AINn+Fvi/wAL+LPI0O+u5NF1rQ/Dl9rVpqWnzXM0sLb7KGUxSoG2PHKEbhWG4Nmquj/Cnxj4+8F/tF+L7/w/JoOv/EzSmsND0C+eNLuC0h094LUXJVikcsjyO5TcfLDAMQcgAHO/Gj46+MJv2SPBXi+/s/E/gvUzq/hp7vUFmtxLqcUs0JuHiSwnlYxyAt+6ZUZg23y+1fQnhP47WPiL4h/8IXqnhvxB4P124sH1TTI9eht1TU7VHCSSQmGaXaULRlopvLkAkU7Pvbfnv4hf2p8Rv2Q/hpo2j+FPFX9t6Jq/heHUNLvvDt7aXMDQTW5nYJLEu+NArbpY90Ywfmr1r4leF9W1T9rD4Q6pbabfSaRZ6Jr8F3qUEDtDbPKtqI1eQDajNtbaCedpx0oAmvP2tPDljDcaufDfiaXwFb6n/ZM3jtLa3/slJvMETPgzi5aFZj5RnWAx7gTuKgtWl4h/aS0vSfixffDbS/CnibxV4us7O21F7XSIrUR/ZpvM/febPcRIqoYwrBmUkyoED/Nt+ZvhD8EPC3hv4UxfCj4neDfiprHiKxuJtOn03S9R8QyaDq8bTmSGaKWGddPjidHQlZWi2MrhwCMn6B8B+GdU0/8AbA+KOrS6XeQaLdeGtDt7XUJIHW3nkje73okhG1mUMuQCSNwz1oA9v1CZ4dPuZUOyRImZTwcEAmvjH4UftB/En4/fDn4beEfCOubfG95p8Gq+NfGws7Z00O1aRikawlPJN3cKmEjKEKhLlcEGvs3VFaTTbtVXczQuAqjJJ2nivgn4F/Cnxd+zL8Kvhp8UPCvg/VjcXGmxad8QvAtrp7rf3sXmuIr6K327zdwl8spGZIyRwRkgH1b4w+OkHhbxVdeFNG8KeJviDr+m2C3+p2/h2K0/0GJuIjM9zPBGZJNrlYoyzkITtAwTB4b/AGmvBvivxF4C0zTTfzQeONPur7RtSkgWO2ke3I861fcwdLhQWJjKdI35ypFeI658PrLwl+0p8RvE/jHTfiPN4a8aW+nX+j6p4HudfCxSW9usE1td2+lMJUf7jo0sZUqXAYMrLVr43/DbSvh9+y34c8WeAvDmp+Gv+FbaqvjOw0nVJ5JLxoVnkkvY5XllkcGaGadirsWG4KwUgqoB9C+FPi3pHjP4keNPB2nWt+974RNpHqN88aC0MtxF5qwxsHLM6ptLAqAN68nt5d8Z/E/jC8/aa+GHw/0Lxpqng7RNc0fV76/k0i0sJZ5ZLcweVhrq2nCgeY2QFGc1q/sZ+Hr6x+Cdr4n1iHyfEXjm+ufF+pKeqveP5kUf/AIPIjx22V59+1B4R0bV/wBp74Sav4x8CX3jTwNY6LrMN75PhW5162huJDb+T5kMME2GO1sEr2NAHruoeNofgPceENE8V+JPE3jB/F2uf2RZa3qdtp6LaXDwl4oZfs0NuoR/KcKRG7bmwSBjFjxp+0V4R+HvjrUvDOtte2jaT4dbxNqOqLAHtLS184worEMZGldw22NEYttPfAPn/j7wL4a+Jf7MvijQPhf4WuPCr6U41PRdObwtdaAE1K3dbqFo7eaCFjukRQXRcHcwznNeX+IPhH40/aO/Z9+M/ic+HdR0Pxl421Gzl0vQdWD6bdrYabJEYLZ/MCtE0jx3LqW2jM6tkDmgD6I8H/tCWviLxho/hrXPB/ijwFqmuWkl7o8fiSG1VdQSNQ0qIbe4m2SorKxil8t8E/KdrY4+1/bZ8L33hXWfFVp4O8aXPhPQb+4sNc11dPt1t9LMM5ikkdWuBJPGoHmE2yTFU+8FYFRR+Ffhj4c+LPHfhTXLDwn8VT4j0mOW7hn8cXPiLyNGeSBo5Af7Sn8mR2DmP9x5pyd33RvHD+BPAXiez/YR+Mnh+fw5q0Gu383is2mlyWMq3VwJp7gwmOIrufeGUrgHdkYzmgDuvjB8e/GPhL9oz4T+HPDnhnXde8NazZapPcw6W2lbdY2W8TxGF7i5jZPJLFm3GIMHG3zOg+ioZ5J7FJZIJbV5Iw7QylS8ZIyVYqSuR0OCRxwTXy9400zVvCPjT9mbxleaBrd5ofhzSr/TdY/snSbnULqxluNPhWIvbQI823fC6FlQ7WKhsZr6jjmW6tBMgcLIm5RIjIwBGeVYAg+xGRTW41ufjZof/IE0/wD694//AEEVeqrpEMltpdpDKjRzRRLG6MMFWUAEEeoIIq1X9mZfJfU6Ov2V+SP9BMqlF4ChZ/Zj+QUUUV6PMu563NHuUdc/5Amof9e8n/oJr9mof9Wn0/pX4za0rSaPfIoLO0DqqjqSVIAr9mYf9Wn0/pX4B4jtPF0Lfyv8z+XfFpp47DW/lf5klFFFfkB+DBRRRQAUUUUAFFFFAH5j/FfWX+Kv7WfjbUNQc3Fl4WkGl2FuxykJjJQkD/fWZ/q3tXoHw10W08R+OtG02+j860ubjZIgYruXBOMggj8K8p0r/kvvxv8A+xmuv/Sq5r2P4NHHxO8On/p6/oa8iq+avZ+R+NZ3N1s8VKprFOKt5O1z1ix+H/gbxN458QeEYfDVxpklhFvXVIb+WTn5f4Gyqn5u+c4NeJW/gnVr7TdW1Kytxd6Xprsk90rooHPBCltxz7A19LWmueMdQ+MGqaNqFjJdeDZFdGN1ZqsITys8SbRvy3GCTwT6ccZ4N0u21DwT8UtH8Pn7UPtLfZYY23F4xnbt/vAhSB64HrWtSlGXTv5HbjcuoYpxjGPLZzWiUW7K6SS3XS+7PF08I6tJ4Zk8QrZ50eOXyWuPMThuONud3cc4xW1D8HPGVxpH9px6DObPy/MBLoJCuM5EZbeTj2r0S88N6l4d/ZvmtdQtWtLqa/jmWCQ4dVaRQu4H7p46Gunt9Jn+Jd0U8RaDqvhTxLYWu1des5SsBC9QGztwck4BPGfmFZxoJ6O97Hm0skotqEr8zinbbV3ur2aW2z+88J8L/DPxP4ytHutH0mS6t1bBlZ0iUnuBvYA/h0qvdeAfEFj4lg0C402SHVpyBFbu6gPnOCr52kcHnOODXqvhnwTp1v8ACyx1SfSdQ8byz3jxJp1reyxw2/zspcBeRnaCWx/EOg5rsviBH5fxc+Gu6H7OxVtyGTeVwB8pbvj170lh1ypvy/H5Dp5HReHjUm2pPlvrfSTt2svvZ4evwV8bNb3M48PXBS3Lq43R7yV67F3bnHoVBB7ZriSCuQRgivo7w9qVy37UWpxNdSvBski2u5K7BEGCgdgDzivCvGkaw+MtejRdqLf3Cqo7ASNWNSEYq8e7R5eYYGhh6anQb0k4u7T2tqrJb3PWvG2h+B/h54d8MXE/hE6vcana+ZJIdTmgwwRCTgEjkv2xivLtP8MX/jzXrtPDWiSCPJkW1SXesCk8K0j4H/fRGa9t+LnjD/hF/CPgdf7F0fV/Osv+Yra+f5eEi+58wxnPP0FY/wAPZZ/Enwd8cw6JDHBrs935z2tkNh8tth2RgHIXAkAHPcd66JwjKfL+nke5jMJQxGL+rxaSjG/LGKT0inZO2rZ5X4q+HPiPwTFDNrWlSWcMrbUl3pIhbrjchIB68H0NaCfBvxjJZm7XRHNt9nF153nRbfLIJBzv64GdvX2r0GO1vfDf7OOq2fiKKS1uLi8AsLS8BWQDch+VTyPuu2MevrU/xy8Tato/hHwRaafqFzY29xYEzLbyFPMwkYAYjkjDHjpzUOjCKcnfZHHPK8HRpzrVOZJRT5bq6bbVm7fPoeO6l4Q1fR9EsNXvLPydO1DP2abzEbzMdflBJH4gVbuPhz4itr7SbOTTsXOrLvso/OjPnLgHOd2F4I+9ivUvFfhzUfF3wR8BLo1rJqTwuYpEtxuKE5Xn0AIwSeB3rp/FtnJp3xH+FNpOV823gMT7eRuVVBwfqKPYr8vxGskpayd+W1Oz015rX1t0PGo/gj44kt7iVfD9xsgZkfMkYYlTg7V3ZcehUEHtmqdx8JvF1noL6zNodxHp6J5juxXeq/3jHneB3yRwOa9j0HVrtv2odTje6leIRvDsZyV8sRBgoHoDzj1qj8JdSu7/AMe/EOO4uJZ1kinZ1kcsCVkKr19ASB7cVXsYN213aNFlOBnJQi5XblHdbpXvts+x8+1hfDvWJvhT+1Z4B1fTGaC38TXQ0i/t4zhZvNdI8sP954n+qZrdrj9V/wCS+/BD/sZrX/0qtqywzaqpHLwxUnTzOEIvR3T+7/gH6nUUUV7Z+5BRRRQAUUUUAFFFFABRRRQAUUUUAcP8dP8AkifxB/7F7UP/AEmkrxH/AIJ0/wDJE9a/7GGf/wBJravbvjp/yRP4g/8AYvah/wCk0leI/wDBOn/kietf9jDP/wCk1tQB9TUUUUAFFFFABRRRQAUUUUAFFFFABRRRQAUUUUAFFFFABRRRQAUUUUAFFFFABRRRQAUUUUAFFFFABRRRQAUUUUAFFFFABRRRQAUUUUAFFFFABRRRQAUUUUAFFFFABRRRQAUUUUAFFFFABRRRQAUUUUAFFFFABRRRQAUUUUAFFFFABRRRQAUUUUAFFFFABRRRQAUUUUAFFFFABRRRQAUUUUAFFFFABRRRQAUUUUAFFFFABRRRQAUUUUAFFFFABRVa6uorO3luLiVIIIlMkksjBVVQMkknoAO9eL+Ffjd43+LGlnxB8OfAOlX/AIOmd0sNX8V+IpdJl1FVdl+0QQQ2Vyfs7YBR5Gjdgc+WF2swB7jRXivxO+OniTwH4f8Ah08HgaNvE3jDWIdFGi6xrS2sdhM8MspMlxbxXIcDySPkU5DA8cil8LfHvVX+IWu+AfGfhW38N+MNP0Y+IbNNL1U6jYajYBhGzxztBC6yLLlGR4hgFWBYNwAe00V4D8C/jd8TPjf4H8KeNLb4e+FNK8Ma9HHc7pfGN1JewQF8MfJGlhGcAEhfNAPA3DqJ4Pjd4/8AFXxN+IPhTwf4D8O6lB4Pura0nvda8VT2Ely81sk4KRR6fOAAH28v1GaAPd6K8f8AB/7S/hjXvAPjHxLrkF54Nn8FSTQeKNJ1hVNxpksUYkb/AFZZZUdCGjeMkSBhjnKiPwt8UfiZ4qsdK8QQ/C20tPC2pNHLHDc+Iwmux20jALLJZm2+zqwUiRo/teQuerjyyAeyVw/xi+FOnfGz4c6v4K1nUNS07SdWVIruTSZEjmkiDqzRbnRwFfbtbAztJAI610XinxHYeDvDWr6/qs32fS9KtJb66mxnZFGhd2x3wqmvMPhd8XPHnxG0/wAOeJJPhzZ6f4M8QRpc2lxH4hEuqW9tKpeGa5tHto40BXaWWO4lZS4AD4OAD121tYrK2it4I1hghQRxxoMKqgYAA9AKsVj2PijRtUm1SOy1eyvJNKmNvqCW9yjmzlCBykwB/dttZWw2DhgehqivxE8JyaZo+pr4m0dtN1gE6ZerqERhvsRtIfJfdiTEaO/yk/KrHoDQB01FcDb/AB3+Gt34RuvFUHxD8KzeF7W5FpPrcet2zWUUxCkRNOH2K5DL8pOfmHrXQSeNvD0eg2Guya/piaJqBgFnqTXkYtrkzlVgEcm7a/mF1CYJ3FhjORQBvUVxNj8avh9qlr4gurPx34Zu7bw9/wAhmaDV7d003lh/pLB8Q8o4+fH3T6GqPir4kQap8Hda8X/D/wAU+ELtI7Oaaw17VtQD6GHjJDPPPC3EalWDFTxtPpQB6JSHpXgHjb9rnwj8L/iN8PvBPirxB4Vtb3XrC4utW1RtehtrfS2jgjkjJSTkxzs7CMuy5C8bu3uttdw6hYxXVrNHcWs0ayRTRMGSRSMhlI4IIIIIoA+DPjh8XP2WNN+JGsxav4Y1zX9Z89xf3XhyeaC2MwJD8C6hVmzkllUhjk5Oc1wY+Nn7I/8A0T3x4f8AuITf/LCvi2Yl5ZXYlmLEknqeaQbdp4xXzkuJswpSdOnNpLRav/M/qLL+BqFTCUpyxdVNxT0lZbdFY+1P+F2fsj/9E78ef+DCb/5YUf8AC7P2R/8Aonfjz/wYTf8Aywr4p4o4rP8A1qzP/n4/vl/mej/qHhv+gut/4H/wD9DPg18YP2U7z4iaOmm+GNc0DVftCCzvPEk801qsxOEJDXUqghsYZlwpwcjGR9/8Zr+feMbXjwMfMK/oHX7qj2r1sHmNfMoupXd2tOv6tn4txxkkMlxdKEKspqUb+87tWfclooor0T81CiiigAooooAKKKKAPyx0r/kvnxv/AOxmuv8A0qua7W1up7G4juLaaS3uIyGSWJyjqw6EEcg1xel/8l9+N/8A2M11/wClVzXX14eI/is/COJW45rVa8vyRtXnjTxDqFu8F1rupXMLja0U13Kyt9QWwaz9N1a+0a48/T7y4sZtpXzbeVo22nqMqQcVVorDnlvc+eliKspKcpNtdbmjceItVvLeeC41S8ngnk8yWOS4dkkfj5mBOC3A5PPAqafxbrtzZtZy61qEtoV2G3e6kaMr6bScYrIoo55dxfWK2vvPXzNLTPEmraLC8Wn6peWETnLR2tw8asemSFIzQ/iTV5J7SZ9VvXmtBtt5GuHLQjphTn5R9KzaKOeQe3qpKKk7LzNBdf1SPUm1JNSu01BshrsTuJTkYOWzu6cdapTTSXEzyyu0ssjFndySzEnJJPc0yip5pEOpOSs2XdQ1rUNWjgivr65vI4BtiSeVpBGvHCgngcDgelM0/UrzR7gXFjdz2c4GPNt5Wjbn3Ug1Voo5nuHtanNz317l7U9a1HXJEk1G/utQkQbVa6maRlHoCxNJf61f6ssCXt7c3qwLsiWeVpBGP7q5PA4HA9KpUVXMxurUne8nrv5mjp/iLVdJt5Lax1S8s7eTLSRW9w8aNkYO5QQDxxzSN4i1WSWzkbU7xpLMBbZjO5aADoEOflHA6YrPoo5mV7erZR5nZeZoL4g1SPU21JNTvE1BshrtZ3EpyMHL53dOOtJZ69qen3FxPa6ld2s9xkTSwzOjSZOSGIOWyfWqFFHMxe2q78z77hXIap/yX74If9jNa/8ApVbV19chqn/Jfvgh/wBjNa/+lVtW+G/io+i4a/5GlL5/kz9TaKKK9w/eAooooAKKKKACiiigAooooAKKKKAOH+On/JE/iD/2L2of+k0leI/8E6f+SJ61/wBjDP8A+k1tXt3x0/5In8Qf+xe1D/0mkrxH/gnT/wAkT1r/ALGGf/0mtqAPqaiiigAooooAKKKKACiiigAooooAKKKKACiiigAooooAKKK8i/aW/aB039nj4fPrVxEt/q925ttL07JHnzYzlschFHLH6Dqwo30Gk27I9SvL63021kubu4itbeMZeaZwiKPUk8CuLuvj18NLGQw3HxE8J20o6xy65aqw/AvX5s67p3jH44agNe+JXiC9umkPmQaTC+yG2U8hQn3U4PQDd6tnNOj+DPhCNcNpbSH+81zLn9GFfZYXhTMMVTVSyjfu9fuSPv8ABcE5rjKSqtKCfSTd/uSP0i/4aE+Fn/RS/B//AIPrX/45R/w0J8LP+il+D/8AwfWv/wAcr84P+FM+Df8AoD/+TM3/AMXR/wAKZ8G/9Af/AMmZv/i67f8AUvH/AM8fvf8Akeh/xD7M/wDn5D73/kfo/wD8NCfCz/opfg//AMH1r/8AHKP+GhPhZ/0Uvwf/AOD61/8AjlfnB/wpnwb/ANAf/wAmZv8A4uj/AIUz4N/6A/8A5Mzf/F0f6l4/+eP3v/IP+IfZn/z8h97/AMj9H/8AhoT4Wf8ARS/B/wD4PrX/AOOUf8NCfCz/AKKX4P8A/B9a/wDxyvzg/wCFM+Df+gP/AOTM3/xdH/CmfBv/AEB//Jmb/wCLpf6l4/8Anj97/wAg/wCIfZn/AM/Ife/8j9H/APhoT4Wf9FL8H/8Ag+tf/jlH/DQnws/6KX4P/wDB9a//AByvzg/4Uz4N/wCgP/5Mzf8AxdH/AApnwb/0B/8AyZm/+Lo/1Lx/88fvf+Qf8Q+zP/n5D73/AJH6P/8ADQnws/6KX4P/APB9a/8Axyj/AIaE+Fn/AEUvwf8A+D61/wDjlfnB/wAKZ8G/9Af/AMmZv/i6P+FNeDf+gR/5Mzf/ABdP/UvH/wA8fvf+Qf8AEPsz/wCfkPvf+R+j/wDw0J8LP+il+D//AAfWv/xyj/hoT4Wf9FL8H/8Ag+tf/jlfnB/wpnwb/wBAf/yZm/8Ai6P+FM+Df+gP/wCTM3/xdH+peP8A54/e/wDIP+IfZn/z8h97/wAj9H/+GhPhZ/0Uvwf/AOD61/8AjlH/AA0J8LP+il+D/wDwfWv/AMcr84P+FM+Df+gP/wCTM3/xdH/CmfBv/QH/APJmb/4uj/UvH/zx+9/5B/xD7M/+fkPvf+R+j/8Aw0J8LP8Aopfg/wD8H1r/APHKP+GhPhZ/0Uvwf/4PrX/45X5wf8KZ8G/9Af8A8mZv/i6P+FM+Df8AoD/+TM3/AMXS/wBS8f8Azx+9/wCQf8Q+zP8A5+Q+9/5H6P8A/DQnws/6KX4P/wDB9a//AByj/hoT4Wf9FL8H/wDg+tf/AI5X5wf8KZ8G/wDQH/8AJmb/AOLo/wCFM+Df+gP/AOTM3/xdP/UvH/zx+9/5B/xD7M/+fkPvf+R+mGhfFnwR4omWHR/GXh/Vp2O1Y7HU4JmJ44AVzzyPzFddu/KvyXvfgh4UuomEVrPZsejw3DEj/vssK7X4T/tDeN/2YdcsLLXtSuvFvw3nkWF0uCXnsQT96IkkgjrsztbBxtJyPIx/DeOy+m6s0pRW7Tvb8jwsz4TzLK6TrVIqUVu4u9vXZn6a0VR0fVrTXtLs9S0+dLuxvIUuLe4jOVkjdQysPYgg/jV6vlz4wKKKKACiiigAooooAKKKKACiiigAooooAKKKKACiiigAooooAKKKKACiiigAooooAKKKKACiiigAooooAKKKKACiiigAooooAKKKKACiiigAooooAKKKKACiiigAooooAKKKKACiiigDivjR4W1Dxz8H/HHhzSpfI1TVtEvbC1k3BdsssDonPblhzXifwP1xPiR+yn4R/wCEY8bat4B1Twjo66XrOn6TBYmeyvbW3EctrdRXltMY9jRkgYQlSDkgivqGuD8X/An4bfELWDq/in4e+FfEuq+WsX27WNEtrufYudq+ZIhbAycDPGaAPkXUPG/jP4s/AT9kbxNd63Zt401jxZaTyapqGnCWAzG1vRve3heAEYH3UZPrX0LovwR1HRfFXi34k+MvEsPivxneaG+jWrWGm/2dYadYKPMMUEDSzPueUF3d5WJ+UAKFwfWtS8M6RrD6Yb/SbG+OlzrdWJuLZJDaTKpVZIsj5HCswDLggEjvWjNClxG8cqrJG4KsjDIYHggjuKAPlD9gPwLrY/Zr+FOtf8LG8TPpn9lrJ/wjZttL+wbdzjy94svtG0Hn/Xbs98cV1vwAkWP9oj9pNmO1V1zSiWY4AH9lw812+m/sw/B3SNQtb/T/AITeB7C+tZVnt7q28N2ccsMikMrowiBVgQCCOQRV3xR+z38LfG2tXOteIvhp4Q8Qaxc7TPqGqaDaXNxLtUKu6R4yzYUADJ6ACgD4x+J3hnUvjj4P/a78Z+B4H17w9rR0Wz0mWw/eJrLaWEe8eArxKh+aEMu4MYyBnGK+3/DnxV8IeIPh1pfjW08RaYPCt9DC8GqyXcaW/wC8YRqhckAN5hEe087/AJcZ4rq7e3itYI4II0ihjUIkcahVVQMAADoAO1cZZ/Av4b6f4uPiy2+H/ha38VG4e7OuQ6LbLfGZ875fPCb97bmy2cnJ9aAOm8SXWk2Ph/UrjX5rO20OO2ka+m1FkS2SDafMMpf5Qm3Od3GM5r5G8SeEdQ/Y91/4czfDDxpqep+C/FHiSz0QfDnWrgajarBPgGXTZm/fQLCgeQrudDuycAc/ZE0KXEbxyqskbgqyMMhgeCCO4ri/BnwR+HXw31SXU/CPgHwx4X1KSE273mi6NbWczxkhiheNFJUlVOM4yo9KAPCPhp4q0jwHrX7WNz4h1G30iDT/ABEdRu2unC+Vby6XbeVIR1w+1guOpGBk8V5P4Z8P6d4m+AX7DmnavZQ6lYSazaSPbXCB43ZNNu5Eyp4OGVTg8cV9u6v8LfBviHxZZeJ9U8JaFqXiWxQR2us3mmwy3luoLELHMyl1ALNwCPvH1qzb+AfDFrZ6FaQ+G9JhtdBcS6TBHYxKmnOEZA1uoXER2sy5THDEdDQB4H4T8I6K3/BQb4h6sdMtzqMfgzSLhLgxgssrzXcLSD/bMUaR7uu0Fc4JB+e7zTbXWv2J/FGgXdvHLoq/GBtNWx24iW2bxFHmFVHRfnbgetfodF4d0q31+51uLS7OLWrmBLWfUkt0FxLChZkjaTG5kUuxCk4BY46ms3/hWvhJdJm0oeFtFGlzX39pyWP9nQ+Q935gl+0FNu0y+YA+8jduAOc80AeBfELwP4fm/bn+Dcj6PZbrXwnq5gUQqFT7PNaG3AUcYiMjlBj5ScjBANeT+NGa38Aft62MIWKyjle4S3jUKgll0iIyvgfxMQCT3PNfc9x4d0q61601ufS7ObWbOGSC21GS3RriCOQqZESQjcqsUXIBwdoz0FUZ/h74Xuodfil8NaRLF4h/5DMclhEy6l8gj/0kFf33yAL8+eBjpQB88+KpFh/aK/ZRaRgivo2uRKzHAZzp9sQo9SQrHHop9K+p3+430rmvFnw58KePtFt9F8TeF9F8R6NbuskOn6tp8N1bxOqlVZY5FKghWIBA4BI71v29tFa28cEMaRQxqESONQqqoGAAB0AHagD+fyVSskgIwQxyD9aYfXNfrJ45/wCCcvwq8b+KtS10z6/okt/KZ5LTSrqFLdXY5YorwuVBOTjOBngAcVif8OuPhT/0HfGH/gba/wDyNXx1TJ60puSkrNn9JYLxKyujhqdKpTnzRik7JWul01Py0/Cl/Cv1L/4dcfCj/oPeMP8AwNtf/kaj/h1z8KP+g94w/wDA21/+Rqz/ALFxH8y/H/I7v+InZR/z7qfdH/5I/LaP/WR/UV/QQuCoHfGa+V/Bv/BN/wCFHhDxNp+stNr+uNZyiZbHVbqF7aRhyN6pChYA4OM4OMEEZFfVXTivfy7CTwkJRm07vofkfGfEeG4ixFKrhYuKgmtbX1flcfRRRXrH52FFFFABRRRQAUUUUAfllpf/ACX743/9jNdf+lVzXX1yGl/8l++N/wD2M11/6VXNdfXh4j+Kz8H4l/5GlX5fkjvfhX4B0nxpqUMOq6v9kE8rQRWdrg3EjBC5Y5BCoB/EQckED1rI8C+EU8XeKRprzSRQqskriJQ00ixqWKRg8F2xgZ+vOMV0fwE0e/n+I2jX8djcSWMckqSXSwsYkbym4ZwMA8jqe4qDwD4ce18czR6rbXFnqMNtLdWFnMz2rXM4/wBWgbKsMnJGCCSuM04wTUdOv+RNDDxqUsPJ095NPzVk9/vsUJ/C+k6l4I1HX9PS+057C5jt3hvpkmWffjhGVEwy5yVweCDxXJ2Nqb69gtxLDAZpFj824cJGmTjczHoB3PpXr3inVdU8VeA9QuvHNlJpt/YzqdLLK1tJcGR/3sYjPDALj59uRxknnPmF1/Z1+0NvpGm6hHdyOEVZrtbjfnjaFSFTuJx3P0qasUmrHPmFCnTqRcOqTtZpvV9ErJ9N9dzo/HngnSPDPhvw/qGl6lLqpv2uElnZQkJaJlGUXG7bkkZJOcZ46UXHhfQPDdvoCa01/c3Oq26XbyWUqRx20TnCffRi7YBJ5UdB71t+MvDerw/CPwakmk3qNZtfPcqbdwYVMgIaTj5QQCcnHSqmj/8ACR+IrXRYNR8N295Y2kYW31fVLeaOOC3HzZaRWRGjVQSN+e45zitOVc23RHdLDwjiHFU7Nxi0rNpaK/d99X1OQ8ZeGZvBvibUNGnk857V9olC7Q6kAq2O2QQcdq6+T4XWVx8M7TXbC6uJNaaB7yazkKlWgR2R2QBc5X5Sck8E1gfFHxFb+KvHmr6jafNbPIscbf3lRQgbHbO3P411V94kuPCOgfDXVLcB2hgut8bfdkQzYdT7MpI/Gs4KPNK+3/BOWhTwqr4hTV4K9n2vJJNelzkdS8M21n4D0bW45JWu726nheNiNgVMbdoxnPJzyajm+HuvwwzO1iPMgi8+W2W4ja4jj4+ZoA+9QAwJyvAOTxXqnjC20fw5pfgO7s5g+hSau+oRtj7kLNGxQj1X5lx/s1naXpF/ovxiu/E2oKyeH4p571tWb/j2kgkVvLCv91yQ6qFUkknGOtaukr29P+HOypltJVFB/wB1Pl2V0m29HoeV6l4fv9JtLC5urfyoL6PzraQOrCRM4J4JwQexwR6UmvaDf+GdSksNSg+zXkaqzxb1cqGAYZKkjOCOOten/D61tfHOg29rdbIrbw7qZv2EhyEs3VndR7bkH/fVcH4zg1a9vB4i1KAxQ61JJc2zmRWyoOCMAkgLkDBA6VjKmlHmX9f0zy8Rg6dOgq1O7UrW8ktHf52sP8M2uix6Drt9rAjnlWEQWFsJispnY8OFUjKIASSeOQOSal8Laf4a1jUdK0u5j1Vrq9kWF7qKWNEikdtq4jKsWUErk7wTk8DHPKV6p4I8Jah4V8Pw+LhpN3qmq3G5dJtYLZpUiPT7RKVBAA/hU9Tz05Dp++0rbDwMZYipGMYLlivedr6Xu369Ecjb+ELWPxbqelajrFvp9pp8kqzXkgyXCPtwiA5Zz2XPrzxT/iZ4XtPBvjO80qwkmltYVjZWuCpc70VzkqAOrelZn9g63qWsXFt/Z1/c6mCZZ4RbyPMMkZZlxuHLDk+ortvj7pN7b/EC+vZLO4isZUgRLl4yImYQrlQxGCRg8exo5fcbt1HKjGWDqzjTtaS11vbXT5afM8zrkNU/5L98EP8AsZrX/wBKrauvrkNU/wCS/fBD/sZrX/0qtqeH/io7OGv+RpS+f5M/U2iiivcP3gKKKKACiiigAooooAKKKKACiiigDh/jp/yRP4g/9i9qH/pNJXiP/BOn/kietf8AYwz/APpNbV7d8dP+SJ/EH/sXtQ/9JpK8R/4J0/8AJE9a/wCxhn/9JragD6mooooAKKKKACiiigAooooAKKKKACiiigAooooAKSlooAZtr85v2utYfxz+15baJctusPC2lxOkGcr5rqJS2PUmWL8EFfoz93rX5p/G/wD5Pj+I2f8AoH2n/pLZV7eS041cxowmrq6PouHaUK2a0ITV1zL8CSjFI3SprXyvtUPnf6neu/H93PP6V/Rcnyxuj+sJS5Yto7PT/g9rVxodvq99d6boNjc/6h9WuvJMoxkFRg8fXGRz0wauaD8FbzVPGB0G71K2t2Nk19HdWoFxHJGCAMcjqc8+3Suw+ONtp83jrTb7WDqMvhabT41tJ9L2EbuSQpb5enJ74K10PgfwFZfD34zPp1hcT3MEuiST7rkqWDFwCMqoGOB2r85qZzifYOr7S0pJtJR0Vul77rrdH5TV4gxf1Z1va2lOLaSjordLt7rrdHzVIm1mGMkHFdX8M/AB+IniCXTBff2eY7Z7jzjF5mdpUbcbh/e657V6THq958Ofg3oGreGESO/1K7kF7feQsrZDMAhDA4HygY9uOTXoGkWFtb/GaxvI7WO21G+0Bp7y3jGB5m5Bkj1PT/gNdmMz6rGlP2ceX4kne7vHe6a0XY7MfxNXjQqKlDl+JRldN3g9bxasl23Pkt1KyMv904+tJ3r6B/tHUfH/AMHfFLeILaGOfT71Y9P/ANHWHyW3KPLUYGMZ288/NyTXd+FtOuU1KfwzrmtafeY0zfJ4ctNJKQQqQAGE3f0weuegrSrxE6MHz01zJtOzb0SWqaXn1sl3NqvFjw8G6lJc0W00pN6JRd01Hz1vZJ6XPnDUfh+2n/DfTPFhvQ63ty1t9l8nG3Bf5t27n7nTaOtYvhjw7d+LNcs9Is2jW5um2IZSVXOCckgE4wPSvTfE2F/Zx8NKB8o1OUf+PS1zPwN2r8WPDu77vnN/6LavQw+NrywWIrN3cXO3y2PUw2Y4ieX4vEyd5QlU5dFstl8ixqfwO1zT9P1G5tr7SdXOm5+1wafdGSWHGchlKjBGDx14PFee+nFe5+J/iJ4c8C6v41t9DsdRm17UZ5YJ7i9ZBDGdzAlApyRkkgMM9MnsZfHniy68P/DnwHptk8NpHqunCK8uPKRnMQVFKAkHA+djxznGMV52DzTHxUFVp83tH7rfu6Wu9FfTseXgc6zOKpqvS5vaP3W/dduW7dlfRdNFc8HwO1Jzya+pdQ1zUfDPxV8P+DdIs4V8KzQIGtVt1ZZVKtvcsRnjGSc845zmsJPDtt4y8O+OfBukqjXGk6l9p06MdApY7kHsPnH/AAIVrHiF6SnStFpO/Ne0W7XemjT6fiaw4rdlOpRtFpSvzXtFu13po07afieL+CPDdl4o1Z7TUdat9BgWFpBdXIBDMCMKMsoycnv2rB8sI5VTkZxn1r6r0m+gj+My+HbIKLLQ9Da3VQP4z5Zb9No/A1xseq33gP4M+HLzw1bxvc6rfOt7K0AlMp3OFiIIPBxt9eDjBNYU89rSm2ofFy8qbSSupO7dr6pHPT4lxEqrfs/j5OVNpJXUndu19Ur2110PL/iR4Ff4e67DpjXn24yW0dx5nleXjcWG3G49NvXPeuU/U19Wahoun658fo21KKMta6GlxDE8ZdVkDkBtvfbk4HXOMciuS8feItD8QfDvWIL3xE3ibWbSeN7W4j0OW0NsS4BjY7doBGR8xH4nFLB8QVJKlSnBybS5n6vyVrL1RGA4orNUaNSm5yajzSV/tOy2VrLrdryPAdvOe9IMnII4r6J+Mnjm60zxjpGgR2SXGjzQ21xeWcVuryXmHyFJIJOAgwB15B4rN+NV5P4w8Hprum6tDqPh5LpYxazWQgnsZAuCgbgsOeQc9sEjNd+HzqpUdFVKXLGps+Zv06bvXRvY9TC8RVq06HtaKjGrs+Zu3ZfDu9bJ20630PCcbazPEWjR+IdDv9OmUGO4iZBns38J/A4P4Vp/xGjhq+mrQjUpyhJXT3PsMRThWpThNXTVmfRv/BO3xhdeKf2cLO2umaR9D1K40xGY5OwBJlH4CbaPQACvp+vj/wD4Jf8A/JA9f/7Ga4/9JbSvsCv5gl8TP42npJoKKKKkgKKKKACiiigAoopKAFooooAKKKKACiiigAooooAKKKKACiiigAooooAKKKKACiiigAooooAKKKKACiiigAooooAKKKKACiiigAooooAKKKKACiiigDzv4ifHrwH8KPFnhLw54t8QR6NrHiq4Nro0ElvM63MoZFK+YiFI/mkQZdlB3VveIviBoHhLXvDmjatf/ZdS8RXT2Wlw+TI/2iZImlZcqpCYRGOWIHGM5wK+b/2qfhfo/wAZv2i/hd4N1+Mvp2reGvEkDSJjzIH22hjmjJ6OjhXU9iorgdI+J2s+LPiT8AvCPjRx/wALH8DeM7zRdf4I+1kaTcm3vkGB8lxFtkHHUsO1AH3pRXwmvibx58br/wCLmqWGg/FK71jSfEF/4f8ADV14T8S2WmaXphsztiMlrJqFv9odpSXlM8MqlWCL8q4roPHHxKmPxR+GPhn42+M/+FaaXN4H/tjU7Wx8TnREl1zfHHJFLd20yN5aAylEEgR2DEeZs+UA+zKK+CvBPiPxr4L/AGY/AVoninxTBq3xC8fpoMXibxJfXN3qQ0ma6nMNxGt0zCB5LWFAu1QP3gcDcd1eq+KNLuPgn8fPhfoOia94qv8Awz4+/tDRtV0nWPEN9qflvDavPFdW89zNJNbyDDq3luqsrKcBkBoA9y8PfEzQfGWl+Ir7w/czawugX91pd9Db20iyC7t+JYUV1XewOACuVJPBNW/APjD/AIT3wdpPiH+xNY8Of2hCJv7L8QWn2W+tskjZNFk7G46ZPUV8vfsg/DzTNB0b40azZ33iD7dp/jfxHZQC48SajPDsVgFd4ZJ2jkl9ZnVpCeSxNW/hj470XVP2S/gtdfETxz4qW91vSoSbXRb29k1fXZ/LDHDWatfyFMb2MDDjPmZTIoA+ofFHifTPBnhvVtf1m5+x6TpdpLfXlxsZ/KhjQu7bVBZsKpOACTjgGuc8T/Faz0PwLpPi3TNF13xhp2qNafZYPDtg1xctFcFdk5iYqVjVXDOTyq5JHGK+QNP14/EL4BftXeFbjWfGGoeHPCf22fQ5PEF5qVnqsMUmmG4+zXDTGO5kiWQuAlxu3IQG3riur8VabN8Kf2Mvh/f+F9c8R2F7qV54SM9xN4gvrlwstzaJJHGZpn8qJlZlMUe1CDjbigD7Por5stPtnxz/AGkvid4Y1vX9c0/wv4HttLtrLSdA1i60lprm6ga4kuZprSWOWTC7I1QvsGGO3d81eJeNvid46sfgT4t8M23jPXbfVvCHxT0/wlY+KlmAv5rFri2aMTPjbM6pNscuCJAoLhizZAP0Aor5rtbO++D/AO1R4E8NaX4k8RaroXi7QdUk1Ky8Qaxcakv2q0aB47mIzu/kMRNIrJFsjIK/INq47X9rbXNR8M/sxfFLVdJvrrStVs/Dt7PbX1nM0M0EixMVdHUgqwPIIORQB6/VPUrz+z9Pu7ryZrnyIml8m3TfLJtBO1F7scYA7k18e+OPDfirwdrXwDudM+JvjCPVvGt6uieJLu41FriG8jksGuGlitJN1vaSq1vhHgjQrvbO/Jz1vgfVNS8BftEfFH4c2Ot65qHhiHwjZ+IrKPW9XudSuLK6d54ZRFcXDvNsYRRtsZyFYEqF3GgD0uP9oPSY9N+GlzqPh3xJodx48v8A+zrHTdWsUt7uym8mWbF3G0mY/lhb7u45K8YOR6tXwn4X17UvFHwt/Yk1XWdQu9V1W81uGa5vr6dpp53OlXmXd2JZmPqTmhfE3jz43X/xc1Sw0H4pXesaT4gv/D/hq68J+JbLTNL0w2Z2xGS1k1C3+0O0pLymeGVSrBF+VcUAfdlc1rHxD0DQPGHh3wrfX/ka94hS6fTLXyZG+0LborzHeFKrtV1PzEZzxmvmD4r6r8RtLm+H3iX4l6L4ym8DL4WjTxJZfDnVJre60fXGeIzXVwtlOk09sieYP3TSImx2KNlTVL4leEfDPxN/aQ/Zs1e18R+Itb03X9F1mZNWs/EV9YvcxJZW7RTRi2lhWBnDZfyVj35w4OAAAfaNFfM+k2lz8Zf2h/iR4Q1bxD4gsfCngGz0mysNL0XXbzTZZ7i5tzPJdXFzbzJPMQuxFV5CvDEqWO6vF/G3xO8dWPwJ8W+Gbbxnrtvq3hD4p6f4SsfFSzAX81i1xbNGJnxtmdUm2OXBEgUFwxZsgH6AUV80Lb33wa/ai8E+HtM8ReJNY0HxZ4e1SbUrDXtYuNTBurNoXjuIfPdvJZhNIrRxbIyCvyDauPDfBHij4u/F74N23xM8LeGPiZffEnVL19T06+TxRYQeGxElwUWz/s99RRPI8lChZ7XzS5Z92cNQB+hNFfIXxq8Tav8AD/41atr/AMS5fHWnfDOa3sR4f8TeDtQnTT/D0yI5uW1K2gf94Gl8vEk8M8JDIhAG8H63hlSeNXjcSRsoKupBDA9CCKAJq83/AGgPi5N8DfhLrnjSDwzqfjCbTVjZdI0lGaaUM6qWJCttRQS7MQQApr0ivOPj5efEey+FOtXHwnstM1Lx0oj+wWurMFhcF1EhyXVdwQsy7jtyBnNAHw54s/b08M+OP2kvgf4u8P8AxPuvDfwyk07UpPFGj3lwYBbTQQySCO5gGdzsXjRNu7eQAhJFfWP7Lf7V2mftV2vizUdE8La5omhaTepb2GqarAUi1WJlP7yI4wGVkYMgLFQYySC+1fzi+Kv7HerX37V3wo8NfErx99s+I3j+3v8AUtU1bTLCBbWxuI4na0WOEIqyr5sRDkhd4OAFxk/ox+ybpvx28P6L4h0L41TaDqC6VPFa6FqujIsb39uEO6SREwqqPkVR5aNlXyCNpIB79RRRQAUUUUAFFFFABRRRQAUUUUAfljpf/JfvjcO//CTXX/pVc12FZfx20WT4M/tX+JTqCGDQ/GG3UbO8bhDIxy4J6DEhkB9AyE8GtSvFxUWpt9z8P4pozp5jOpJaSSa+SSCiiiuQ+QuwooooC7CiiigLsKKKKBBRRRQO7CiiigLsKKKKAu1sFFFFAXYVx+qf8l8+CP8A2M1r/wClVtXYVifB3RJfjN+1R4Qt9MX7RpHhGb+1b28XlEaNlYDPfMixKP8AgR6A11YWLdRPsfXcLUZ1MyhOK0im381Y/TmiiivbP3EKKKKACiiigAooooAKKKKACiiigDh/jp/yRP4g/wDYvah/6TSV4j/wTp/5InrX/Ywz/wDpNbV7d8dP+SJ/EH/sXtQ/9JpK8R/4J0/8kT1r/sYZ/wD0mtqAPqaiiigAorE8Ya9L4X8M6lq0OnT6rJZwmb7HbkCSUDkhc8ZAyfwr5O1D/goY+10svAoV/wCGS41TIHrlREPfvQB9mUV8PWP7anxR16Rl0jwTp96eirBZXU5H12yc9R/k1Lc/Hz9o29k3Q+Bry0U8BYfDlxtH/fef50AfblFfMXwD+Jnxk8R/ECGy8c+H76y0Ka3kbz5tIa2WOQDcmXIGOhGD619O0AFFFZmva9p3hjSZ9U1W9h0/T7cBpbm4cIiAkAZJ9SQPqRQBp0VmaJ4i0zxNp8d9pN/bajZyfduLWVZEPtkHr7Vp0AFFFFABRRRQA31r80fjh/yfF8Rv+wfaf+ktlX6Xetfmj8cP+T4viN/2D7T/ANJbKveyD/kZUfU+o4Y/5G+H9SWiiiv6KP6tOs8O/Frxd4T08WWl61LDajhYnjjlC+yh1baPYVFH8UfFC69JrP8Aa0n9pvAbYztGjfuyc7QCpUDPoK5fke9GCe9ee8BhHJzdKN3u7LX1PLeV4FylN0I3lu+VXfrodP4X+J3ijwXbTQaPq0lrbytuaJo0kTd3IV1IBPfGM4qKz+I3iOz8QXGuQ6rKmqzxmKS6ZVZipx8o3AhegxgDGOK53+GkIDLg03gcLKUpulG8t3Za+o3luDlKUnRjeWjdlqvPTU6fxF8TPE/izTYrHVtYlu7SIhljKImSBgElVBY+7E1qx/Hbx1HbxQjxBKUiXYu6GInGMfMSmTwf4s+vWuU03w7q2sRySafpt5fRRnDvbQNIF4zyVBxx61VtLO51C8S1tbeW4uJDhYYkLOx9Ao5JrneDy+SdN04NR1tZaX306HK8Dlcouk6UGoXdrL3b7u3S5oXXi3Vbvw5baFNd79Kt5TPFb7FAVjuycgbj95uCcc1W0XWrzw9qlvqWnz/Zr23OY5NqttOCOjAg8E9RUeqaTeaPciDULSeyn2hvKuYmjbB6HawBxVUjOOK7KdOhKm1TiuWV77Wd9/W56FOjhpUnGnFcs7t2Ss7736O/Us6hqVzq2oXF9eSebc3MjSyybQuWY5JwAAOT2q5rHijU9csdOtL658+206PyraPYq+WvHGVAJ+6OuTxWXj3oxV+xpe6+Ve7tpt007aaGnsKN4vlXu7abaW07aaHZWXxk8ZafpI06316dLNU2KCkbOF7AOV3DHbnjtWN4Z8a6z4P1KTUNIvntLuVSkku1X3KSCQQwI6gc4zUdx4T1a18N2+vzWbLpNxIYorjemCw3ZG3O7+FucY4rKPTpXHTw2DnGcacItN2lZLVrdPzOClg8vqRqRpU4NSbUrJWbW6duq8zd07x3rul69d6zaag0WqXYYTXBRGLBiC3BUgZIHQcdqteHfid4p8K6bNp+l6vLaWcrFmiCI3J6lSykqf8AdxXMZA4pOSK2lgcNNNTpxadt0um33dDaeXYOonGdGLTtul026dOnY6G8+IPiG+1631qbU5n1WCMRJcqFVgozgHaAG6nOc5zzmrXib4peKfGFitnq2rSXVqGDeUsccYJByMhFGcH1zXKj5eKPel9RwvNGXso3jtotPTsL+zcGnGXsY3js7LT00NzVPGmta5rVtq17fNLqNsqLFcKioVCklcAADgk9qs+KviR4l8aWcNpq+qvd20Lbki8tEXdjGSEUZOCevqa5rr0NH6VSweGTjJU1eO2i09OxawGFUoSVKN4fDotPTsLRRRXVP4WdtT4Ge1/8Ev8A/kgev/8AYzXH/pLaV9gV8f8A/BL/AP5IHr//AGM1x/6S2lfYFfy7P4mfxhU+NhRRRUEBRRRQAUUV4p+1p8cJPgR8I7vV9PVZPEF/MunaWjLuAncE+YV7hFVm9CwUHrSbsrsDY+LX7Sfw7+CjrB4p8RQ2uosu5NNt42nuSOxKIDsB7F9oPY14rcf8FOPhVDMUj0bxZOo/5aR2VsF/8euAf0riPg3+znYaHa/8JH42hXxN421E/abu41P/AEgQO3JUBsguO7nJyOCB19sit4rWIJDGkSf3UUAfkK/J8fx/hsNWlSoUnNLS97J+mjPpqGSTqQUpz5W+lrnD/wDDz/4Wf9ADxh/4B2v/AMk0f8PP/hZ/0APGH/gHa/8AyTXec0c15v8AxEb/AKhv/Jv+AdP9gf8ATz8Dg/8Ah5/8LP8AoAeMP/AO1/8Akmj/AIef/Cz/AKAHjD/wDtf/AJJrvOaOaP8AiI3/AFDf+Tf8AP7A/wCnn4HB/wDDz/4Wf9ADxh/4B2v/AMk0f8PP/hZ/0APGH/gHa/8AyTXec0c0f8RG/wCob/yb/gB/YH/Tz8Dg/wDh5/8ACz/oAeMP/AO1/wDkmj/h5/8ACz/oAeMP/AO1/wDkmu85o5o/4iN/1Df+Tf8AAD+wP+nn4HB/8PP/AIWf9ADxh/4B2v8A8k0f8PP/AIWf9ADxh/4B2v8A8k13nNHNH/ERv+ob/wAm/wCAH9gf9PPwOD/4ef8Aws/6AHjD/wAA7X/5Joj/AOCnnwskkVW0PxdGGOCzWVrhfc4uSfyrvOabJGJkZHVXRhgqwyDT/wCIjf8AUN/5N/wA/sD/AKefgbPwr/bC+Fvxc1GHTNH8Q/Y9Ym4j07VIjbSyH+6hPyO3+yrE+1e1/wA6+K/ix+zx4W+J2lzEWMGka6oLW+q2cQjkVx037cb1zjg8jsRXa/sR/GjXfGuh6/4F8ZytP4v8ITi2kuJGLPc2+SqszH7zKykFu4KHkkk/e5FxFhs9i/ZpxnHeL/Nd0eHjcBPBtXd0+p9Q0Vwnxp8Y+Ivh/wDC3xD4g8J+Frnxt4hsbfzLPQ7Vtsl05YLj1IUEsQMsQpABJFfnH8Vv27vDXj744/AHxVeav4g+Gv8Awjd5qH/CbeF75riKSzMccMkavGoHnrIRIi/LuPAZVzivrTzD9V6K+e/2WP2mte/aTm8T6lcfDXWvBng+3eJtA1bVl2NqsLBgzbCBgjCn5N64bG7I5+hKACiiigAooooAKKKKACiiigAooooAKKKKACiiigAooooAKKKKAOJ1z4W6V4i+J3hTx3cz3qav4ctL2ztIYnQW7pdCMSGRSpYkeUu3DDGTkHtyvi79mPwf4y+PXhH4uXDahZeLPDcTwxfYpY0t71SkiL9pUoWcoJZNpVlI3kHIwK9gooA8gvP2dbW18W+INd8K+M/FPgL/AISKVbrWNN8PvZG0vbkLta423NtM0MrptVnhaMtsUn5huryX4o+D7bS/2l4NV8WaP49TwYnhGDStJ1rwRca7cXFxPHcM8kV++mu1wSqurRtKNrb5SWZh8v1zRQB8xfCj4Uaj8XPhR4s8PfEW38Rp4Xl8SSX3g2TXryZdfsLNCklrO8zkzpIk3mNGJyZQm1ZARla9O8K/A210Xxra+Ltf8Ta9498SWFrJZabfeITaKNOikIMwgitLeCINJtUNIyNIQoXcFyD6fRQB5d4T+A+n+CfE3i7UdH8Q65aaP4ou7jUb/wANlrZ7AXk6Is1xGzQGdGYpu2ibZuZjs5wMCH9lHw9pvhP4a6RoniPxF4f1D4ewyW2h+ILGW1e+WGSExSxyrNbyQSK67ScxcFFK7cc+4UUAeReCf2afC/g+1+INtPeaz4lXx5tOvtrl2srXTfZhbyEFETYHXJKrhVJxGsaBVFJf2YdMuvhTp3w+1fxj4p8QaHpl5p11YTag9kLm2WykikggDxWqb0zCoYyBnIJ+cHke1UUAeW+KvgPZa348n8a6F4n17wJ4pu7NNPv9Q8PtaONQgRi0SzRXdvPEWQltsiorgMV3FeKzNS/ZZ8Gah8M7HwQkmqW2nwa3B4juL+O5El7f6hHcLcNPcSyK/mNJIuX4HHyrsAUD2WigDidc+FuleIvid4U8d3M96mr+HLS9s7SGJ0Fu6XQjEhkUqWJHlLtwwxk5B7W/if8AD3T/AIr/AA78R+DNWnu7bS9dsJtPuZrJ1WdI5FKsULKyhsHjKke1dXRQB594k+DOi+KLv4fXF1d38beCb9dQ05YZEAlkW2ktwJsody7JWPy7TkDnHFJ/wpnRR8VNf8fG61A6xrWhw+H7iHen2dbeOSR1ZF2bg+ZWySxGAOK9CooA8f0X9mXwvofhn4UaDb3+rvZ/De5S60h5JojJOy28sAFwRGAw2zMfkCcgduCt5+zra2vi3xBrvhXxn4p8Bf8ACRSrdaxpvh97I2l7chdrXG25tpmhldNqs8LRltik/MN1ev0UAeXePPgg/jS3a1tPiB408LWE+mDSbu00m+gmW6gAZQzNdwTuku12BmiZJGyCzMVUrU8Sfs2+G9TsfAEWg3+reBrzwJG9voGoaBJC01rbvB5EkBW6imjkRkCZ3ozZRSCDnPrlFAHlXiT4B2eqeNm8ZaJ4r8ReCvFdxYR6bqOq6EbNm1OCM5iE8NzbTQlkJba6Rq4DsuduAM/Uv2WfBmofDOx8EJJqltp8GtweI7i/juRJe3+oR3C3DT3Esiv5jSSLl+Bx8q7AFA9looA4nXfhZpXiL4neFPHVzcXqav4ctL2ztIInQW7pdCMSGRSpYkeUu3DDGTkHtx+g/s02PhG4vLbwz428XeGvCV3fvqEnhLS7q1SwR5GDzJDK1ubq3jd9zlIZ0ALts2g4r2aigDyP4k/s82nxTm1W01jxr4tTwprEkL6n4Ut7q3+wXYTZmPe8DXEUbiNQ8cM0an5jgF3LerQwpbxJFGgSNFCqqjAAHAAqaigAooooAwNQ8D+HNW8Q6fr99oGmXmvaepSz1W4so5Lq2U5yI5Su5AcnhSOtb9FFABRRRQAUUUUAFFFFABRRRQAUUUUAef8Axj+CfhX46eEn0HxPZtNErGS2u4GCXFrJjG+NsHB9QQQe4NfIOofsG/F7wzcNaeEfiJo97o65EX9spJHKi9lwIpRwPRgPavv2m/j+lRKKlo1c562Ho4hctWCkvNXPz7/4Ys/aH/6Hjwf/AN9Sf/IdH/DFv7Q//Q8eD/8AvqT/AOQ6/Qeio9lT/lX3HH/ZWA/58R/8BX+R+fH/AAxb+0P/ANDx4P8A++pP/kOj/hi39of/AKHjwf8A99Sf/IdfoPRR7Kn/ACr7g/srAf8APiP/AICv8j8+P+GLf2h/+h48H/8AfUn/AMh0f8MW/tD/APQ8eD/++pP/AJDr9B6KPZU/5V9wf2VgP+fEf/AV/kfnx/wxb+0P/wBDx4P/AO+pP/kOuG+LnwV+MnwN8N22veJ/Fuh3VhcXa2KJpKh5RIyO4JElsg24jbvnJHFfqBXyz/wUW/5Inov/AGMMH/pNc0eyp/yr7g/srAf8+I/cv8j5l+EfwV+Mnxy8N3OveGPFuh2thb3bWLpqyhJTIqI5IEds424kXvnIPFdz/wAMW/tD/wDQ8eD/APvqT/5Dr2H/AIJ0/wDJE9a/7GGf/wBJravqaj2VP+VfcH9lYD/nxH7l/kfnx/wxb+0P/wBDx4P/AO+pP/kOj/hi39of/oePB/8A31J/8h1+g9FHsqf8q+4P7KwH/PiP/gK/yPz4/wCGLf2h/wDoePB//fUn/wAh0f8ADFv7Q/8A0PHg/wD76k/+Q6/Qeij2VP8AlX3B/ZWA/wCfEf8AwFf5H58f8MW/tD/9Dx4P/wC+pP8A5Do/4Ys/aH/6Hjwf/wB9Sf8AyHX6D0Ueyp/yr7g/srAf8+I/cv8AI/P+z/YP+MXiScWnir4i6JY6S2BK2jpJLKw7jb5UI592x7V9c/BP4F+F/gL4VOi+GbRlMrCS7vrghri7kAwGdgBwOcKAAMnA5JPomP8AOKdVxio/CrHXRw9HDrlpQUV5KwtFFFWdIUUUUAFFFFABRWP4g8WaL4StVudb1ex0iBuFkvrlIQx9BuIyfYV5Hf8A7ZfwwsdatNOh1a6v1nkEb3lvaMILfJxl2faSB1yobigD3SiqtpdQX9rDcW0sdxbTIskU0bBkdSMhlI4IIOQRVqgDkPHHxW8JfDWOJvEuv2ulGUbo4ZCXldemRGoLEZ7gYrxHxZ+3t4M0lpI9C0rU9flU4WRwtrA49QzZf80Fe0fFD4U6D8XPDp0fxBbyPEr+ZDcW7BJoH/vIxBAyOCCCD6cCuU8Lfsp/DDwn5Tx+GYdSuEBBm1V2ud+TnlGPl+g4UfqcgHzF4y/a68e/F3TdW8L6B4XtorXVreSzeCzglvLvy5FKsoYYBJVsZ2e4x2w/hh8D/j1pmjiy8OprXhjS5bk3DrJqH2AeYUUFmj3Bzwij7p6fWv0N0/TLTSrOO0srWGztYxhIbeMRovOeFAwOauUAYXg9NdTw5ZJ4lNk+uqm25fTnZoHYcbl3KpGRgkY4JOK3aKKACsfR/CeieHWdtK0fT9NLkljZ2qREknJJ2gVsUUAFFFFABRRRQAV598Yvg3o3xo8PxaXrE95a+QzSQTWkxXY5GMsh+Vx06jI5wRk16DRQB+a3ibwv8Qv2RPHEV1ZX3lR3KkQX9sC9rdx5P7uRWABYcEqemQQehr7d+BPxq0342eEf7RtkFrqdsRHf2O7d5LnOCD3VsEj6Edqn+PXw3tvil8MdY0mWBZr6OF7mwb+JLhFJTH15U+zGvhH9ln4kXHw5+L2khpTHpuqyrp97GehVzhGPptcqc+gI70AfpnRRRQAUUUUAN9a/NH44f8nxfEb/ALB9p/6S2Vfpd61+aPxw/wCT4viN/wBg+0/9JbKveyD/AJGVH1PqOGP+Rvh/Ulooor+ij+rQooooAKKKKAPoD4D+Ih4T+FviLVWxsg1G3EhI6IzRK/8A46TVuLwefhr408beLWRRZWcHnaezfdkkn6Af7pyv4ivIdF+IB0j4fa74XFj5o1SWOU3Xm7fL2lDjbtO7O31HWtbxd8Zb7xd4G0jw5NaeV9hZDNdibcbjapVcrtGOuTyckV+e18pxk8VVnBWjUlaWq+G0Xffya+Z+V4nJMfUxlapTjaFWVpar4LRd9/KS76nqnjrwHB8RvjtFa3e/7FBpUdzJHEQrS4dgFyemSRz6A9Oo57x18IbNPAd/rMPhl/CV/YzIot31MXa3KMyrkncdpBPTj8c1y998dru4+IEHie30uOAfYxYzWUkvmJLHkkgttGMkjt27jisLxN408P6pps1to3g610SaZ1eS5N09w4w27CbgAmehx24rPDYDNaMqMLuMYpbNWWuqfvJa+kjLB5ZnVCeHhdxhFRVk00rN8ya5ktV1tLyse02v7P8ApOnTWGkz+F7jVY5oAbnxENSWLypCD92HdyAfUHr/ABVl+DodG8K/Dv4hade6KNTXTLryblvtjJ9rUOQvKj93tH93r3rh774w6V4ghs5/EHg221jWbaIRC/N28SvjoXjUYb3BOOTjArL8G/E+Lw3a6/YXuhw6ppOsENLZJKbcR4JICkAkAZwB2wMH1hZdmdWnL6w5Npxdr2vaV20+bTTyj6GaynOK1GaxTlJpxdua12pXbi+d20vbSK20ujrv+Ed0zUvhn4Oult7iKDUNeMMlq17M8SxNK42hS20ELgbgAT1zya32+HfgLUPHmteDLbRLq3u4bUzpqTXjsI22qQqoTggBgctk5yPQ15sfitHH4d0PR4dIEUOk6n/aEZFyW3DzHcR8rkYDY3EnpnFWrX4zG3+JeoeLxpIY3cBg+x/acbMqi53befu5xt71o8vzK83HmS95x97q2mr666X3Nnleb3qOHPH43G0/tOScb666X3+Z0/w++HOgyeE/D+o3vhy58Uz6tfNbTyW9zJGtgquV3MFx2G47sD3HGfPPirY6RpfjjUbDQ7IWVjaP5IUTtKGYfebLcg54xk4xXu/g2Oa8+F/hSGx0tvEEWZPtLWOstpwtA77iHCODIRk5B9PevCfixo+i6H461C00K4+02CENu8zzQrEZZQ/fB9yfU5rTJ8RVrZlUVWcnbmsr3Wjtqr6O22iubZBiq2Izesq1STtzWV21pK2qvo7Wt7qvuclRRRX6CfqIUUUUAFFFFRP4WRU+Bntf/BL/AP5IHr//AGM1x/6S2lfYFfH/APwS/wD+SB6//wBjNcf+ktpX2BX8uz+Jn8YVPjYUUUVBAUUUUAN718Yft/Mbr4ifAPTJPmtbrXZTKh5BxNZqP0dvzr7PFfGH7e3/ACVz9nb/ALDk3/pRYVwY5tYSq1/K/wAjah/Fj6o9OpvLZ7Uveuue1g8P6bYBLBNQ1G8XzMTIXAGM4A/z3r+UcHl8sbKc3LlhDVvV7uySS3bZ+k18SqCStdvY5HHy4pB930rrbRVvtf0tLrRUsSxYOvlFFlGOPlI7fj1rWm02G6j1lbzSreytrfd5FxHF5bcZwc9+3TivbocNyxEJzhV2bSumtkpO99tNNTjnmSptKUd9d13tp3PPenPWjr1r0BdKlHh/S5dO0iyvZJI8zNMik9sHJIz3rP03yotD1m/l0+za5hmACPEGVOQCoHYcnoacuG5U5xhUqWTi5Xs7WUeZ2fWyF/aSkm4x2dt1fe23Q49u3OKPWurmtbTxB4anvorOKzvLZ1VlhG1HBI7duv6VNrjWfhH7PZRafbXc3liSWW5TdknIwPTpXLLInCDrzqpUrJqVnrd2Sta97p3Nfr3M1BQfPdq2nSz3+447ryDxRzu61NfXCXV1JLDCttGxyI1OQPpXX6Hp0cnhuOewsLXUr/efOW4wSBk4AyfTFcGAy15hXnSpz0im7pNtpPot22b4jE/V4Kclvp6er2OK+hxRXWaNpdpe3mq391Z/Z4bNdxs8nG7B4PtwePeqK6xbapPDA+l2sBaZMPCu0gbhkN/eyK6ZZQqdOM6tVJzb5VZ6pO19tNTNYxyk1GDdrX20ur/MwfvdRR39q73xto9k2nzS2dtFBJZyqkoiUDKsoIJA9yP1qX+xrGz8M3cD20RvoLUTPIygsGbcQM9RjFenLhavHEVKDmrRjzX1s/Jeej+45lmcHTjU5Xq7W7ba/ivvPPq8i/Zzbyf2+PiZDGNkbeG0kZR0Lf6Ac/8Ajx/OvXa8h/Z3/wCUgHxK/wCxZT+WnV7Xh9pmlRf3H+cTnzz/AHaPqvyPqj4zaf451L4YeIbb4banYaN44kt/+JXe6pD5tvHIGUncpBGSoYAkMASCQQMV+XXx4/ZLOjftCfAHQvil4/1zxr448eXd5DruupdGP7JhYltI7MEfIscsjsMjBIHyqPlr9farTWNtcXEM0tvHLNCSYpHQFkz12k9Pwr+hD4Y8G/ZZ+GPxo+Fdx4n0f4mfES2+IXhqGSJPDl9LCf7RMfzFzcORnPKjBaQ5BO4Dg/QdFFABRRRQAUUUUAFFFFABRRRQAUUUUAFFFFABRRRQAUUUUAFFFFABRRRQAUUUUAFFFFABRRRQAUUUUAFFFFABRRRQAUUUlAC0UlLQAUUUUAFFFFABRRRQAUUUUAFFFFABRRRQAUUUUAFFFFABRRSUALRSUUALRRRQAUUUUAFFFFABRRRQAUUUUAFfLP8AwUW/5Inov/Ywwf8ApNc19TV8s/8ABRb/AJInov8A2MMH/pNc0AH/AATp/wCSJ61/2MM//pNbV9TV8s/8E6f+SJ61/wBjDP8A+k1tX1NQAUUUUAFFFFABRRRQAUUUUAFFcJ46+NXgj4b711/xFZ2dyg5s4382456fukywz6kY96+f/GX/AAUA0y1kaLwt4auL8AkfatTlEK8HqI13Eg+7KenFAH13RXGfCn4lWPxa8F2niHT7a5sklJSS3uk2tHIAMgHoy8ghh1BHQ5A7OgDzT46fE7V/hL4PbXNM8NP4hij3C4cXAiW0HG13G0llyecY6dRnNfJU/wAdvjr8b5JLfwxaXlnZOdhGgWhiRM8DdctkoeDzvUdfTj7+ZQykMAQRg+9fPX7UH7Vmj/s56da6Rp9jHrPi28iDWWlIdsUMf3RJLt5C8EKo5bBHAGacU5OyE5KKuzxnw5+w/wCOfF95/aPjPxBb6ZJMd0peRr67J/2jkL6c7z9PX2zwd+xX8OPDISXULW78R3ICEtqE5WMOOSVSPaME/wALbuOPXPwt4k/aK+Nvju4kub/x5eaFHJnbZ6MfsqxKewMeG4z1LE+9YH/Cd/FP/ornjD/wb3X/AMer3qeQ5jUipRpfe0vzPn6mf5dTk4yqr5Jv8j9e9J0my0LT4LHT7SCxsoF2RW9tGI40HoFHAq7X47/8J38U/wDornjD/wAG91/8eo/4Tv4p/wDRXPGH/g3uv/j1X/q7mX/Pv8V/mZ/6yZX/AM/fwf8AkfsRRX47/wDCd/FP/ornjD/wb3X/AMeo/wCE7+Kf/RXPGH/g3uv/AI9R/q7mX/Pv8V/mH+smV/8AP38H/kfsRRX47/8ACd/FP/ornjD/AMG91/8AHqP+E7+Kf/RXPGH/AIN7r/49R/q7mX/Pv8V/mH+smV/8/fwf+R+xFFfjv/wnfxT/AOiueMP/AAb3X/x6j/hO/in/ANFc8Yf+De6/+PUf6u5l/wA+/wAV/mH+smV/8/fwf+R+xFFfjv8A8J38U/8AornjD/wb3X/x6j/hO/in/wBFc8Yf+De6/wDj1H+ruZf8+/xX+Yf6yZX/AM/fwf8AkfsRRX47/wDCd/FP/ornjD/wb3X/AMeo/wCE7+Kf/RXPGH/g3uv/AI9R/q7mX/Pv8V/mH+smV/8AP38H/kfsPzSY/CvyW8O/tCfG3wPPHcaf8QL7WljxutdYP2pZVHY+buPPqGB96+4v2Wf2uNN/aCt7jR9StF0HxrYx+ZcaeGPlXCA4MkOTnAOMqeRkcsOa8vFYDE4JpV4NX+77z1MJmGFxybw81K33/cfRVFZk2vaZba1baRPqNrDq13E89vYNOonmjQqHdIydzKpZckDA3DPWvFfgB+1dp3xsHxOkv9F/4Q6z8CazNpF7e6jfI0L+UX3ylyqiMDZk54GetcJ6J77UL28UjB2iRmHIZlBIplpdQ3trFcW8sdxbzIHjmjYMjqRkMCOCCOcivNv+GmvhmusT6XJ4stre9hma3kSeGaNVdW2kb2QL175xQB6lRUUMyTxJJGwdHUMrDoQehqWgAooooAb61+aPxw/5Pi+I3/YPtP8A0lsq/S71r80fjf8A8nxfEb/sH2n/AKS2Ve9kH/Iyo+p9Rwx/yN8P6ktFFFf0Uf1aJ74pGBxwcGl6jrV3Q72303VILm8s11KCM7jau5VX4ONxHOAcEjuBjjNZ1JOEHKKu+xjVk4wcoq7XTv5alH60feznpXovxk1CTUpfC95JFFE82iwuY4UCIuWc4AHQDoBWt8M73WdQ1RJdV1CO90FLOQS6RDPHK00Yj2rGlrGSQc4Odq4wcn18J5pKOEWKcF10v26LTV/cfOSziSwKxrglvpza3T2WmrdvI8k/iJxn0oBLZBXA+tPkx5jYG0Z4B7V6h8K9cg/sfXtKg02CGb+xryW4vid0srAfKoJHyqAfujqRkntXdjMXLC0PbRhzfO39fI9LMMdLBYf28Ic1rdbWXf8A4ZHlvpgcUnO3pXR+BfDsOu6s8t8Wj0exj+03sw7Rr/Dn+8x4Hv8ASur+MmsnxBpXhDUTBHb/AGizmZYYwAEUSkIox2VQB+FZ1Mco4qGGjG99320bS872MamZqOMp4SMb827vs7NpebaT7W07nmVHPFdt8K7MW2p6h4glh8y20O1e65HBlI2xL9dxz/wGtD4gaUuua34b1zb5dt4hhhMpXjEysElxx1zipnmMIYr6u1pbfzte1vTUipm0KeN+quOlvi/vWvy2721POMjccde9Lwv416bdfDnQJPHl34Os7nUJL/8AeLBeyOgh8wIXEbJt3EYG0sGHzdBjrkf8Iromm+AtP17UHvp7y6nmt1s4JERcoQA+9kO0AZyMEksMYwamOaUZKPKneVrK2rum0/TR/qKGdYeooqMZXlaytq1JNp+js99upxOakt7S4vFk8mGSXy0Mj+WhO1R1Jx0A7npUffjpW7pvihdL8L6ro0dqon1B4y14r4YRocmPG3kE9eR2616NVzhG9KN3dfdfV/JHq13UhFOjC7uvuvq/ktbGDtHXvS9sGvT/AIV+INS1TXJjq1083he0spPt9u6gWyRCMhFEYG0EsBjAyeTzzXC6Pr+raW0ltpF1cWhuZF/49CVlc9FXcPmI56ZwTg4zXFHFVZTqU+RXjZ76a3620ate1up58cdXlOrS5FzQSfxO2t9L8ujSV7W6oyeR0pRjtXc/GAxr4ktI5PLbVY7GBdSeMABrnblzxwTyuT7Vwp+8K68JX+s0Y1mrcyuduBxH1zDwr2tzK/8AXl2HUUUV0z+FnZU+Bntf/BL/AP5IHr//AGM1x/6S2lfYFfH/APwS/wD+SB6//wBjNcf+ktpX2BX8uz+Jn8YVPjYUUUVBAUUUUAJXxf8At7f8ld/Z3/7Dk3/pRYV9oV8X/t7f8ld/Z3/7Dk3/AKUWFcGP/wB1q/4X+RvQ/ix9Uemc7unH1rrI9YsNY0+zS8vJtNvbRdsdxGjMGHT+HnOBXKcjOaMHr1r+UMFmFTAymopSjJWad7Ozutno0+qaP0qth410uZ2a2aO4uvE2n/2tobC7adLNWEtw8bDJKgZwecnH61zWvaxNqGoXP+lyzWzSlkVmbaFycYU9OKzPejn0rsxmeYrGwdOVkm7u1+iStq9VYxo4GnRaa1sra273/U666utI1fQtLt5tU+yTWsZUr9neTk49PpTNKvNLh0XUtMm1Dy1mkUpP5DnKjBztHTp3Ncpz1o69K2/t+p7RVXRjzcvK372qty2fvW26oj6ircqm7Xv00d79vzOlvNWsNN0GTTdNmkummcPLcMhQcY4UHnt/OrGpX+j+KEt7m7vW067RQjr5LSBsemPqa5I9qAuFArN57WkpU504uDSXLZ2STura3vd9yvqMFaSk1K7d9L679LfgT3wt1unW1Z3twcK0gAJ46/nW1oa6Xb/Z7o6vNYXCn97GsLNnnorL0BHrmue4pOV9683C454Wu68aafVJ3SWvSzvp6nRUoe0hyczX3a/ejtE8ZWVxrWoiaJ1sLyNYi2PmGBjcR+J/SsprfRtNmhmg1KS6dZkYKISiqoYEk568elYGOc5xQuecivTqZ7Wrq9anGUk202ndXd3az2v6nPDAwh/Dk0rJNd7adTvIPFenDxPqTyy7tOuo05MbY3Ko7Yz69qpp4mt7hfETzy7Xu1CQLtJyAGAHA44x1rkPfNHcV0S4mxslZpWvJ7PeSaa9Fdtepn/ZtFbX2S+63l1sri15D+zv/wApAPiV/wBiyn8tOr16vIf2d/8AlIB8Sv8AsWU/lp1fReH2uZ1H/cf5xOLPP92j6r8j7gpaSlr+hT4YKKKKACiiigAooooAKKKKACiiigAooooAKKKKACiiigAooooAKKKKACiiigAooooAKKKKACiiigAooooAKKKKACiiigBnbpR1FRXE0dtE8szrFHGCzyOQFCgZJJPQV+Xn7ZH7a+o/EvVL/wAIeDb17LwXC5hlurclZdVI4LFuohz0UfeHLdQq51KkKUXObskduDwWIzCvHD4aDlOWyR9kfFL9uD4U/C66uLGXWpPEGrQZV7PQ4xPtb0MpIjBzwRuJGORXiGrf8FVNHhP/ABLvh9dXa563erJAe/8Adif2/OvzlkkaQ/McD0pnH+RXzVTO0nalHTzP27A+F05U1LG1+WXZK9vmfob/AMPXU/6Jin/hRf8A3LR/w9cT/omKf+FF/wDctfnlxRxXP/bc/wCQ9X/iFuE/6CJfcj9Df+Hrif8ARMU/8KL/AO5aP+Hrif8ARMU/8KL/AO5a/PLijij+26n8gf8AELcJ/wBBD+5H6G/8PXE/6Jin/hRf/ctH/D1xP+iYp/4UX/3LX55cUcUf23U/kD/iFuE/6CH9yP0N/wCHrif9ExT/AMKL/wC5aP8Ah64n/RMU/wDCi/8AuWvzy4o4o/tup/IH/ELcJ/0EP7kfob/w9cT/AKJin/hRf/ctH/D1xP8AomKf+FF/9y1+eXFHFH9t1P5A/wCIW4T/AKCJfcj9Df8Ah64n/RMU/wDCi/8AuWj/AIeuJ/0TFP8Awov/ALlr88uKOKP7bqfyB/xC3Cf9BD+5H6G/8PXE/wCiYp/4UX/3LR/w9cT/AKJin/hRf/ctfnlxRxR/bdT+QP8AiFuE/wCgh/cj9Df+Hrif9ExT/wAKL/7lo/4eup/0TFP/AAov/uWvzy4o4o/tuf8AIH/ELcJ/0EP7kfo5pf8AwVV0mY/8TD4eXVouetrq6TnH/Aokr2z4Y/t0fCj4nXlvYpq83hvVJztS11yIQBm9BKC0fXoCwJ9K/HfH5fSnxymM/KePSuinnavacdPI8vHeF0o03LB17y7NWv8AM/oIDA4x0pex4r8r/wBj/wDbW1T4WapYeFfF17Jf+CZXESzTkvLpeeAyHqYs9U7Dle4b9Sba5ivLeOaCVZ4ZVDpJGwZXUjIII4II719LTqQrQU4O6Z+IY3BYjL68sNiYuMlumWqKKK0OIKKKKACiiigAooooAKKKKACvln/got/yRPRf+xhg/wDSa5r6mr5Z/wCCi3/JE9F/7GGD/wBJrmgA/wCCdP8AyRPWv+xhn/8ASa2r6mr5Z/4J0/8AJE9a/wCxhn/9JravqagAooooAKK57xZ468O+A7MXXiHWrPR4WBKfaplRpMdQi9WPPRQTXz148/b08L6P5kHhfSrvxDN8wW4uP9Ft89mAILsO+Cq/X0APqaivnb9m39pTWvjDdXVjrvhqW3dXbytU0u1lNkuAD5crEtsfHIOcHjocZ+iaAMfxTJrEXh++k0BLWXWFjLWsd7u8lnH8LbSDyMjr1xXw94k1D9o74ta3e6LJZatp0UUskE1vYoLGzTPLIZsgSLtxgF2yCMZ3c/fNFAHxV4G/YBvLiSK48Y+I47dN257PSUMjspHQzOAFbPojDjrzX0J4H/Zr+HfgFYmsPDdtd3iKB9s1IfaZSR/EN+VRv9wLXqNFABRRRQA0YFfjj4w8Wz/FP4veMvGV65me61CSO1DHPlQqdsaj6RhF/P1r9jsV+I3w7/5As/8A18N/6CtfTcOUo1MwjzK9k38z5biSrOll0uR2u0vkdRRRRX7OfiYUUUUAFFFFABRRRSuh2fYKKKKOZdx8r7BRRRTJCiiigAqHRfFlz8LfiV4T8b6fI0M+nX8fn7DjzYujofZo96n2apq5f4h/8gWH/r4X/wBBavBz6nGpl9TmWyv8z6DIakqeYU+V7u3yZ9Y/8FIz8Jo/iD4UlnuvG8Hx/WzjHhceBxI10UMsoh3Bv3e0ymX/AFZEp56jAr4X8ETa0194wT4/y+Nrb4XSeMbr/hKj4SS38s6/lfMF4U4CZ6BQRnd5fINfu5ceG9JutetNbn0qzn1mzikgttSkt0a4gjcguiSEblVtq5AODtGeleK/AD9kzT/gv/wtKHVNaXxtp3j3WptXu7DUtORYYxKXLxMpZxKDvwSQAcdK/ED91PQvhLe+DtN+Cvhe78GSP/wgtto0MmkySGYt9hWIGM/vv3n3APvc1+ZGmQz+JfHFrGoae4vb9R6l2aT+ua/Sz45agvg/4G+Km0+1EUUGltaQW9vHhY1cCJQqgcBQw6cACvg/9lfwy3iT48eGIWUhbOc3z54x5Slx/wCPBR+NAH6axxrDGqINqKAqqOwFSUUUAFFFFADTX5s/tGWL6D+214jlnBRda0q2lt9wxuCwRIcevNu/5Gv0lr5X/bk/Z91b4kaNpXjbwhC0/i/w0GItY1zJeW2dxRR/EyHJC/xB3HJIB78vxX1PF067V1Fp/I9TK8YsBjqWJauoyTfp1Pn5c96Pu9elcf4R+JWleKYFhkmXTtUX5JbK4Oxgw4O3PXn8fUV2G3AweRX9GYbGUMVTVSlJNM/rHC47D4ykq1CacWA+YVLZR27TqLmSWGDnc8MYkfocYUsoPOO4/pUVJ81dEnGSspWOmcoyi4qVjs/HGv6J4gsdIFnPfifTrKKyCXFqiLLsOSxKykrwem09OtJoGseGvDeuWus276tPJakTRWUkMSqZAMgNMHyVz6Rgkdq44fKtIFxXlxwNJUfYc75de2qe62/4PmeLHLaMaH1b2r5de2qe62/Faq+5st401lbi6NvqV3ZR3ErzPDazukeWOWwA2K2vAmvaJ4aj1CW8uNQa4vLGaxaOC0jZI9/AYM0qlsAA4wOuM9643nsKOfWtK2DoVabpr3U97W1sb18Bhq1J0IvlTte1ru3fRm5Z+LLvw7HfWOk3Cy6bdtGZVvbGF/N2cqWRt+MHOME+tavjLx9/wk3hzQtOSCGJ7KBknYWcMYLbyw8squVHqowCex61x3PGKMHBzTeDw0qkarS5k730u3a12N4DByqwryS54u99Lt2td99DsdJ8dr4e8CzaPp0QN9e3QmvJLm3iliaJBhEUOCD82GyQMHpWppfxATXtA0vRNThH2u11SG4spLW3iiiRS43oyoFAzktkA5PWvOu2DSxyNCyvGzI6kMrqcFSOhB9a56uXYWpeVvebvfrf17W0t2OWtlOCqqU/tuXNzdb+va2lux7F4y8UaH4S+LWsa5BDeSapbsyx2rBfI80pt8zzN24LtJbbt+93x04PUPFNpfeCtF0VkmFxZ3U00z4Xayvjoc9fqAK528urjULiSe6mknnkOXlmcszH1JPJNRehxzUYXLqNGMOaV5RS1v2TS+Wr8yMHlVDDwpuc3KcUle/ZNJemr8y3rAsDqE39mfaPsXHlfa9vm9BnO3jOc9O2Kqc0be44oGe9ezT5YxUea9j3afLTioc97d3qd9qXibw7ceF7HQrG51PTbKPEt2FsI5Gupv77v54yB2XHHuelTwH4k0LwqdQu5vtg1fBj0+6S1jlS3B6yFGlHz46ckD3rjO3IxSbcdK8r+z6fspUXUdpO7273fTW/nfTQ8b+y6PsZ0HVfLJ3e3e71trfZ3vppsX9X+xyT+Za313es5Z5ZLu3ETbic54kfdnnJJFUOntR81Or06fLCChzX+79LHs0eWnBQcr/d+ll+A37p5PFRXFylnbz3EzbIYUaR29ABkmluLiGzjaWeVIYl6vIwVR9Sa4a4uNX+NviK38AeALdtTvL5gt5fKD5FvDkbmZuyDu3foMkgV5mZ5nQy+hKpUlrbRdWzxs4zjDZXhpVKsle2i6t9ND6z/wCCZumz2P7PeozyoVjvPEFzPCSPvKIbePI/4FGw/CvreuP+Evw6sPhN8OdA8JaaxkttLthCZSMGWQktJIR2LOzNjtursK/nNu7ufydJ8zbCiiikSFFFFACV8X/t7f8AJXf2d/8AsOTf+lFhX2hXxf8At7f8ld/Z3/7Dk3/pRYVwY/8A3Wr/AIX+RvQ/ix9UenUUUV/HUt2fqy2Cge/SilVSzBVBZicADqaI76Aze/4RqKa6tZYZW/syWPznncjMYX7wJAxkHjp3FVrbSrbUbO9e0Mn2mBt6ROwO+LoTwPvDqa27eSGwtl8Nzvte4XdNNu4jlbBVevQYAP1qjo9vL4bNzqdyu2W3ZoYIm48yQjB+qgV9/PB4fnguRcjv7R/yOyul2tuvPQ+djWqcsve105fNX0+/r5ambrGnRaSttDuZrwrunXI2oTyFxjqB15rOrd1zTmv76G8tAZItRO5FZuVf+JST3zWHJC1vI8LjEkbFSM5wQcGvl8yoexxEuWNoJ2i1s1ZWd+73PUw1RTgk3eXX9fuehpX0FhazW8QczBYt0skLglmPO3kkKBwM4J68UXWnW7aMmoW3mxjzvJeKUhjnGQQwA4x7VW0nS59Zvo7WEfM3JY9AvcmtPX1mjhjtYbW4h062OFkliZd7HqxyO/Yeld9OHtsPVxEqSUNo2XXTrvZLc55S9nUhTU/e6+n/AAXsRaTptjq10lkn2iOaRDtmYjbuC55XHA4P8VY7fKxFdPDpN3oem+dFbTTahdJgNHGzLAh68gfeI/KuXdSjFSpVwcEEYINYZjQdCjSjUhabu3ZWVnay82tWzTDVFUqScZXj+vV+gtFFFfPnpBXkP7O//KQD4lf9iyn8tOr16vIf2d/+UgHxK/7FlP5adX6f4e/8jOp/gf5xPm88/wB2Xr+h9wUtJS1/Qx8MFFFFABRRRQAUUUUAFFFFABRRRQAUUUUAFFFFABRRRQAUUUUAFFFFABRRRQAUUUUAFFFFABRRRQAUUUUAFFFFABRRRQB8q/8ABQ74uXHw5+CqaJp0/wBn1LxRM1iXU4ZbVV3TkfXKIfaQ1+TrSeZJubpX25/wVO1hpvih4T0vJ222iG5A7fvZ5F/9oivjbwz4Z1Txlrtjomh2E2qateyeVb2luu53br+AABJJ4ABJwBXyec1JOUaK9T+g/DLBUaWHxGZVLXTtd9EldmSxyxxwKXnOa+rrD/gmr8W7zTI7ma68NafK67jZXF/IZVP90lImTP0Yj3rybR/2afHGqfGiL4W3Npa6R4okDPi+m/cbBGZA/mRh8gqONoPJwcYOPDlg68Lc0Gr7H6xQ4jynE+0dLEKXInKVuiW79F3R5V9eaOe/FfVuuf8ABNX4uaRplxc29x4c1eWJdws7G+lE0nsvmRIufqwrzn4H/so+Nvj3ceIrfRJNO0q40KWOC9h1qSWF1kYuNgVY3OVMbAhsY498DwWIjJQcHd7EU+Jsoq0J4mGIThC3M+13ZeerPF8+1L2wK+jPit+wv4/+DngLU/F2t6r4buNMsPL82Kxu53mbe6xjaGhUHlh36ZrZ8Jf8E6fib4w8MaRrtpq3he3tNUtIruGO5vJxIqSIHUMFgI3AEZwSPc1X1HEc3Jya7mb4qyaNBYh4hcjbjfXdJNr7mj5Z+oo+gr1z41fsu+P/AIBrDc+JdOhm0uVtiapp0vnWxfn5CSAyHjjcozzjODiP4I/sy+PP2gZLmTwxYQx6bbP5U+qahKYbZZMA7MgMzNgg4VTjIzjIrH6vV9p7LlfN2PR/tnLvqn1328fZfzXVv+H8tzycDcaXjHJya96+NX7F/wAQPgX4T/4STXZ9F1DSVkSKSbS7p3MZY4XcskaE5P8Adz715L4D8B678TPFNj4d8N6dJqer3jERW8ZC8AZZmYkBVABJJIAqZ0alOfs5xafY0wubYLGYZ4uhUTpq95X0Vt79reZz5xt4pP4cd6+nfGX/AAT1+KPgrwhqPiC4ufD99DYW7XU1pZXkrT7EUs2A0KqSADwG5xxmvmP0NFWhUoNKpG1wy/NsFmkZTwdVTUdHboNooorA9a6CiiigLoKKKKAuheR9KFHfrXrv7Nvw78AfErxdqGn/ABB8W/8ACI6ZBYNPb3H2qG286YOgCeZKrL90sduMnHHQ1h+GPgr4l+JF54qbwTp7eINM0AvJcXRuIYStuC+yTEjruysZOFz/ACrpVCcoqUVe99t9PI8eWa4WnWqUasuX2ai25aR97azejOAjcxsGFfqv/wAE6Pi9P8QPhBc+G9Sn+0X/AIWlS2iZmyzWcgJhB/3SsiD0VVFflNX2v/wS01OSP4veJrAE+VPoDzsM8ZjuYVH6SGvfyWrLndLpa5+Q+KGApyw9HHxXvX5X5pq6+6x+nFFFFfWn87BRRRQAUUUUAFFFFABRRRQAV8s/8FFv+SJ6L/2MMH/pNc19Rs4jUsxCqBkk8AV8Yft9fFDwn4k+Hul+G9J1201PV7fWYbuWCzYyqkYguEJLqCmQzKNuc89KAOs/4J0/8kT1r/sYZ/8A0mtq+pq/NH9mD9pLXvhLpqeG9P0GDXNOvNTe7nhjSQ3jloo0KxEHHAjB5U9/w/RzRtUTXNLtb+KC7tEnQOIL23aCaP8A2XRgCpH+cigDSr5W/aS1r47afrosfC0Msvh67JEF14dsma4ABztmbLtGw4G5dobH1A+qaKAPg/wx+xH488a30mpeNdci0eSZi0rTSm/vHY85bDbeSTzvJ68ev0L4D/ZF+G/gdlmbSW8QXituE+tMJwPlxgRgCPHU8qTk9eBj2uigCG3t4rWFIYY0hiQbVjjUKqj0AHSpqKKACiiigAooooAKKKKAGmvxG+Hn/IFm/wCvhv8A0Fa/bk96/Eb4ef8AIFm/6+G/9BWvrOGf9/Xoz5Din/kXv1R1FFFFfsJ+MhRRRQB6R+zf/wAly8G/9fw/9ANa3jpQ/wC1PfKwBU+JowVPQ/v1rjvhL4utPAfxG0DxBfxTTWdhc+dJHbqrSMoBGFDEDPPcivRPGnj34Vax4wm8YaVB4wHiB9Th1Ew3a2otOJleRcKS/wB0NjnrjJr5zFKpDHOag2nDluu9+p9FhZU5YNRc0nGfNZ9rLY9X+LXx88TeF/2i5/CsrWup+EZJrS2l0e6tInUpLFHv+bbuzl2IySOemOKn0/4T+GPhn8Svix4li0u3vLXwvYxX2mafcDfFFJLC0hJB7Ky4HoDxyBXD+JvjV8H9c+JUvj+TQvFWp66rRSxafdtbxWXmRoqox2sX42A8lhntjiua8F/tN3Nj8QvFWs+JdLXV9E8Up9n1LTomwViAKIIyeu1CVwSM56g818/TwWJlRSo0nC0UpLbmd1frva+vnY96pjMOqzdaopXk3F78qs7dNr208jNuv2ivFnj+80/TvFV1p97Y/wBp21wk8tnFE9kFlBPluoXC44O7PHevoH4p6h8S/HV94ok+HXjvw5rvhgWwH9i6bPbT3YiaMLID+6OMneR+8z6c8V86a5rPwcsYQdC8O+JtSnku4pJF1m8jhSKBZA0kcfkkkllBTLZIznORXW+DvjN8Nvg+2r6x4F0bxJc+I722a1iXXJYPstsrEMdvlHcwBVfvckL1GSa68ThvaeznhqDTV7RcVbVrV66bbnJhsSo89PE17p2u03fRPRaa77Hz4QQcEYNFKzF2LMcsTkmkr7dbHxb30CiiimIK5f4h/wDIFh/6+F/9Bauorl/iH/yBYf8Ar4X/ANBavFzr/kX1fQ9zI/8AkY0vU/buiiivww/eQqqbO3+2LdGGM3KoYxNtG8KSCV3dcEqOPYV5V4q/al8AeCfGl94Y1u/urK8s9oluPszSwAsgbGU3NkZAPy9a9L8O+IbDxZodlrGlXH2nTr2ITQTbGTeh6HDAEfiKANSiiigAooooAKSlooA8V+K37Inwv+MN5LqGteH/ALJrEpy+p6XIbadz3L4+Vz/tOpPHWvKv+HX/AMLP+g/4w/8AA21/+Rq+v6KpSa2ZSlJbM+P/APh2B8LP+g/4w/8AAy1/+RqP+HYHws/6D/jD/wADLX/5Gr7Aop88u4/aT7nx/wD8OwPhZ/0H/GH/AIGWv/yNR/w7A+Fn/Qf8Yf8AgZa//I1fYFFHPLuHtJ9z4/8A+HYHws/6D/jD/wADLX/5Go/4dgfCz/oP+MP/AAMtf/kavsCijnl3D2k+58f/APDsD4Wf9B/xh/4GWv8A8jUf8OwPhZ/0H/GH/gZa/wDyNX2BRRzy7h7Sfc/L39q/9ljwh+zv/wAIv/wj11q2pf2x9q8/+2JIZdnleTt2bIkxnzWznPQdO/0F/wAOwPhZ/wBB/wAYf+Blr/8AI1YP/BS3p8Of+4l/7a19vUc8u4e0n3Pj/wD4dgfCz/oP+MP/AAMtf/kaj/h2B8LP+g/4w/8AAy1/+Rq+wKKOeXcPaT7nx/8A8OwPhZ/0H/GH/gZa/wDyNR/w7A+Fn/Qf8Yf+Blr/API1fYFFHPLuHtJ9z4//AOHYHws/6D/jD/wMtf8A5Go/4dgfCz/oP+MP/Ay1/wDkavsCijnl3D2k+58f/wDDsD4Wf9B/xh/4GWv/AMjUf8OwPhZ/0H/GH/gZa/8AyNX2BRRzy7h7Sfc+SNP/AOCZvwos7qOWbU/FOoRqebe4voAjfXZArfkRX0L8OPhP4Q+Euk/2b4R0C00S1bBkMKlpZiOhkkYl3IyfvE4rsqKlyb3YnJy3YUUUUiQooooAKKKKAEzXxf8At8Ax/FT9nydhiGPXZt79h+/sT/IH8q+zxXzn+3J8IdU+KHwjh1Dw9E8viTwxdjVbSOIZklRQRIiD+9ja4HUmMAda5cTT9tQnTX2k196NKcuSal2LdJ0rzv4L/GbR/jB4YguraeOHWIowL7Ti2JIZBwSB3QnkN74PIIr0Wv5BxeFr4SvKjWjZx0aP1KlVjUgpxd0wooorj5X2N7oKKKKr3haBRRRStINAoooo961g0Ciiih8z3DQKKKKXK+w7oT0ryP8AZ2BH7f3xJ7j/AIRlOf8AwX13Hj/4haH8M/D1xrGu3iW0Eany4sjzJ3xwka/xMf06nA5rD/YN8EazrN94x+MHiG2a1ufFU3k6bC4IZbVWyWH+wSI1X1ERPQg1+veH2BrrE1MXKPu8tr922np6HyueVoOnGnfW9z7Eooor92PjAooooAKKKKACiiigAooooAKKKKACiiigAooooAKKKKACiiigAooooAKKKKACiiigAooooAKKKKACiiigAooooAKKKKAPy8/4Kj/8l20L/sWbf/0ruqv/APBMzSLKPVviN4ne3Fzqmk6ZDHaoeu2TzXfHcEmFBkevvWf/AMFRv+S7aF/2LNv/AOld1XjH7L37RV9+zn8QG1lLRtT0a+i+y6nYq213jzlXjJ43oeRnggsvGdw+XxtSFLHwnPZI/deF8HiMw4SxeHwyvNz0W17crav5pNHc/CH4et+1Z4lvvFHir41W/hXxlJqQhsLS8KyXMhbDJ9nUzxsqhm2qiLgYwPSvWPh34P8AEHgH/goL4X0LxL4tn8b6hZ6SyLq1xbiB2i+yy7UYb3LEc5ZmJYnJ5qrpOtfsjn4jad8RbTxRr3hrVoLtdT/sSOynNus4bfggQOAN38KSbewwKwrf9qDwJrX7clh8Spry70rwlb2b2rXV3aOzlhbugYRx722sSMcZ55ArKPsqfI5SXNzLVSvdd3roelUeYY2WIhRoTjS9jNKLppcsrJcsWleV/XU+hfDvwQ1P4PftLeNvjB4n8Y6Tong29Ez/AGYXLhpVcAKJw6qg2kbhtLEnAFcl+x14m0L4ha1+0brpeSx8O6reGdplTEiW7rcFnxtPzbSWxg8noa+H/wBojxbpPjv42eMfEGiXP23SdQ1Bp7a4Mbx+YpAwdrgMOncA17l+w78bPh78MfDfxE0bx7rkuhwa7HBDC0VpNOzLslR9pjjfaQHH3hjkdeaKeMpyxKgklFNu7e7s+vYWN4bxVHJZ4qo5TrTjTXLGNnGKknayu211b7Hnvxy8HfATQfCUFx8LvHGveJNfa7VZbTU7d441gKOWcE2sfzBgg+93PHce4ftvD/jF/wCBI/6dIf8A0kjryf4reB/2atI8A6pdeA/iJ4l1vxXGI/sVhf2zrDKTIofcTaRjhCx+8OQOvQ+3eKfih+zp8avgv8PPDfjXx3rGi3vh+xgDw6ZYT7xKIURlZjbSKwBX+E/iahJS9rByjFyStZ6bnVUlOm8DiYUq9SNKcubng+bWOmiW2unzK/7OniC/+J/7Evxa0XxXdTarY6Lb3H2Ca7fe8QS3EsaBm7I6qV9M46YFXvjNq1z8Kf8Agnx8PLLwtLJpkevLZrfz2rlHcTQyTzDcDn5nGDzyuV6cV578XP2l/h14P+Ct58Jvgvp94NM1A41HW7yMoZ1YL5hG7Du7hQpLKoCjCjGMWvgn+018N/FHwNj+EPxlt7qLS7QFbHWbeJ5dihi0edgZ0kQsQpVWUqMMOobVVqdvYc65uW3N0vfa/wCpxVMsxrl/aaw0vY+3U/ZW15Urc3L3v0Pke31zUrbSbnS4NRvItLumWSexjndYJmU5VnQHaxHYkcV6z+yH8aNL+BPxltPEGuW0k2kXFvJYXMkKb5LdZCpEoX+LBUZA52lsZOAd74w6R+zj4Z+Ht5a/DvW9e8W+LLqeIwX2opLElrGGBkBBiiU7lyPusc9xXD/ACT4XP4sv7b4rJerodxZtHbXll5m62nyCJCIzk/KGHKuMkZHevGjGdGvFc6uut7pfM/Sa9fD5nlNdzw1SMJXTjy8s3otUv62PqX4m/st2vxUXxR8SfgT8RpNal1Xzp9R0eO8YSS+aC8kPmKQykggCGVRkHBbFcPoPgHw23/BPDX/E0vh/TW8TR6l5a6tJZxm6RftUS7RIV3gYJGAe59a6zwP8ZP2e/wBlXRfEeqfDTXNf8beJtUt/s0UWoQyRxpjJXcWhiUJuwSQGbsMZNc1+zz8evhjqHwC8T/Cn4sajf6PaX1293HqNrBJKXDusnymNJCsiyKW+ZSpB79K9eX1dz3SlKLvrdJ9Nelz84pLNYYZSjTqSo0qlNxvDlqOKvdNLWSWlu5XvPAPhpP8AgnVZ+KF8P6aPEkmo+W2rfZE+1lftrJt83buxtAGM4xXq/wAUp/g18APh78MfEus/CnTPEutavpcUcdvHbwwwECOFp5pcoVeT51wWVieeVySfPPjF8cvg9dfso3nwz+H97ewvY6hD9itr+CdpbqNZVkknLlNi7mZztJB4+6uQo4/9rr40eDvil8N/hHpXhnVzqN/oOnSW+oxG2mh8lzFbqBmRFDcxvypPT3FEqlOjCTg4uSjHs9b6mlHBY7MsRTjXhVhTnVqt/EmouKau1sm9N/I9++P8fwI/Zv1zQPEsvwotNevvFUYYaayRrZ2sCBPMlWFlaMSESJ8qrglTyvJbifjh8E/BXhP9sb4Vw6NodnB4f8TSwTXWjG3U2pbzSrYjPygMpXK42jB45rzr9tj42eDfjDbfDgeFNWbUzo9hNBeqbWaHynYQ4X94i7vuNyuRxXZ/Gr9oz4feLP2h/g34p0nXjdaJ4fWMalc/YrhPI2yBj8jRhm4/ug06lalOUovlsnG23z9fMywmXZjhqNCslUc5wrRldydrK0FZ7eXc9cu5fgb4Y/ae/wCFSR/CHS76+1Zw93qlxbQtFbStAJI0hiZCFTZjJQpgnOGOTWf4dsPgP4V/aHl+Bdr8KrTUXuDKJ9d1QLcyRTNCZxGnmKzqgQhQwZSCBwfv14d4g+O3gq+/b0s/iRDrDSeDo54HbUPss2Qq2QiY+UU8zh8j7vvUK/HDwUP2+G+I51g/8Iabvzf7R+yTfd+w+Vnytnmff4+779OabxVO/wBn4rbLb/LzM4ZFinD3va64fnes/wCKtl6rpH8Duf2Y/gn4PtP2uPid4P1LRLHX9D0m3n+x2+qWq3KxDz49nEgb5lVtu7qefWu1/YU8daHZ+Cfifo0fg6wSfQFnuLu+XYG1OFnuGSGQeXkKiqVG4uMMeB0rz34N/tHfD3wl+1x8TfG+qa6bfw1rMEiWN99iuH80mSJh+7WMuvCt95R0rj/2Qvj54J+GPjL4h2fjOaa38O+KIjEL+GCSQIA8nBVAXAZZTyFJBApUq1KnKHLJLWXbboXjsvx+OoYp16U5PkoNL3tWvit3aTd13PE/jN8QNF+JnjWTW9B8H6f4G094I4RpOmlDEGXOX+SNFy3so6d+tfR//BLnj47a7/2LNx/6V2tfOHxm03wBo/jWW2+G2rajrfhlYUKXmpIVleU5LAAxxnaPlAyo79a+j/8Aglx/yXbXf+xZuP8A0rtajK7/AFyfM7uz223OnjxQjw5hVSi4x5o2Ur8yXK9He7v6n6iUUUV9efzmFFFFABRRWR4g8UaP4TsTe63qtppNop/115MsSn2BY8n2HNAGvRXzH8QP26vCHh/zLfw1Z3Xia6A4m5trbJ/2mG8kf7mD6+nV/s5/tG/8Lus57a+0ibTdZtcmRreKR7SReOQ5GEbn7jHPcE9AAe41xvxTvvGGm+Dby78E2dhqGtxDcttfhiHT+LYFIy/oCQD+h7KigD885/Cfx8/aGvHi1VNVi05n8uRdQ/0CxTYx58rChyG4yqs2Rz04wv2hf2W5fgj8LNM17UNdTUtVutUjs3traErBErRTOSHY7nP7sc4XqeK/Smvln/got/yRPRf+xhg/9JrmgCr/AME69Ptf+FR63fC2iF6dcmhNx5Y8wxi3tiE3dduSTjpk19YV8s/8E6f+SJ61/wBjDP8A+k1tX1NQAUUUUAFFFFABRRRQAUUUUAFFFFABRRRQA096/Eb4ef8AIFm/6+G/9BWv25PevxG+Hn/IFm/6+G/9BWvrOGf9/Xoz5Din/kXv1R1FFbuga5pGj2dwLzw5ba5eyOvlvfXMyQxIAcgJE8bFicfMXwACNuTkdp8U/C/hzwP4w8M3cWl3B0nU9LtdXudD+2MGhMgJaASlWYLwME5bB656fqksVy1VScXd3ttrb5/nY/JI4bmpuqpKytffS/y/I8uor1mDQdB8X/B/xV4lPhy28L3ekXVtHZXVjPctDetI2HtyJpZMuq/PlCCBjIxXlMLRrNGZlZ4gwLqjBWK55AJBwcd8H6VdDELEKSSacXZ7dk+ja6irYd0eW7TUldWv3t1SYyivXvB2leFviRpXjWIeFofD/wDZOkTapZ6ja3lxI6tEQFim82Ro337gMoicjgAHA5HwZf2+pXmmaHD4M0XWdSup1t4p7ue+WSV3fChvKuEQYyBwo4HPc1z/AF5NS/du8d9u1772/E2+qP3ffVpbPXva21/wOPorvvjlp/h3RfiRqWleGLKOy0/TwtrJ5U0sqS3CD984MjuwG/coGeij3qxp3hHSbj4B6v4kktN2swa5DZRXXmONsLQ7iu3O089yM+9X9cj7GFaSaUrW767XI+qy9rOlFpuF79tN7HnNFd1pfwlvNcgvU07XdEvtWs7R72XSLa4kecxoAzhJAnkyMFO7akpOAR1BATTvhJe3ngm08W3etaPpGiXM8lus19NJv8xCPl8uOJ3bOTjYGwFJbbxlvG0FvLrb79vW/Tv0EsHWltHpfp8/S19ThqK3PGXg7UPAuvzaTqQiMyKkkc1u++GaN1DJLG3dWUgjIB5wQDkVh1106kakFUg7pnLKnKnJwmrNBRXo3izXPBWn6hoNpo+mxa9pGn6biWRt9q93eyAs7TOFWRkRiAEUrwvyuMk1b8TeHdC1b4L2HjOy0eLw5qY1h9LktrWeWS3uUEXmeaomd3VlyFOGx7enD9d5eRzg0pO3TztdXv8Agdv1S/OozTcVd7+V7O1uvc8url/iH/yBYf8Ar4X/ANBavor4R6b4S+JnjC18KTeEo7C0ubOUf2xHfzveW8kcJczOS4hK5U/L5QwGHJIyfnf4jKF0mJQdwFyAGHf5Wry80xCq4SvTcWmknrbZvTZvsz18poOnjaFRSTTbWl90lfdI/bmqeqajBo+m3d/dP5dtawvPK3oiqWY/kDVyvKP2mJdfb4O61ZeG9LvNV1PUQtn5VjG0kixt/rG2jnG0Ff8AgQr8XP28/Ou8uNS+K3xIkl2tLqevajwq8/PK/AH0zj8K/Vjw3ocPhnw/pmkW3/HvYW0drHxj5UUKP0FfBf7JPwj1qT44WdzrejX2mRaJC968d/bPCd5BSPhgOdxz/wAAr9B6ACiiigAooooAKKKKACiiigAooooAKKKKACiiigAooooA+If+ClvT4c/9xL/21r7er4h/4KW9Phz/ANxL/wBta+3qACiiigAooooAKKKKACiiigAooooAKKKKACiiigAooooAKKKKAPmn4wfsL+C/iP4gl8SaHe33gTxPI5le+0fHlSSHrI0WRhvUoyZ5JyTmuEb9gvx8cf8AGQ/iP0/49J//AJNr7PFLXJUw1Cs71YKT80maRqThpF2Pi/8A4YJ8ff8ARxPiT/wFuP8A5No/4YJ8ff8ARxPiT/wGuP8A5Nr7QorP6hhP+fUfuRft6v8AM/vPi/8A4YJ8ff8ARxPiT/wGuP8A5No/4YJ8ff8ARxPiT/wGuP8A5Nr7Qoo+oYT/AJ9R+5B7er/M/vPi/wD4YJ8ff9HE+JP/AAGuP/k2vGLn4SeN7X9omL4Sf8Le8SPNJj/ieefcDGbb7R/qPtH/AAH7/v7V+m9fEOqf8pKLP/gH/prNH1DCf8+o/cv8g9vV/mf3l7/hgnx9/wBHE+JP/Aa4/wDk2j/hgnx9/wBHE+JP/Aa4/wDk2vtCij6hhP8An1H7kHt6v8z+8+L/APhgnx9/0cT4k/8AAa4/+TaP+GCfH3/RxPiT/wABrj/5Nr7Qoo+oYT/n1H7kHt6v8z+8+L/+GCfH3/RxPiT/AMBbj/5NpV/YL8fKwI/aI8R5HraTn/29r7Poo+oYT/n1H7l/kHt6v8z+8+TvA3/BPnwxp+vQ634+8Tat8SNRhIKrqRMducHI3qXd2A9C+085Br6pt7eK0t0hgjSKGNQiRxqFVVAwAAOgA7VP+NLxj2rrhCNNKMFZIycnJ3YtFFFaEhRRRQAUUUUAFFFFABRRRQAUUUUAFFFFABRRRQAUUUUAFFFFABRRRQAUUUUAFFFFABRRRQAUUUUAFFFFABRRRQAUUUUAfl5/wVH/AOS7aD/2LNv/AOld1Xxn619mf8FSP+S7aD/2LNv/AOld1Xxn618VnX+8R9P1P6f8Mf8AkUVP+vj/APSYiUUUV8+fsIUUUUAFFFFADjleKTgHNeh/Bf4E+LPj14im0bwrb28ktvGJp7i8nEUUKE4DMeSeeygn2r0b4s/sJ/E34ReELnxNfppOs6XZrvum0e5kkaCPvIyvGhKjuVzgcnABNdUcPWnB1Ixbj3PCxGeZdhcVHB1qyjUdrJvvt9/TufO3tR3xXrXwN/Zi8cftCSXknhi1tYNPs2CT6nqUxit1kIyIwVVmZsc4VTgEZxkZt/HT9lHx7+z7Z2l94jt7K90q6fyl1HSpnlgSTkiN9yIykgEjK4PY5Bo+rVfZ+15Xy9wlneXRxf1F14+17X/D18tzxr2ApcFRX094N/4J3/Fbxl4dtNXWTQdIju4lmittQvn84qyhlJEcbqMgjgtkdwK8k8QfATxv4Y+KsHw5vtIK+KLiVI7a3WRfLnD52SJISFKHB+YkYwQcEEBzwtemlKUWkzPD5/leKqTpUa8XKCbeuyW79F1fQ87+lH0NfVd7/wAE2fi5aaJLfxz+HbuZI/MGnwX0nnscfcBaIJu/4Fj3r5dvrGfS7y4s7uCS1u7aRoZoJlKvG6khlYHoQQQR7VFXD1aFvaRtc3y/OcBmjksHVU3He3Qq0UUVzntBRRRQAUUUUAHYV9mf8Euf+S7a7/2LNx/6V2tfGfYV9mf8Euf+S7a7/wBizcf+ldrX0GS/7xL0/VH494nf8ien/wBfF/6TI/USiiivtT+YAooooA+QP2hPjp8YPC/i5fDOkaLDpKXZ22NzpsLXs94M4+QsuAeQNoTcDnk8V5/4e/ZN+KnxY1KPVfGOoyaWkmFe61q4a5u/LHTbGCTwT91mTv8Aj9+4Gc456Zp1AHgfw9/Yx+H3gxobjULabxRfxnd5mpkeSG9oV+Uj2fdXuVhp9tpdpFa2dvDaW0Q2pDAgREHoFHAq1RQAUUUUAFfLP/BRb/kiei/9jDB/6TXNfU1fLP8AwUW/5Inov/Ywwf8ApNc0AH/BOn/kietf9jDP/wCk1tX1NXyz/wAE6f8Akietf9jDP/6TW1fU1ABRRRQAUUUUAFFFFABRRRQAUUUUAFFFFACHpX4i/Dz/AJAs3/Xw3/oK1+3R6V+I/gGNodLuonG2RLlgynsdqivrOGf9/Xoz5Hij/kXv1R7v8E/CWg6hLf8AiHxDd6ZPDpIDWug3ep29o+o3HVVYzOoEI6se/QA8is7xRa6/4q+Ikd/rmv6LZ6rqkpkS+j1WCW3t2UYjUvA8giAwqruwBwSQASPP6K/UfqtT20q3NurLTZeWvfV6an5P9Yj7GNLl2d3ru/PS+22p7iutXVv4B8Vw/ETxDZeJHmthHotq2rQ6rdxXhYESxvG8hhQKDvyyhuBhq8wk1qx1izg0yDwzoum3UhjiGpLcXSupyAWYyztGoPc7ABk4x252ipo4FUU3fVu+mi2tsn+dx1sY6tlbRK2ur3vu1+R7x4z0NPC/gseDfB2q6Be2dwqXWua0PEFgrahMo3LFGhmDiGM9AQCzc49eY+B+pab4N/4SHxpe3lrHqWj2TJpFnJMollvJgY1dY+rKgLEnGBkV5dRWcMDL2MqM535t3bV9769Vp5LY0ljY+1jVhG3Lsr6LtbRbPUkmmkup3lmkaSWRi7yOcliTkkmvW9SmsfCfwDvPD0ur6ZqGoaj4gS8gTTbtJybdIADKwXlMlgAkgR+uVGDXkFFdNfDuvyq9kmn92xzUcR7HndruSt9+59T+A4/A3gbx8Z9Kn8NQeHTpckdrrt1rTPqNzLJbElXhE22I7iykPEgGAAdxUHyvxFrVhP8As7+EdMjvbeTUYNXvJZrRZlM0aMBtZkzkA9iRzXllFcFLLPZ1FUlNtq2/kmv1/wAkd88y5qfs4wUU77ebT/Q9j+JtnY/ELxn4WtLHxDotpHH4Yso5Ly9vVS3jkjiJaJnG7D5GNp5yQK8coor0cPQeHgoJ3SR52IrfWJObVm2dR8NvCdl428X2OmalrNloGmsS9zfX06Qqka8sFLkAuegHqfQGuu+M1xdaotpDYJpOn+D9FT7NpenWut2N1MqsRulkSKV2aSQjczAEDgZ4yfKaKznhpzrxrc2i6W+9779OtvmzSniIxoSpcur3d/uT02ue8x6DH4E+HQ0/wtqvh7UPEniC226vqh1+xjFpA3/LpCJJlbc3HmNjB6DPb5i+JULWumrC5QvHdbCY3V1JCuOGUkEe4JBrpK5f4hc6LBj/AJ+F/wDQWrxcww86GBxDnK7ave2v59Nke5lleNbH0FGNkna19Py69T9u6KhmuI7WF5pXEcUalndjgKAMkmvmLRv28/DV/q0ljd+GtWj3T+TbPYvHcGb5sKcMUxnjjnrX42fth9R0UUUAFFFFABRRRQAUUUUAFFFFABRRRQAUUUUAFFFFABRRRQB8Q/8ABS3p8Of+4l/7a19vV8Q/8FLenw5/7iX/ALa19vUAFFFFABRRRQAUUUUAFFFFABRRRQAUUUUAFFFFABRRRQAUUUUAFFFFABRRRQAUUUUAFfEOq/8AKSiz/wCAf+ms19vV8Q6r/wApKLP/AIB/6azQB9vUUUUAFFFFABRRRQAUUUUAFFFFABRRRQAUUUUAFFFFABRRRQAUUUUAFFFFABRRRQAUUUUAFFFFABRRRQAUUUUAFFFFABRRRQAUUUUAFFFFABRRRQAUUUUAfl5/wVI/5LtoP/Ys2/8A6V3VfGfrX2Z/wVI/5LtoP/Ys2/8A6V3VfGfrXxWdf7xH0/U/p/wx/wCRRU/6+P8A9JiJRRRXz5+whRRRQAUUUUAael6pqtj9otNLvLy2/tBRbzW9nK6/aVLAiNlU/ON2PlOecV9+re3H7KP7DN94d8ZXYHirxNFdxafocku6SATqEZcZ4EakyNjADNt6nn59/Yl8Y/Cz4d/EO/8AEfxKvFtJrGFDo7S2k1yizFjvk2xxvh1AG0nGNxI5wR6t8Yrz9mP4x+KtS8Ua78YfFt7qsysIIPsUqwwqMlIY1Nl8qAnpnJySSSST7+DioUXUU1zO6SbtZdz8i4krSxeZU8HUw0/YwcZSlGDfM1sk0rJLq9+hJqU0/g3/AIJj6S2lTNaS6xfEXskOVaVXun3AkHuqKp9QMVJ4NvJvFn/BMvxTDqkrXa6VeNHZtIdzRKlxC6gE9gXYewOK5D4A/H74b6x+z/qHwb+LVzfaPoyytPZatZQtKVBlEu0bEdldX3EEoVIJBxjmH4+fH74daP8AAey+Dnwimv8AUdFadbi/1e9iaMzAP5m35lRmdpApJ2KoCgDOeOj2lPk9pzq3Jy2vrf0PH+o4uWKeC+ry5/rPtefl93k3+L00t8jD/Yt8C+NPix8dNA8SHUb9tL8LyRzXmrXNw7CKJFIS2VmP8S/JsHAQtkY4Nb9tj44WfxG/aCOseEdRkS30G3j0+11awmZGlkR3dpI3UggBpCoYdduQcEV9ER/GD9muT4E2Xw1sPiFq/hLS3hQag+i6bcJcXbFR5glle1fO8/eIxkDbnb8tfOOseG/2dvD3xa8Cf2J4u1jxD4JaeSTxBJqdtMDEqAGJAq28blWOQ20McdxWVSChQVGnUTu0279f8kd2BxMsVm9TH4rCVI8kZRhH2btZXbbdrNvZLbXqe1fsE6LqPws8N+M/jH421OXRvCd1Z+XG95IxN6wkyZtpOWO7KJwSxkYD3+LPiJ4s/wCE88feJPEfk/Zhq2oz3whznYJJGcLnvgHFfefxw+J/7NPx5t9IsNY+KviDSND0qMJbaNo2mzQWiMBtD7Gs2JYL8o5wo4UDJz8KfE3TfCmleOtXtfBGp3WteFopFFjfXqFJpV2KWLAxoRhyw+6OAPrWWOSp0oU4STivNNt9/JHo8KSnisfiMbiqE6dWaWji4xUVokm7XfV/gcpRRRXhH6sFFFFABRRRQAdhX2Z/wS5/5Ltrv/Ys3H/pXa18Z9hX2Z/wS5/5Ltrv/Ys3H/pXa19Bkv8AvEvT9Ufj3id/yJ6f/Xxf+kyP1Eooor7U/mAKKKKACiiigAooooAKKKKACvnH9ujwXr3jr4S6RYeHtIvNavY9chne3sojI4jFvcKWIHbLKM+4r6OooA+cf2F/BeveBfhLq9h4h0i80W9k1yadLe9iMbmM29uoYA9sqwz7Gvo6iigAooooAKKKKACiiigAooooAKKKKACiiigBvGMV+Rvx4+Htx8C/jv4l0O7jaHRdUuG1HSrhgQjQyMWCg/7JJjPunoa/XFsc1598Zvgd4U+PHhf+xfFFkZRGS9re25CXNo5xlo3IOM4GQQQcDIOBXbgsXPA1414br8Tgx2DhjqEqFTZ/h5n5YUV9Aa9/wTf+Imj3zReE/HGi32l5Oz+2Elt5UHYYWOUH6gj6Vm/8O9PjZ/0Nfg//AMCJ/wD5Er9JjxZhHFc8JJ/Jn5nLhDGKT5Jxa+a/Q8Ror2//AId5/Gz/AKGrwf8A+BE//wAiUf8ADvP42f8AQ1eD/wDwIn/+RKf+teC/ll9y/wAyf9Ucd/PH73/keIUV7f8A8O8/jZ/0NXg//wACJ/8A5Eo/4d5/Gz/oavB//gRP/wDIlP8A1swX8svuX+Yf6o47+aP3v/I8Qor2/wD4d5/Gz/oavB//AIET/wDyJXmeh/s++PvEXxa1D4b2mvaSniSx8zzriYsLM7AC21hCX6EYyoo/1rwX8svuX+Yf6o47+eP3v/I5yivb/wDh3n8bP+hq8H/+BE//AMiUf8O8/jZ/0NXg/wD8CJ//AJEo/wBbMF/LL7l/mH+qOO/mj97/AMjxCivb/wDh3n8bP+hq8H/+BE//AMiUf8O8/jZ/0NXg/wD8CJ//AJEpf614L+WX3L/MP9Ucd/PH73/keIUV7f8A8O8/jZ/0NXg//wACJ/8A5Eo/4d5/Gz/oavB//gRP/wDIlP8A1swX8svuX+Yf6o47+eP3v/I8QrV+Dvw9ufjv8avDnhiyiM+k2dwt7q06j5I7dGBcE+pHyD/acV7Tof8AwTi+I+rXyw+KfHOi2Om8b20hZbiVh3G1o4h+OT9K+y/gn8CPCfwE8MtpHhizZWlIa71C5Ie5u3HQuwA4GThQABk4HJJ+fzjiKONovD0ItRe7e/ofRZPw5LA1liMRJOS2S29Sl+094w/4Qv4I+JblZPKubyD+z4COu6X5Tj3Clz+FfE/7JHg4eMfjhoglj8y100PqMvGR+7HyZ/4GUr6k/bC+Gfjf4paP4e03wppyaha280txdobqOE78KsfDsoPBk7//AF8n9jH4L618N/8AhJdV8TaVLpmqTMlnBHKVJ8pfmcggkEFtvIOPlr4c+7PqGiiigAooooAKKKKACiiigAooooAKKKKACiiigAooooAKKKKAPiH/AIKW9Phz/wBxL/21r7er5e/bX+B/i740HwYPClhFfHTftv2nzbmOHb5nkbMbyM58tunpX1DQAUUUUANzUVxcR28LyzOsUcYLPIxAVVAySSegqb3r8tf2pP2itY/aA8cal4b0fUJLL4faTOYVW3bA1F1JBmc/xAkEqp4AwcZNdGHw9XFVY0aSu2cuIxFPCUnWquyR9x+JP2xfg14Vunt73x9pskkZw32BZbwZ+sKOD+dY3/DenwJ/6Hn/AMpF/wD/ABivzZtvDOl2qBVsonx/FIu8n86n/sPTv+gfa/8Aflf8K+zjwliGveqJM+Klxfhk/dpto/R//hvT4Ff9D1/5SL//AOMUf8N6fAr/AKHr/wApF/8A/GK/OD+w9O/6B9r/AN+V/wAKP7D07/oH2v8A35X/AAq/9Uq//PxfcR/rhR/59v7z9H/+G9PgV/0PX/lIv/8A4xR/w3p8Cv8Aoev/ACkX/wD8Yr84P7D07/oH2v8A35X/AAo/sPTv+gfa/wDflf8ACl/qnW/5+L7h/wCt9H/n0/vP0f8A+G9PgV/0PX/lIv8A/wCMUf8ADenwK/6Hr/ykX/8A8Yr84P7D07/oH2v/AH5X/Cj+w9O/6B9r/wB+V/wo/wBU62/tUP8A1upbeyZ+j/8Aw3p8Cv8Aoev/ACkX/wD8Yo/4b0+BX/Q9f+Ui/wD/AIxX5wf2Hp3/AED7X/vyv+FH9h6d/wBA+1/78r/hS/1Trf8AP1B/rdS/59M/R/8A4b0+BX/Q9f8AlIv/AP4xR/w3p8Cv+h6/8pF//wDGK/OD+w9O/wCgfa/9+V/wo/sPTv8AoH2v/flf8Kr/AFSrf8/F9wv9cKP/AD7f3n6Qf8N6fAn/AKHn/wApF/8A/GKs6f8AtyfA/UpvKi8eQI3rcWF3Cv8A308QH61+a39h6d/0D7X/AL8r/hTJPD+mSLg2FuP92MD+VJ8JV+lRfcNcX0OtN/ej9ivDfizRfGWlpqWgavY6zp7nC3VhcJNGT3G5SRn2rWzX43eBfHHiT4A+JovFPgy/kgRGX7bpsjFoLqIHlHXuOvPVc5BFfrN8LfiHpXxY8A6J4t0dj9h1OASCNjlonBKvG3+0rhlPuK+RxuBrYCr7KstfwfofX4HHUcwpe1ovT8U+zOuooorgPRCiiigAr4h1X/lJRZ/8A/8ATWa+3q+IdV/5SUWf/AP/AE1mgD7eooooAKKKKACiiigAooooAKKKKACiiigAooooAKKKKACiiigAooooAKKKKACiiigAooooAKKKKACiiigAooooAKKKKACiiigAooooAKKKKACiiigAooooA/Lz/gqR/wAl20H/ALFm3/8ASu6r4z9a+zP+CpH/ACXbQf8AsWbf/wBK7qvjP1r4rOv94j6fqf0/4Y/8iip/18f/AKTEOn0pcE89vSgcnnpXXfDr4b6j8R9Rv0guLfS9M0u2a91LVr0sLeygXqz7VZmZjhVRQWZiAB1I8GEXN8sdz9Yr4inhabrVnaK/r/hl1OQPSjjbXcal4f8AAQsNQfSfGeqTX9tGZIItV0AW0N3hgNiPFczMrEEkb0VeDllOM5Oh/D3xT4o0ufUtG8M6xq2m27Ms13Y2Es8MZVQzBnRSqkKQTk8Ag1bozvZa+mv5HPDH4ecHUb5Vt7ycf/SkjnvxxSe+c1t6F4J8Q+J4RLo+g6pq8TTrbh7GzlnXzSpYJlFPzlQSF64BPaquvaBqXhnUpdN1fTbzSdSi277S+geGVdwDLuRwGGQQRkcgip5JWvbQ3WJoyqOmprmXS+v3GdzxS9W966TWvhr4v8OtZLq/hPW9La8lEFqLzTZoTcSHGETco3NyOBk81Sj8Ja5ceIjoMejahJrwkaI6UtrIbreASV8rG7cMHIxnih05xdmiY4uhUjzQqJrfdbLd/Ix+PXmlwV78V0um/DXxbrGmXOpWHhPW7/TrdpBNeW+nTSQxFBlwzqpVSo5OTx3rmQvGT0qXFx3RpTr0q0nGnJNrez29RKKKKR0DiOOn45o6jJr2T9n79m+9+OmoRebrtj4Y0iW5eyivLoebNc3KxGUxQwhlLlV2sxJVVU5yTxXm3h/S9KvNce11nWf7G06FZGkuktHuJW2g4SONSAzseBudF55cCtnRmoxk1o9jy45lhp1atGEryppOSSbte9tlq9HorsxM85FBx3r0nxV8KdP0/wCGth498Na/Lrmgy6i2k3UV/p32K6tbkIZFBRZJUZGQZDB/YjrXB6LpN34g1ix0uwgN1f308dtbwAgF5HYKignjkkDmplTlFpNGmHx1DE0pVactE2ndNWa3unZr5lHpSnI6jrXrfxk+AJ+D/hDwlq8viaw1641uS7hmh01N8NrJAyK6LNuxIctg4UAFSAW60z9n34C3Hx08QXNpLrEfhvR7by45tVmtjcDz5XEcMCIGXc7sT/EAFUsela+wqe0VK3vf0zk/tjBfU5Y/2n7pX1s+js9LXeuisteh5N0o+9Whr2l/2Hruo6b5vn/Y7mS383bt37GK5xk4zjpms7pXM9ND2ITU0pR2YdhX2Z/wS5/5Ltrv/Ys3H/pXa18Z9hX2Z/wS5/5Ltrv/AGLNx/6V2tfQZL/vEvT9UfkPid/yKKf/AF8X/pMj9RKKKK+1P5gCiiigAooooAKKKKACiiigAooooAKKKKACiiigAooooAKKKKACiiigAooooAKKKKACiiigAooooAKKKKACiiigAr4h+E/+kf8ABQLxk69E+2Zz7Ki/zr7er4h+DX/J/Xjn/t+/9CSgD7eooooAKKKKACiiigAooqhrmqRaFot/qU/+os7eS4k5x8qKWP6CgC/RXyD8Nf25NV8XeJtF8P3ng61kvNSvIrUXFrfNEib2CltjI2cZJ+9/jX19QAUUUUAVLy9t9NtZrq6njtbaFC8s8zhERQMlmY8AAdzXjevftn/Bfw3ctb3fj2wmdTtLWEU94nfo0MbqRx1zXx7+1J8YtX/aB+KmreDbC/msvAPhy5NtNHA2Pt1wjFWduzDcrBM5AC7urVwln4D8PWMaomkWsgUY3TRiQn6ls17+Byavjoe0TUY+fU+dzDOqGBn7Npyl5dD7s/4b0+BP/Q8/+Ui//wDjFH/DenwJ/wCh5/8AKRf/APxivhv/AIRHQv8AoC6f/wCAsf8AhR/wiOhf9AXT/wDwFj/wr1P9Wa386+5nlf60Uv8An2/vR9yf8N6fAn/oef8AykX/AP8AGKP+G9PgT/0PP/lIv/8A4xXw3/wiOhf9AXT/APwFj/wo/wCER0L/AKAun/8AgLH/AIUf6s1v519zD/Wil/z7f3o+5P8AhvT4E/8AQ8/+Ui//APjFH/DenwJ/6Hn/AMpF/wD/ABivhv8A4RHQv+gLp/8A4Cx/4Uf8IjoX/QF0/wD8BY/8KP8AVmt/z8X3MP8AWil/z7f3o+5P+G9PgT/0PP8A5SL/AP8AjFH/AA3p8Cf+h5/8pF//APGK+G/+ER0L/oC6f/4Cx/4Uf8IjoX/QF0//AMBY/wDCj/Vmt/z8X3MP9aKX/Pt/ej7k/wCG9PgT/wBDz/5SL/8A+MUf8N6fAn/oef8AykX/AP8AGK+G/wDhEdC/6Aun/wDgLH/hR/wiOhf9AXT/APwFj/wo/wBWa3/PxfcH+tFL/n2/vR93aZ+298EdWuBBB48t0cnGbqyurdf++pIlH617HoXiDS/FWmQ6lo2o2uradMMxXdlMs0Tj2ZSQa/KqfwToFwhV9GsgOn7uBUP5gCp/hl8SNZ/ZU8dWOt6RdXFz4LvrhYtX0d3LIVPG9R/fUZKt142kkGvPxuR18HTdS6klvY9LA59h8ZUVKzi3tfqfrDRVWxvINSs7e7tpVntriNZYpF6OjDII9iCK84+J37RHg74Q+PfAfg/xBNeR6142u2stIS3tWlRpA8SHew4UZmTn6mvnD6U9RooooAKSlooA4v4yavP4d+EXjjVbZ2juLHQr66idTgqyW7sCPfIr8gvA8Kx+HYGAwZGdj/30R/Sv1v8A2hP+SB/Er/sWdT/9JZK/JPwX/wAi3Z/8D/8AQ2r7ThRJ42TfSL/NHxHFrawMUusl+TNuiiiv1k/IQooooA+kf2Q9N/tjw/8AFay+029n9o0PyvtN5J5cMW5ZRvkbHyqM5J7AGuk+F/w5/wCEC+DPxib/AISfw34j+1aQP+QBf/avJ2xzf6z5Rtzu49cH0rx34M/FTS/hz4d8e2Go295PLr+ltY2zWqIyo5WQZfcy4X5x0yevFL8J/irpfgP4f/EbQr+3vJrrxJYpa2r26I0aMFlBMhZgQP3g6A9DXxmMwmKqVa06fwuUNLb2t18j7HB4vC06dGM/iUZ632ve2nmdp8dMf8M4/BvA58ifP5LXo/whj8f/APDLvh4/DjYmttrEvnu4g2+RvkDFvO4xnZ0+bjivL7r4rfDHxh8LfB3hfxTa+LI7rw/CUEmjrbBHZuvMjkkYA7DvXP8Aiv4qeHL74G2fgHR7fVA9nrct9DPfJFtNuTLsDMrf6zDrnC4znBrnlhq9ahHDOm7qo27q8bNvXdX3OiOIoUa8sTz6OCSs7O6SVttHufSemyeH7z9rrRl0xdPfWItDmGsSaeAYftQyDyP4wDg55wQD0xXhn7RVx8Z49ESL4gtjw6+of6IuLPmQK+z/AFHz/cLdePxri/2eviZpnwl+I8XiDVre8ubNLWaEx2SI8m5wADhmUY/GvPdUulvdSu7hAwSaZ5FDdcFiRmu7C5ZOhjFe0oxjFJyV3u9nfT8dLHDi8zp1sJZXjKUm2k7K1la6trf5alaiiivrT5QKKKKYDZY1mjeNxlWBUj2Nfbv/AATL1Ce8/Z81OGWRnjtPENzDCG/hQwW8mB/wJ2P418SV9p/8EwP+SB6//wBjNcf+ktpX5vxelei/X9D9M4ObtXXp+p9gUUUV+cn6SFFFFABXxDqv/KSiz/4B/wCms19vV8Q6r/ykos/+Af8AprNAH29RRRQAUUUUAFFFFABRRRQAUUUUAFFFFABRRRQAUUUUAFFFFABRRRQAUUUUAFJS0UAeL/tN/tFWH7PPguC8Fv8A2r4j1Nzb6TpeT++kGNztjnYu5c45JZQMZyPlhfhJ8UfjYv8AbHxR+IGqaclxiSPQNKk8uKAdgUB8tWHH8LH1bNdB8UsfET9vp7C//f2fg/RopbeBuUEhRJA2PUNcqc/7C+le1e5r8i4w4lxWXVo4LBvldrt7vXZI+oyrL6deDq1VdbJHzn/wwn4Dbl9Z8Rs5+832mDk+v+po/wCGEvAP/QX8Sf8AgTb/APxivo6ivy//AFnzf/oIZ9H/AGfhf5EfOP8Awwl4B/6C/iT/AMCbf/4xR/wwl4B/6C/iT/wJt/8A4xX0dRR/rPm//QQw/s/C/wAiPnH/AIYS8A/9BfxJ/wCBNv8A/GKP+GEvAP8A0F/En/gTb/8Axivo6ij/AFnzf/oIY/7Pwv8AIj5x/wCGEvAP/QX8Sf8AgTb/APxij/hhLwD/ANBfxJ/4E2//AMYr6Ooo/wBZ83/6CGL+z8L/ACI+cf8AhhLwD/0F/En/AIE2/wD8Yo/4YS8A/wDQX8Sf+BNv/wDGK+jqKP8AWfN/+ghj/s/C/wAiPnH/AIYS8A/9BfxJ/wCBNv8A/GKP+GEvAP8A0F/En/gTb/8Axivo6ij/AFnzf/oIYv7Pwv8AIj5yX9hnwXaMJLLX/ElrcL92QXMPHr0iB/WnjWPi9+yXIut6f4kuviJ4ChYfbdL1SRmlt488lSxYoBn7yHGTlkxX0V9ahurWC+tZra4iWa3mRo5I3GVdSMEEehBr08v4wzTC1oyq1HOPVO2q9e5z1sqw1SDUY8r7o9N8NfGLwz4q+E4+IlleMfDi2EuoSyFCXhSJWMqsoydybGBAzyOM8V8afHj/AIKBJ8RPgz4J8T/Afxb/AGVq934vsdG1nS9Ssrd762gnSbAlhkDqEZkQeYhIOcBsggdT+wrqmq+E9K+OXhLRbP8Atp/C+pvNpWny3AhFxMwuI1iMhB2BzaxgsQcbicGvif8Aay+Cfj3x7pfh/wCLvxR8NeHfhG3iPxLa6Ba6BoumKl8UmEjPeXjbgWdVi4DHc2eQgxn+lKNRVoRqLZq/3n5/KLi3F9D9QvAX7ZPww+KPxv1L4XeFtZk1zXtPtHu5b6ziEmnkowV4knB+ZxuByBt6gMSCK90r4x/Yt8I/Fv4D+NL74TeJ/hr4Yt/CFnZtd2/j/wANQLZpqBDBUE6AHzJ2yc52lQp+8ME/Z1bEH5ef8FSP+S7aD/2LNv8A+ld1Xxn619mf8FSP+S7aD/2LNv8A+ld1Xxn618VnX+8R9P1P6f8ADH/kUVP+vj/9JiL35r3r9n9T4p+E/wAX/A2mjzPE+r2VlfafbJ/rLxLWcyTQxj+J9hyEX5mwcZxx4Lxt9KltriWzuIp7eV4ZomDpLGxVkYHIYEcgg968ajU9nLma7r71Y/TcxwjxuH9lGVneMk99YtNXWl1danuHwm8NeGvG/wAPPiSmq+DbC21Twz4ee8t9UguL1Lj7SrBcyo05jzjd8oRRkdK73x74s0TwPJ8DNYsPD/iTVI7Pw/Zz6TJpGtx2tpJdCQm4i8r7JKTKZMCXa4J3KCBxn5z8Q/E7xj4t077Brvi3Xdasd4k+zahqc1xEWGcNsZyMjJ5x3pmgfETxZ4S02Wx0LxRrOi2EjmSS10/UJYI3YgKWZEYAkgAZI6AV2xxUIrlivnZd77HytbIcTiZurWldXb5OedknGztLddXa1rNrzPoGXxXe3X7Nvxp1G1spvC76p4xhE+mRyMrQRybme3f5VJAPykFRnGCO1dj8LV0q+8Ufsv3uuKk8zaVqdtHLM6qWkieUWibm6FWKhPRitfHUOvanb6LPpMWpXcek3EizT2KXDi3lkUYV2jB2swHQkZFJe65qWoWdhaXeoXV3Z2KstpbzTs8durNuYRqThAW5IXGTzRHGWabV7Jfg7hV4alOnKEJ8qcm7q90nT5O93rrv8z2O8+JUWi+BfiH4c0/wb4qS6v7u2n1LUNc1pbz+zLuK4yJWCWcZSVm3IWZgSTjrxXrWrXzW8moftEQbYZbvwjEsE0eONclLWUhVemVCPIR7g18q+I/iJ4s8YWUdpr/ifWtcton82OHUdQluER8EblV2IBwSMjsTVGXxRrM3h+LQn1e/fQ4pvtEemtcyG2SXBG8RZ2hsE/NjPJo+t2fftsrPo9PVlPh5yhDltF39/WUuaDSTV5a68q9PxPp34E/D+bw18Zvg5d614s1y/wDEepWtvqFhZabp7XdvBp779sUlw86MibPM3qsbKgLZzk184/EizisfiH4ptbdFht4dVuo440GFRRMwAHsAKfY/EvxfpOi2+kWPivXLLSYHWWGwt9RmjgjdZPMDLGrBQRIA4IGQwz15rn7q4mvriW4nkknuZnaSSaRizuxOSzE8kknJJrGtWhOmoRVuv4L/ACPRy3LcVhsXVxOIqKSaUUkraJtrZLvtr6s6yz1T4fR2sK3nhjxNPcrGBJJD4kto0Z8fMyqdPYqCc4BZsep61keJLrw7czQnQNL1PTIlBEq6lqUd6znPBUpbw7RjPBDZ9RWHtI7UfWuZ1JNW0+5Ht08DTpVPaJyv5yk19zdvwPcf2JgP+GnvBOD/AMtLn/0llrzXwt4J1n4ieOrfw9oNr9r1K+uWjjXoqjJLO5/hRQCxY9ACaTw18SvGHg2xktfD/irW9BtJHMrQaZqM1ujOQAXKowBbCgZ64A9Kd/wtLxl/wkP9u/8ACYa9/bvk/ZxqY1Ob7SIs58vzN+7ZnnbnFbqpT5IwlfRtv52/yPKlhcbHGV8TRUVzQUY3b0cXJptW2d9r9DvfjD4s8P6H4d0X4WeFb7+0vD+i3b3uq61CAw1PUHUJJLGMjMca/InI3DJz0Nee+I7PwnaWsR0HWta1O58zDx6lo8VmgTB+ZXS6lLHOOCo6k54wZ9e+KfjTxVp7afrnjDX9YsHKs1rqGpzzxMwOQSjuQSD04rn7G9n0u+gvLS5ls7q3kWWG4gcpJG6nKsrA5VgQCCOQRSqVYzldLT8vTU0wOBr4ahGMpWkm27NNSb1bk3FNXfa1j274rN/xil8DgO1zrn/pRHXo/wAGb7wnJ4k+C/hnw1410hLaw1GHVdWtJrW/S6vtTkwGUH7L5ZWNMRoS4HLEkV85al8ZPH+safPYX/jvxNf2VwhjmtrnV7iSKRCMFWRnIII7EVzOm6neaLqFvfadd3FhfW7CSG6tZWikjYdGV1IKkeoNdKxUadRTir6Jfdbz62PFqZDXxWCnhq0+V805Lld1ebb1vHpe2nrudD8U9Og034heIYbfVLXVo2vZpDPZpMqKxkYlCJY0bcvQ/Lj0JHNcmw2gCpLi4kuppJppHmmkYu8kjFmZickknqSe9RfxAGvNm+aTZ9lh6To0Y0m7tJK4HtX2X/wS5/5Ltrv/AGLNx/6V2tfGfYV9mf8ABLn/AJLtrv8A2LNx/wCldrXvZL/vEvT9Ufk/id/yJ6f/AF8X/pMj9RKKKK+1P5gCiiigAooooAKKKKACiiigAooooAKKKKACiiigAooooAKKKKACiiigAooooAKKKKACiiigAooooAKKKKACiiigAr4h+DX/ACf145/7fv8A0JK+3q+IPgT+8/bx+IbP8xX+0cE9sTRj+VAH2/RRRQAUUUUAFFFFABXlv7TeuN4f+Bfi64jl8qWW0+yqc4J8xlQj/vlmr1KvKv2kPhrrXxY+Gsvh/QprSC8kuopWa9kZEKLkkZVW5zjt60AfFP7HuhjW/j54fZ4/Mis1mu29isTBT/32Vr9K6+Tf2Tv2d/F3wo+Imrat4msIYLdtOa1t5oblJQztJGxwAcjhD1Ar6yoAKKKKAPxz+Dtw99ouqX0x3XFxqEjyN6kqpP6sa76vPfgj/wAipd/9fr/+i469Cr9fyn/cqfofjWcf79U9Qrc8UeCda8FyWaazZ/YnvIVuYB5iSb4z0b5GOPoeaw69x/ajXdeeCpVGYn0SIK/Y89j+I/Otq+InTr0qS2lf8Ec1HDxq0KlR7xtb5s85m+Fvii3vtBs5NM23OuxiXT4/tER89SAQchsLwR97FQa38OfEfhvxNa+HtR017XWLoxrBbmRG8ze21MMGK8njrx3r6I1o7fHnwKU8Ounx5U9R8iVFdTD4k+JoZ3bdrng3xUsb+sthJdgKf+2bDHsq+9eJHNq3uylFctnffR3aXXbRL5ntvKaOsYyfNdW21Vk3031PmnxBoF/4X1m50rU7f7Lf2rbJod6vtOAcZUkHgjoa7DQfgH488T6Laatpmgm4sLpN8Mxu4E3LkjO1pAR07inftAf8li8Uf9fI/wDQFr1PxVoPh3XPgf8ADceIPFP/AAjMaQSGFv7OluvNJAyMIRtxx165rtxGNqwo0ZxsnO19HLpfRJ3OKjgqU6taErtQvbVLrbVtWPIPD/wV8Z+KLrU7XTNGa5m0yc212v2mFBHKCQVyzgN0PK5FLJ8E/GkfiiDw62in+2Jrc3SW/wBpgOYgSC27ftHIPBOa9T+EOm6Rc/Bj4l2F1rf2PRvtaJ/a32R5P3YI2yeSDu+bA+XqM+1R/s66ToujfGwwaFr3/CRWR0mZzefY3tcOXXKbHJPAA5965amY14+1aa9zb3Xronq72W+250wy6hJUb39/f3lpq9la7232PMfFHwR8ceDdMfUNW8PzW9nH9+WKWOcIPVvLZto9zxXDV7t+yreXr/EbVNODvJo89lO15bucwnBADMOmecZ9CRXiF6sS3k4gO6ESMEPqueP0r1MLiKs6s6NWzcbO603v0u+3c8zFYelCnGtSuk7qz12t1SXfsQVyXxWUN4D1IkAlTER7fvUFdbXJ/FT/AJEPVP8Atl/6NStsd/ulX0f5GeX/AO90v8S/NH3vJ4f0/wAafsP6LpOueMJPAum6h4M0+K78SR3EcBs0a2i3MXfChW+62SMhiAQSCPyk+I37RPjnw/4++H1rpHjGz+N9p8OdQupfDnjCTSrsFneFTJDPuGZvKEKS5VnOF++y4x+vPw/8A6F8Uv2TvBvhPxNYLqmg6v4S062u7VmK70NrEchgQVYEAhgQQQCORXmHxS/Y6vrj4lfs9Xfwwg8O+FPBHw21Oe8vdLkaWOWaOVrfd5QWNxJIUiky0jqSXySck1+MH7cYf/BPO1tNej8V+OpPj5J8YvEniIQyarYRgwQ6ay7tmLaTEkfBZQdkaEDAX5QR9oV5x8O/2f8A4ffCfxd4n8T+EfC9loGseJWjbU5bQFUkKbiNqZ2xglizBAAx5OTzXo9ABRRRQB59+0J/yQP4l/8AYs6n/wCkslfkl4L/AORbs/8Agf8A6G1frb+0J/yQP4l/9izqf/pLJX5JeC/+Rbs/+B/+htX2nCf++y/wv80fEcXf7jH/ABL8mbdFFFfrJ+QhRXpfxE8NeD/Al1Dpaadrd5fzabbXYu21WBIlklhV/wDV/ZiSqlum/JA6jrXmn1rloYhYiHPFNJ7eZ0VqDw8+STTa330CivV/AfhfwL40OtzTaT4i0vTtI06S/ur3+2beQLtGEQL9jXLOxCgbh1PpXLfCPw5pXi74kaDo+tTm3027uBHIwcIWOCVTcfu7mCrnturJYyNp80WuRXe3a/Rs2+qyvTUZJ87st+9uqRyNFet/FHwbp3h3wJp93feG4PBniuXU5Y00iG6mkaWyCkCaSOWR3T94pVWyocZIGMGvLdNtYbu/toLm8jsLeSRUkuZEd0hUnlyEBYgDnABNXh8VHE0vaxWmv4el7/IzxGGlh6ns5PXT8fW1itRXovxZ8A+HvB+meE73w7qF/qVrrFlJO9xfRpFuZJDGWRF5VTtJCszEAjJq1N8OfDH/AApu/wDE1lrl1qmuWdzbRTxxw+TaRecGPljeu+R12HLDavOBuxms1jqThGpraTts97217a9zV4Orzyp6Xir7ra19O+h5hRRXp03w68Mf8Kb1DxNZa3d6prlnc20U8ccXk2kXnBj5Y3rvkddhyw2rzgbsZrorYiNDl5urS27/AJHPSozrc3L0Te/b8zzGivRbXwx4X0n4X6R4m1ez1fUbvUNQuLPybLUIrWNFiVGB+aCQknee46VwN69tJdzNaRSwWrOTHFNKJZETPAZwqhiB3CjPoKmliFWk1FOybV/TT1HUoOkk5NXaTt66ryIK+0/+CX//ACQPX/8AsZrj/wBJbSviyvtP/gl//wAkD1//ALGa4/8ASW0r4Pi//lz8/wBD9C4N/wCX/wAv1PsCiiivzg/SwooooAK+Xr74HeL5/wBtO3+IaWER8LJtzdfaY9/FiYf9Xnd9/jp719Q0UAFFFFABRRRQAUUUUAFFFFABRRRQAUUUUAFFFFABRRRQAUUUUAFFFFABRRRQAUUUUAfB9x/ykM+KP/YDtv8A0Rp9e214lcf8pDPij/2A7b/0Rp9e3x7fMXf9zIz9K/m/jiPNnPL5I++yb/dF6s17fwndTWaXM81tZQv9w3Umzd7jili8I3kupLYI8LSNH5qyCQlCvTIIH9K2vGEUDaxbzXguDprQKImtivX0GeP8ir2jaHDoPjRLeB3dGtDJmQgnJOOwHpXRHIcNLEKgqbcYyUXLm1d+trbPpZnO8dUUOfm1abStpp533XU5a98K3dnYveJLb3cCHa720m8KffgeoqWfwdcWwQT39hbNIoYLLMQ2D7Famu9dsbPR7nT9NhuP9IbMktwVzwegA4rV8ZX2nw3Fql1pn2uZrZSJvPZMDJwMDrzzWX9m5S4VakGvcUb6tpNt3SaTb0S6WL+sYu8Yvq30V7K3Ruxz9r4VnurEXpu7O3gZigaaQrkj3xjtVXVtAu9HZBMqukg+SWM7kb6Gtq6/5J3Zn/p6P/s1X7XbZ+G9FS9BUtfKyq/BC5PP05/Wslk+DrRVJRcXyRnzX0u2k01b7ini69N8zd1zNWt2MRfBl6scfn3FrazSDKQzS7Xb8MViSwvBM8bcMjFWHuK3/HlvdHxPLlGKybfKwM7htAwPxzXPMpjkZHBVlOCrDBB9K+czahQw1eVCjSceR2u9ea3W1uvkejhKlSpBVJyTur2S2Nq28I3dxawzPNa2omGY1nl2s/pgYqDTfDt5qlxNDEiqICRLJI2EXHqfwPSt/TLy315LPSNWsZROq7IbiPKsBjgkemB15HtU8enPa+FdcsbU+bNDcYbaPmZBt5x9AfyNfT08lwdaMKtJNwUW3Z6tqN3FprR36q+h5rxtaLcJu0m1bTRJu173/Pqc9/widzJPaxRXFrcCdtiyRS7lDYzg8Z6e1Qa54fuvD9xFHcGNvMXcGjJKnB5HIHNW/BsMn/CQ6fIUby/MZd+DtztPGfWuqbT18V+dAzfvLG/bd7xliSP8+lZ4PJsNmWDnOlBwquVoq99km1sul38h1sZUw1ZRnK8UtdP68jkr3wnfWGkrfzGIREKdgY7hu6ZGMd/WsWu/1nUxqnhfWpVOY1u1SP02rsA/x/GuA/irxc+wOFwOIpwwrbjKKd273d2rnbgK1StTk6u6f6I8y/YJ/wCSu/tEf9hyH/0ov6+mPij8GPBfxq0zT9P8b+HbbxDZ6feLf2sNyzgRzqCA42sM8MRg8HPIr5n/AGCf+Su/tEf9hyH/ANKL+vtCv6dwH+6Uv8K/JH59X/iy9RaKKK7zA/Lz/gqR/wAl20H/ALFm3/8ASu6r4z9a+zP+Co//ACXbQf8AsWbf/wBK7qvjP1r4rOv94j6fqf0/4Y/8iip/18f/AKTESiiivnz9hCiiigBeMdOa6DwP4F1v4jeIoNC8PWa3+qTJJKkLTxwrtRC7sXkZVACqTyR0rn/QYr3D9jXP/C9LLH/QN1H/ANJJa3owVSrGD2bPLzPE1MJgquIp25oRbV9rpX12/M4XVfg/4q0nQLnW/sVnqWk2jKl1d6LqdpqSWu7O0ym2lfywcEBnwCeAc1xOTjFe6/sVtJJ8ftJ0+QbtJ1GyvrTVYWH7qW1NtIzrIOm3Kqee6iuksfDGgfDv4M+AdetdT8G2WqeJLm9uru48WaTNqnmw28/lxwRKtrOsSYJLkBHYlcMQvHXHCxqR54uy1vfyt6dz52rnlfA1ZYavH2k3y8vKmr8yk7Ne81ZRbur3utEfMx70ueeelfTk2h/Du3m+M3xA8HWVrruk6FBp66JbXdqz2cFxeHZNIYZ0BdY2DhFkUryCVOAR8/8AijxZL4smtbi503SbC6hi8p5dKsUs1n+dmDPHGFjDANtyiLkKM5OSeepR9mtXf09bb/I9jBZnLHTahTcYq1+bRpuKlZx8k1fXfp1MPleld5N8FfFEbeHoRbwPf61YSapHYtKIpLW0UkCe4aTbHFGwVmDM+MDJxkZ4Lj6V0fivxh4g+Jmv215rF0+rap5MNjB5duiMyoNsaBY1AJ7dMn3rKHJZqS1O3ErE80XRklHW99emmmmnV69Eupa8WfC/xL4J0fTtV1WxhOkagXS11KwvYL21ldSQyCaCR03jB+UtnjpWtB8BPHF5azSW2jQz3MNp9vl0yPUbVtRSDaG8xrMS+eBtZTzHnDA9Dmu0+K0Y+E/wV0L4WXsiTeKrjVD4j1m3Vt39mloBHDbE/wDPQoQ7DtkDmpf2abNvhjJdfGTWx9k0PQ4p7bTIpMq2rahLE8aQRD+JVDFnbooHfkV2qjT9qoa+eu3e+nQ+aeaYz6g8SnG92o+6/wB5raPL72l++qtrseBUVJJIZJGc4BYknHTmo680+1jdpXCiiigYUUUUAHYV9mf8Euf+S7a7/wBizcf+ldrXxn2FfZn/AAS5/wCS7a7/ANizcf8ApXa19Bkv+8S9P1R+PeJ3/Inp/wDXxf8ApMj9RKKKK+1P5gCiiigAooooAKKKKACiiigAooooAKKKKACiiigAooooAKKKKACiiigAooooAKKKKACiiigAooooAKKKKACiiigAr4h+Av8Ayfh8Rf8AuI/+j46+3q+IP2f/APSP27PiQ6cqn9pZ/C5jX+dAH2/RRRQAUUUUAFFFFABRRXm3x8+JGp/Cf4eXHiPS7C31CW3uIklhuCwXy2bBPy98kfnQB6TRXzx+zp+1JcfGzxPe6HfaHBpVxb2ZukmguC4kw6qV2lePvA9exr6HoAKKKKAPxv8Agj/yKl3/ANfr/wDouOvQq89+CP8AyKl3/wBfr/8AouOvQq/X8p/3Kn6H4zm/+/VPUK9J0P48a7pOgWOkXumaL4htLAg2n9tWf2h4AOgQhh07ZyQABnArzaiu6th6WISVWN7HBRr1cO26UrXO2vfjB4i1Px9ZeL7ySG61OzP+jxPGRDGozhAqkHbye+eetR+Hfitrfhfx3e+K7EWy3948zzwOjGFxI25kK7s7c4I+bPA5rjaKj6pQ5eXkVrW+XYv61X5ubmd73+fc2PF3im78aeJL/W79IUu7yTzJEt1KoDgDABJOMDuTWl4j+I2peKPCeg+HruG1jstFVlt5IUYSNuxneSxB6dgK5WrH9n3P2H7Z9mm+xeZ5P2jyz5fmYzs3dN2OcdcVfsaS5Vb4dvLS35Ee2qvnd/i389b/AJnRaH8RNS8P+DNb8MW0Fq9hqzK1xJIjGVduMbCGAHTuDTPh38QtS+GXiIazpUVtNdeS8BS7Rmj2tjPCspzwO9cxRSdCjJSi46S38+g416sZQaesdvLqelap8eddvNEvNK0zTNE8M2l6Ctz/AGHY+Q0wIwQx3HtkcYPNea0UU6OHpYdNUo2uKtiKtdp1JXsFcn8VP+RD1T/tl/6NSusrk/ip/wAiHqn/AGy/9GpWOO/3Wr6P8jfL/wDe6X+Jfmj9Of2e/wDkgfw0/wCxZ0z/ANJY69Brz79nv/kgfw0/7FnTP/SWOvQa/GD9uCiiigAooooA8+/aE/5IH8S/+xZ1P/0lkr8kvBf/ACLdn/wP/wBDav1t/aE/5IH8Sv8AsWdT/wDSWSvyS8F/8i3Z/wDA/wD0Nq+04T/32X+F/mj4ji7/AHGP+Jfkzbooor9ZPyE9+8C61q3hfUpX8Z+NrHX/AAHFp8iTab/bkd+t4hixFFDalzIjhzGQWjTbsOSuOfHDr9h/Yf2EeGtMF1jb/anm3X2jrndjzvLzjj/V4x2zzWJVS+vms9v7vcG6NmvNo4KNOTm3q7baLTyW71179j0KuMlUioJaK++r1t1ey7dj1nUNW0/wn8DrDRbC9t7jWvEt4b3Vfs8yu8FtCSsEEm0naSxaTacHpmofgLqul6P4wu57+6tNP1A6dcJo99fgeTa6gQPJkcsCq4+bDNwpIPGK8g/tK6m4jjH/AAFSaP8AiYzD+ID8FqpYNSozpN/E22/X/JWXoJYuUasKiXwpJL0/zep9b6X4g0zUNBv7/wAS6xoEPxSm0q50uxuo9WieK9jaPb5tzLEHijmVNyIzSKX4DY4avmi10+W7v47ONoFmkkEQaa4jjiBJxkyMwQD/AGiQPeuf/s26l5eUf8CYmtSFWjiVXbcwGCfWs8JgXhOZxlv9y8l5eReKxv1vlUo/D97835+Z7N8W9LEnw78BRw6no15Lo+myW97Da6zaTyRyNOSoCJIWfhgcoCB3xg1L4Z0F4/gT4m0l9U0GPU9R1Cyu7a2k16xSR40VyxIMo2Ebl+VsNz0rxeio+pVPYqnz7S5tvPm79/wL+uw9q6nJvHl38rdu34luTxtpi6KdP/4RjT/tgXb/AGp5l19ozuzux5/l5/7Z4x2zzXqPhexK/AjxNpban4ei1PUb+xurWzm8RWCO8aK5ckGb5CMj5Ww3PTg1499lhLFjEhJ5ORmlW3iXpEg/4CK3r4WVSKjCVtU9bvZ37mFHEqnJylG+jWllurdtWeh/D3VvGllpulTeHfHOn6JYyXRaS0m8TxWa2rhwC8sEjrvBADfIsgYccn5awvi94u0DxF8UtdvPDNsIdCuLgfZ2SPyVb5VDuseBtVnDMAcHBGQOlc2EVeigfhTuPSnTwvJXda+uq0Vt3fXvtoKpiXKkqKWmj1d9lbTtuFfaf/BL/wD5IHr/AP2M1x/6S2lfFlfaf/BL/wD5IHr/AP2M1x/6S2lfEcX/APLn5/ofe8G/8v8A5fqfXrMsalmIVVGSxOABVXTdTtNYs0u7C7hvbVyds1vIJEbBIOGBwcEEfhVPxZoP/CVeGdV0Y3U1guoW0ls1zb48yMOpUlcgjODXxX4h/Za+KPwXaXWfAfiG41aKMh3j0pnt7pgOctBkiQZGNoLE/wB081+cH6WfdtFfHHwm/bkliu49H+I1kLZ4z5T6tawspRhkEzQgZzkc7Bwf4a+vrW6gvrWK5tpkuLeVQ8csTBkdSMggjgg+tAFmiiigAooooAKKKKACiiigAooooAKKKKACiiigAooooAKKKKACiiigAooooAKKKKACiiigD4PuP+UhnxR/7Adt/wCiNPr22vErj/lIZ8Uf+wHbf+iNPr22v5s46/5G8vRH3+S/7qvVmnY+KNU0yEQwXrpH2UqrY+m4HFNXxHqSXxvftTfaNmzeVU/L6YIxWb97qKOlfHLMsaoqKrSsul9NNj1Pq1G7fIrvfRaikliSetba+NtajjVFvPlAwP3aH/2WsaOCWSF5EiYxpje6qSoz0ye1Phs7ieMNHBI6bggZVJBY9F+vtRhsRjcO39XlKLl2b1S/PqFSnQqfxUnbvY0bPxZqunwmO3utiFi23Yh5JyeoqjqGpXeqy+bdzvK3QZ6D6DoKjW1lafyUhczZI8tVJbI6jHWo2XqGGCOoqq2Mxk6Sp1qknFaJNvp69gjSoqXPGKT72VzYg8Xavb24hS9YIox8yqxA+pGayJJGaRnYlnY5LMckn1powvFTCzn+zrOIyY3fYvqzYzgDqf8A69ZTxGKxiUaknNR2Tu7Ly7DjTpUW3FJX+VzSh8Xatb2628d6yxqu0fKpIH+9jP61UsdYvNNuGntrho5W+83Xd9Qev41DcafdWahp7aaEE4BkRlB+mRRDp95cxGRLSaSIZ+dI2YcdeQK6XiMxlOMXOfNHbV3XoZqGGUW0o2e+2peuPFOqXU0M0l2zPCdyfIoAOMZxjB49ajtdf1CznuJorgpJcf61gq/Nk56Y46npWdgUdaxlmOMcuaVaTd73u73ta/rbQtYajaygreiLUepXCWMlmsmLaRt7JgctxznGewqoD81O6UVyyrVKskqkm7aK/RdkaqEYX5VueY/sE/8AJXf2iP8AsOQ/+lF/X2hXxf8AsE/8ld/aI/7DkP8A6UX9faFf1/gP90pf4V+SPy6v/Fl6i0UUV3mB+b//AAVQ8NyxeMvBeuhP3N1ps1l5nbdFLvwfwm/nXwh7etfsr+2X8E5fjd8F76y0+JpNe0l/7S05FHMrorB4f+BoWAH97ZX44XVu9rO8ToyMpIIYYII6gj1r5bOqEny1lstGfvvhjmtKn7XLajtKT5o+elmvUgooor5M/oMKKKKAF6r711vwv+JGpfCnxhbeI9KtbO8vIYZoPJvldomSRGRwQjo33WOMMOa5LHANKeSMVcZOLUo7o569CGJpyo1VeMlZrumegt8ZLzTdH1PTfDPh7RPBq6pE1tfXGkrcSXNxA33ofOuZpXRD/EsZXd0bI4qHRfi5e2Pg2Hwrq2iaT4r0K0uGurG21hbgNYyOD5nkyQSxOFfgshYqSoOAck8IPvHNJ92tPb1L3v8A5fdsef8A2VhOTl5et73fNdaJ81+a9tN9tNjvvDvxi1fwzrGv3dtp+kSaXr0BtdR0BrQpp88OPkTZGyupQ4ZXVw+4ZLEliW6f8Uo9N8RWWp23gnwiLW0tpLdNInsHuLV/M3ZkcyyPLI4JypeQ7dqhQAMVwfPTFLgdO9L20+5byzCyk5cm6s9Wr6W++2l97aXE/h966/4W/Ei7+FPjKy8Tafpel6rf2QbyI9WikkijcjAkAR0O9edpzwTnqARyGMKDS9TxURk4tSjujtr0KeIpSo1VeMlZrumdh4u8fWfi4XkjeENF07UrqXzptUt7rUZrl3LbmJM91IpLEnJKk89RXUeI/wBoA+MNL0PTtX8BeFryy0O1FnY26yalBFFH1YiOO8VN7HlnxuY4yTgV5OPl5pPpW31ipr5+SPMllGFlGEWn7l7e9K6uraO99tCa4mSa4lljgjtkkdmWGMsUjBOQqliWwOgySeOSahJpKK5j2Y+7oFFFFBQUUUUALzzX3L/wSw8PzTfEXxfrflt5FppCWbSY4DTTK4H5QH8q+HoI2uJFRVLZPQd/av2F/Yl+B8/wV+DNqmpQtD4g1xxqN/E64aDKgRwn3VeSD0ZmFfV5LQld1ntsj+f/ABOzWlKNLLYO8k+aXlpZL1Poaiiivqj+fwooooAKKKKACiiigAooooAKKKKACiiigAooooAKKKKACiiigAooooAKKKKACiiigAooooAKKKKACiiigAooooAK+If2cf8Ak+T4of8AcU/9LYq+3q+If2cf+T5Pih/3FP8A0tioA+3qKKKACiiigAooooAK5L4reEF8ffDnxDoBXc99ZukXOP3oG6M/99ha62igD8t/2f8Axw/wv+Mmh6hdbre3+0/Yr1ZARsjkOxyw/wBnO7HqtfqRXxp+0r+yX4h8UeP38R+C7OO9j1V997atNHD9nlwAZMuw3BuWOMnOeORX0T8E9F8X+GvAOmaR4xexnv7KNYop7Od5WaMD5Vk3IBuUYXKkg46+oB6FRRRQB+N/wR/5FS7/AOv1/wD0XHXoVee/BH/kVLv/AK/X/wDRcdehV+v5T/uVP0PxnNv9+qeoVteDfFV54J8TWGtWR/fWsocoekidGQ+zKSPxrFrd8E3ui6b4ms7zxBbz3mm27ea1rborGZl5VG3EAKTjJ54zxXoVrOlJSV1bbv5Hm0W1Ui07O+/bzPYfiDpNj8JvC95rOhRTxzeNFH2QvEyHT7NlWSWLPTexYL/urR8P9HsfjB4RstR1yOeSbwWMXTRxM5v7IKzxwgjq6lSv+62etcWPi0viW18WWXitJ7q11hzeWzW6KzWd2oCxsoJX5NgCEZztAoPxYXwzb+FLLwolxbWmjP8AbLlrlURr26cbZGcKW+TYSg5ztJr5v6riPZclv3l/i8rd/TT11PovrVD2vtL/ALu23nft66/gch4y8WXvjbxLf6zekCa6k3CNT8sSDhY19lAAH0rUv/iFLJpPhaz06yi07+wg7hjsmSedmyZmRkxuwAOd2NoxWb42vtF1LxNe3mgQT2mmXD+altcIqmJiMsg2sQVBzg8cY4qloLaYus2Z1n7SdKEgNwLNVMpQdQu4gZPTJPGa95U4OlGUoaRWi7aWtb00PEdSftZJS+J6vvre9z0yPWtR1b4IeIbzxZeXGp/aL23i0SXUJGllEykmcxs2WCbAAcHGeOtUvg74k8U6n4w8P6RZajMmkW7g3VmmEtfsoJMzSqAFfKlss4JPAz0qr8SPFfh7xncGe11HVLW2s4fI03SRpMUdvbxjom4XLHJ6s+0knt0Am0vxd4W074e/2DaXer6VqF8c6tew6dDM1woPywoxuEKxDuMZY9cDivH5P9nkuTWT2s7RurbW7dup6nN++i+fSK3urys+9+v5HFeLJ7C68UaxNpUYj0yS7ma2VRgLEXJQAdhjHFZNWL6O1ju5Fs5pbi1H3JJ4hFIw9SgdwPwY1Xr6CnHlgkjw6jbk2wrk/ip/yIeqf9sv/RqV0d9qVtpsYkuZREhOASCc/lXC/ErxTYX3hG/tbd3leTy8MEIXiRT3+lcuO/3Wr6P8jry//e6X+Jfmj9UP2e/+SB/DT/sWdM/9JY69Br4I8C/t0XHhP4V+E/D+meEo5bnTNGsrIXl3eko7Rwohby1QHB28fP3q1/w0h8fviBGknhzw9JawZ2+dpOiPKhPB5eUSKOPp1+lfjB+3H3bRXm/wM1bx1qPgtF+IOkNp+uQvtWcPCftUZAIcrGcI2cgjA7HucekUAQ3EnkwySBGk2KW2RjLNgdB718weLP28/DeiXEtrp/hfWL28hYxyxXzJaBWHVTgucg8HK9jX1LXFXPwb8DXuuXmsXXhHSLzUrxt89xdWaSl2/vYYEAnuQMnvQB8U/Fb9tTxZ4+8F+K9G07w1p9lpeoaVdW0+TLczxxPE6uwcFVGFPUrgYzXyX4XF5JoVssW4RjdjGB/Ee9fsh468Gxa98MfE3hjTreG1TUtKu7GKKJBHGplidOg4HLV+PnguRo9KeylRobm0leKWKQEMh3E4I7c5H4GvseFZKOOafWL/ADTPiuLISlgItLZpv7rF+ztbqGXe8gKn7yliTWhRRX64fj4VPYwpcX1tHIu5GlUEexIqCtfwrY2d7rEX27V7XRreIiUz3kczq2GHygRRu27GTyAODyOKzqS5INmlOPNNI7z4kfClbTxZ8RpNCS3stE8LzR7raSWRpPLkdY1CEhtxDHncw49a1Pgb8NwPiB8PbzWbex1PSPEC3skVnMnmjEKSofMRl2/eXIxnoDwatXvxL8P+KPE3xZt5dQ/snTvFSxmy1G5gldFaGZZEEixqzqHAPIUkZGRWt4W+I3g3wr4i+FEaa811ZeG4dRiv7w2cyKrymQqUXaWZCX+U4zjBZVOQPl51cX9XdGUXe3Z7cnfvzfM+lhTwvt1WUlb1W/P27cp89zDbM4AwNx/nXXaJe+HdN+G+vmZYrrxXfXEVrbRTwMwtrYfPJMjbdocsqp1DAFsdTWRqGm6Snh21v4Na+0avNcSJPpX2R18mMfck80na27n5RyMVi19E4qvTSbas/TZ/l+Z8+pOjUukndeu6/M9a8F6f4V+IFj4osk8KLo6aZoUuoQatHfTSXCTQqp/fF38lhI2RhY0xuAHTNYfw2vNAvdY0DQ7zwdFrlxe36wXNxNeXCylHZVVYVidFQqMnLiTJPYcV1WtXPhfTvh/b+FvCvjXSLeC7CXGtXd1bX6T38y8rEAtqQsKH7o3ck7jiqvwx1Lw14R8I3erW3ifT9P8AHl2XtreTUILsrpkBGGljMUEgaZhkA5GwH14rwueXsqkkp6u0V7910u3vbr93XQ9tRiqlOLcdFeT92z8ktr9PXyPPPHGiW3hnxlruk2U7XNnY301tFMxBLokhVSSOCcDtWJVvVLSOx1CaGK/g1ONTxd2yyiOTIByBIiP3xyo6fjVSvoqN/Zx5nfQ+fq253ZW1CiiitTMK+0v+CYP/ACQPXv8AsZrj/wBJbSvie8uksbSa4kOEjUsfwr7u/wCCbnh260L9nVrq5RkTVtZub6DcMZjCRQ5/76havzfi+a5qMeuv6H6bwdF8taVtHb9T6rooor86P0g+Vf2zPgLZ654dufHOi2qw6vYDffrGCBcQd3wP41JyT3Gc9BXO/sP/ABG1yxvZ/BGrW182lyK82nSSQNst5Bl5I9xHAYHdjsR/tV9mUUAFFFFABRRRQAUUUUAFFFFABRRRQAUUUUAFFFFABRRRQAUUUUAFFFFABRRRQAUUUUAFFFFAHwfcf8pDPij/ANgO2/8ARGn17bXiVx/ykM+KH/YDtv8A0Rp9e21/NnHX/I3l6I+/yX/dV6sKKKK/PT3jX8KzONUW18szQ3QMMsfqp/i+o659qseKGOmy2tja5FrAokjlUj94zcl8j8h6YrO0/VP7Nt7pI4/9InTYJt/3FP3gBjqfXNSJrMbWNrbXdubgW8m5GD4O09UPB4z+VfWUMXQjgFhXO03rzWeiuvd0V9bX0/zPHqUZ+39qo3Xbvpv+h0eoN5ejNrKRbNRuIlSUDH7tWyDIB1G4Dg+5riTxzWyviaU6pcXc0YlgnUxvb7sKUxgKD2xxzisjcok3bSUznaTzj0zWGbYuhjXB0ZbaNNWu76y2+195pg6U6Kamt/6t8hgzu6Vfn1a4mhs0XEP2VCsbRZVuTknOev0qveSQ3E7vbw/ZomPyx7i23j1PWizljt7iJ54vtEatlo923d7ZxXjU5ypzdKM7Rbs2r2snv6aHZKKmlJx1XT5fd5GzCX07wrdCckfbnTyI2POFOWfHp0FQeG1uLnU7eUyskVrh3mZjiNFOSPoeRj3qPVdWt9WmkneCdZWGEBnBVAOgACDgemaeutW39kx2JtZUTdvlaKcDzT2LZQ8DsM19H7bC/WIWq+5SjpveTTuk9Orf3HnclX2cvc96T1200t37fiUNQnS6vbiZBtSSRmVfQEk1Xp0xRpCYlZU/hViCR9SAM/lSV8tWk51JSbu22erTjywSQUUUVlHdGj2PMf2Cf+Su/tEf9hyH/wBKL+vtCvi/9gn/AJK7+0R/2HIf/Si/r7Qr+xcB/ulL/CvyR+U1/wCLL1FooorvMBh/KviP9sD9hM/ELUb7xp8Poo08QXDGW/0VmWOO7bvLExwFkPUgkBuTkHO77cAz9aNv51MoqScZK6ZrRrVMPUjWoycZLVNbo/ArxF4V1bwlrFzpesWFzpmoW7bZbW8iaKVD7qwzWV5b/wBxvyr95PGXw38KfEO0+y+JvDum67DjC/brZJWT/dYjKnnqCDXlVx+wr8DbqYu/gSNWPH7vU71B+SzAV4NTJqM3eLaP1rBeJeZ4emqdeEZtddU/n0Pxw8t/7jflR5b/ANxvyr9jP+GC/gT/ANCN/wCVe/8A/j9H/DBfwJ/6Eb/yr3//AMfrL+w6f8zPR/4ili/+geP3s/HPy3/uN+VHlv8A3G/Kv2M/4YL+BP8A0I3/AJV7/wD+P0f8MF/An/oRv/Kvf/8Ax+j+w6f87D/iKWL/AOgeP3s/HPy3/uN+VHlv/cb8q/Yz/hgv4E/9CN/5V7//AOP0f8MF/An/AKEb/wAq9/8A/H6P7Dp/zsP+IpYv/oHj97Pxz8t/7jflR5b/ANxvyr9jP+GC/gT/ANCN/wCVe/8A/j9fPv7ZX7Nvw4+DPgXRNU8HeHP7IvrrUvs00xvbmfdH5TttxLIwHKjkDPFH9h0/5mH/ABFLF/8AQPH72fnr5b/3G/Kjy3/uN+Vfo9+yL+y/8Mvi98KZdd8W+Gv7V1VdSmthcfb7qD92qRlV2xSqvVjzjPNe3f8ADBfwJ/6Eb/yr3/8A8fo/sOn/ADsP+IpYv/oHj97Pxz8t/wC435UeW/8Acb8q/Yz/AIYL+BP/AEI3/lXv/wD4/R/wwX8Cf+hG/wDKvf8A/wAfo/sOn/Ow/wCIpYv/AKB4/ez8c/Lf+435UeW/9xvyr9jP+GC/gT/0I3/lXv8A/wCP0f8ADBfwJ/6Eb/yr3/8A8fo/sOn/ADsP+IpYv/oHj97Pxz8t/wC435UeW/8Acb8q/Yz/AIYL+BP/AEI3/lXv/wD4/R/wwX8Cf+hG/wDKvf8A/wAfo/sOn/Mx/wDEUsX/ANA8fvZ+Ofluf4G/KtLQ/DOqeKNWttM0qwudR1C5bZDaWcTSyyN6Kqgk1+vtv+wr8DLWYSJ4FRmH/PTU71x+TTEV6n4L+GPhP4c2v2fwx4b0zQo8bWNlapG7/wC84G5j7kmtaeTUYu8m2edjfEzM8RTdOhBQb67v5HyF+yD+wbJ4J1Kw8a/ESGP+2bZxNYaCCsiW7j7ss7DIZweVUcKQCSTwv3KPzowPxpCuOa92EVBKMVZI/Ja9epiKkq1aTlJ6tvdklFFFWYhRRRQAUUUUAFFFFABRRRQAUUUUAFFFFABRRRQAUUUUAFFFFABRRRQAUUUUAFFFFABRRRQAUUUUAFFFFABRRRQAVwnhz4K+DfCfjrVPGGlaN9k8Ran5v2u9+1TP5nmOHf5GcoMsoPCjGOK7uigAooooAKKKKACiiigAooooAKKKKACvO/G3x68C/DnxDFoniLXU07UJIlmEZhklCqTgbiinaTjPzY45r0SvKviF+zT4B+JmqXOraxpcw1e42+Zf213Kkh2qFA27inQAfd7UAfmbod1pfg3x94s8NRX8E2njUJJtOvFceXPCT8hB7EpsOOo5HUV2kd1BN9yaN/8AdYGvpbxx/wAE3/BHiSyzpniLWtL1Bf8AVXFwIrhV9iqqhIz/ALVeLX3/AATf+LFrdPHp/i7wvc2in93LdSXEcjD3UQPj/vo19llmewwtBUa0W7bNHxWaZDLF1nXoySb3Tucr5if3l/OnA55HIrov+Hcfxk/6Gfwf/wCBNx/8i1qW/wCwb8eLS3SGLxj4QWNBhR50xwPqbSvX/wBZML/K/uPG/wBWMX/Mvvf+RxNFd3/wwr8fP+hz8H/9/Jf/AJDo/wCGFfj5/wBDn4P/AO/kv/yHR/rJhf5X9wf6s4v+dfe/8jyq68YaZZyPG0rtIhKsqxnII7c4qjN8QLJV/dW87n/awo/ma6z4m/scfFH4YeF9S8ZeJvEHhu/02xMZuItPllMz+ZIsS7VNui/edSckcA9elP8Aht+x78Ufip4N0/xX4e1zwrZ6RqHmeRDqQfz18uRom3AWzjlkYjDHgj6Uf6yYX+V/cH+rOL/nX3v/ACOCm+IUrDENkqt/tuW/QAVJY+J9ZubqJ3sGa2zh/Jhbp9Sa9ph/YN+O9uuIvF3g2MeiPKP/AGzqT/hhX4+f9Dn4P/7+S/8AyHR/rJhf5X9wf6sYv+Zfe/8AI4Siu7/4YV+Pn/Q5+D/+/kv/AMh0f8MK/Hz/AKHLwf8A9/Jf/kOj/WTC/wAr+5B/qzi/5l97/wAjzzUNPh1O0e3nGY29Oo9xXnvjjw7bTHTfDWiWj33iHVrmO3t4Fcs7FmAAxnHLYA/H0r6FT9hH47TsI5/GvhOOFjh3ikmLgd8f6KOfxFfQf7Of7GOgfBHVP+Ek1W/k8WeNGBA1K4XbHbZBDeUhJO4g4LsScdNuSD5uYcQU69CVKhFpy0bfY9PLuHqmHrxq15JqOqSvv9x6v8MfhToHw18K6Hp1jpGnW9/Y2EFrNfW9rGkszpGqs7OFBYsVySeTXc0UV8QfdhRRRQAUUUUAN618H/tafsZ663izUPiJ8NLUXz3rNPqugLxI8hOXlhGfm3HkoPm3ZK53YH3h6c0VpSqzozVSm7NbMxq0oV4OnUV4vdH4n6h4qk0G6ey1rSNQ0rUI/wDWWtxCUdfqrYI/EVW/4WFp3/PC6/74X/4qv25z70fjX00eJswStzJ/I+Ylwvlzd1Fr5n4jf8LC07/nhdf98L/8VR/wsLTv+eF1/wB8L/8AFV+3WKMVX+s2P7r7if8AVfL+z+8/EX/hYWnf88Lr/vhf/iqP+Fhad/zwuv8Avhf/AIqv26xRij/WbH919wf6rZf2f3n4k2/juxupliit7ppG6Dag7Z/vUXHjuxtZmilt7pZF6jah7Z/vV+o/7af/ACbL4y/7c/8A0tgo/Yr/AOTZvBv/AG+f+ls9H+s2P7r7g/1Wy/s/vPy0/wCFhad/zwuv++F/+Ko/4WFp3/PC6/74X/4qv26xRij/AFmx/dfcH+q2X9n95+Iv/CwtO/54XX/fC/8AxVH/AAsLTv8Anhdf98L/APFV+3WKMUf6zY/uvuD/AFXy/s/vPxF/4WFp3/PC6/74X/4qlX4gWEhCpb3TuThVCLkn0+9X7c0tH+s2P7r7g/1Xy/s/vPyt+DP7KPjz4+ataT6xptz4Q8EJIrz3d5GY57pQfuwowBYnsxGwcnLEYP6feHtAsPCuh6fo+lWqWem2ECW1tbxj5Y41ACgfgKr+K/F+ieCdDn1jXtVtdH0uAZkuryURoPQAnqT2A5PavnTxJ/wUe+EGh3Dw2kuua+qnHmabp4VW+nnPGf0r57EYivjKjqVXds+mwuDp4WmqWHjZI+p6K+P/APh5/wDCz/oAeMP/AADtf/kmj/h5/wDCz/oAeMP/AADtf/kmufkn2O32c/5WfX5IUEngV4lpP7YXwv1S4W3fWrmynZlRY7iwmJLHA25RWHU464461414k/4KZfDjUPDuq2mn6J4sivp7SWK3kltLYIsjIQpJFwSACR0Br418D/Frw9ovjbRdT1iz1C5021vYri6it442keNXBYKC4GSB3Io5J9g9nP8AlZ+ztFfH/wDw8/8AhZ/0APGH/gHa/wDyTR/w8/8AhZ/0APGH/gHa/wDyTRyT7B7Of8rPsCivj/8A4ef/AAs/6AHjD/wDtf8A5Jo/4ef/AAs/6AHjD/wDtf8A5Jo5J9g9nP8AlZ9gUV8f/wDDz/4Wf9ADxh/4B2v/AMk0f8PP/hZ/0APGH/gHa/8AyTRyT7B7Of8AKz7Aor4//wCHn/ws/wCgB4w/8A7X/wCSaP8Ah5/8LP8AoAeMP/AO1/8Akmjkn2D2c/5WfYFFfH//AA8/+Fn/AEAPGH/gHa//ACTT4f8Agp38K5JFVtE8XQqTy72VtgfXFwT+lHJLsHs5/wArPr2ivGPhX+1z8Lvi9qEWm6H4jWDWJeI9N1KJraZz6Ju+Vz/sqxPtXs9TtuQ01owooopCCiiigAooooAKKKKACiiigAooooAKKKKAPg/4jbfAX/BQC9ur4+RB4t0SFLaRj8rMEjjC57EtaYx6kete1/eyDWr+1J+znb/tAeErVbS8GkeLNHkNxpGp5ICOcFo3I5CsVXkcqVUjPIPy2v7Q3jL4M40f4weB9Wtbq3/drrFhErRXXoQSRGx9Sj/gK/H+MuGsVmFeONwceZ2s1102aPqcqx9OjB0art1TPpGivnI/t2eAQSP7J8Rn3+zW/wD8fpP+G7fAP/QI8Sf+A1v/APH6/Mv9WM3/AOgdn0X9oYX+dH0dRXzj/wAN2+Af+gR4k/8AAa3/APj9H/DdvgH/AKBHiT/wGt//AI/R/qxm/wD0Dsf9oYX+dH0dRXzj/wAN2+Af+gR4k/8AAa3/APj9H/DdvgH/AKBHiT/wGt//AI/R/qxm/wD0DsX9oYX+dH0dRXzzeftveCbHZ5+ieJE3Zx/o9sc4+k/vVf8A4bt8A/8AQI8Sf+A1v/8AH6P9WM3/AOgdh/aGF/nR9HUV84/8N2+Af+gR4k/8Brf/AOP0f8N2+Af+gR4k/wDAa3/+P0f6sZv/ANA7H/aGF/nR9HUV84/8N2+Af+gR4k/8Brf/AOP0f8N2+Af+gR4k/wDAa3/+P0f6sZv/ANA7F/aGF/nR9GrnHNMmmitoZJpnWKKNS7u5wqqBkknsK+df+G7PADZ/4lPiMf8AbtB/8fqNtQ+KH7W3/FP+DfDd34Q8E3WFvvEOqqU82E9VU8BsjqkZYnjLBSa9DA8I5ria8YVKbjHq3bRfqznrZphqcG4yu+yPR/8AgnnG+t6v8ZfGUKMula5rqC1cjG7Y08p/8duI/wA6+zFHJrjvhV8MdG+D3gPSvCmhxFbGxj2mV8eZPITl5XI6szEn26DgAV2Qr+lqNJUacaa2SS+4/P5yc5OXcWiiityAooooAKSlooAKKKKACiiigAooooAK+Rv+CjshHw28LR44bVi35Qv/AI19c18if8FHv+SdeFP+wq3/AKJagDpv+Cf8Yj+ArMD9/Vrlj/3zGP6V9K183fsBf8kBX/sK3P8AJK+kaACiiigAooooAKKKKAEpaKKACiiigAooooAKKKKACiiigAooooAKKKKACiiigAooooAKKKKACiiigAooooAKKKKACiiigAooooAKKKKACisrxV/yLGr/APXnN/6Aa8m/ZBa4T9kX4UtaxRy3S+FbIwxzSGNHfyF2hnCsVBOMkKceh6UAe3UV8xeAf2m7zUvjp4Z8CXPjj4efEGLxBaX0jf8ACDsRPotxbKknl3GbufzUdTIofZCd0f3ecLFp/wC094quv2R2+KT6fo6+IBrp037MsMv2Tyv7b+wZ2+bu3eV82d+N/OMfLQB9RUV4Fq3xI+Jvib44eOPAHg4+FtJtPD2kabqaatrllc3jvLc/aB5BginhyrGHPmhxs2keXJvymH4f/aY8T/Erwr8IbLwxYaVo3jPx1bXd5dTapDNeWOlRWWFu28tHiaYmUrGi+Yn39xY7cMAfQt9r2maVfadZX2pWtlfalI0NlbXE6pJdOqF2SJScuwRWYhckBSegrUr5S+OP/CwIPiF+zxDcP4du/GP/AAkuqQx3kEU8GnlDpl2BcNAXeQFYyXMAlO5k2iZQ29fT/gv8RvFHiDxf8QfBnjEaTca74TvbVBqWiW0trbXttc24mifyJJZWicfOrDzHyVyMA0AevVzfjT4heFfhzpsWoeLfE2j+F9PmlFvFda1fxWcTyEEhFeRlBbCscA5wD6V4uPi18T/H9r488SeBB4XsvDnhfULzTLXTdb0+6uLzWprMkXBE8c8a2qs6tEn7qc/KXPXYPOvEHjLxT8XP2iv2dfFPhXXNG0vRde8M6prGm2uq6FNdSWweC1MwlK3cXmOVfarKECfNkSbuAD7PVgyhlIIIyCO9Z0mv6ZDrkOivqNomsTW73cWnPOouJIUZVeVY87iis6AsBgFgO4rw39tDVvGmh/Djw/d+DvEkPhuZvFGjW1zI1rNJJKsuoW8aqHiuIsR/MfMQ7vMQlMpndXLeLrf4gR/tbfD+0sNT8OTeKZPAmrJea1caXOljCn2+zbzEshcl3JwibDcrjeX3Hb5bAH1dRXyjqX7XWq+GfhO114hbwzo3jRfGdx4GfUr6d7bRIbiJnLX0m+QMsIgXzPKMu4tiPzATuHafs6/tBn4p+MPGnhK58S+E/Glz4fSzvIPEXgpv9Aure4EgCNH58/lTRvDIGXzWBVo2GMkAA96ooooAKKKKACiiigAooooAKKKKACiiigDw/wDbU/5Nl8Zf9uf/AKWwUfsV/wDJsvg3/t8/9LZ6P21P+TZfGX/bn/6WwUfsV/8AJsvg3/t8/wDS2egD3CiiigAooooAKKKKACiiigAooooAKKKKACiiigBKWiigAooooAKKKKAPD/21P+TZfGX/AG5/+lsFH7Ff/Jsvg3/t8/8AS2ej9tT/AJNl8Zf9uf8A6WwUfsV/8my+Df8At8/9LZ6APcKKKKACiiigAqhrWsWfh/SL7VL+dbaxsYJLm4mbpHGilmY+wAJq/Xhv7bOsTaH+y549uIWKu9tDbEqcfLLcxRMP++XNNauw1q7HwF8UPiZrX7UHji78Q61NPB4VtZmi0jRlchI4xxkgdXIwWbqTwMAABlnptpp8apbWsUCr0EaAVR8H262vhbSkUYBt0f8AFhuP6mtb72CK/pvh/J8Nl+DpuMFzySbfW7V9z+xeF8hwmV5fScYJzlFNu2rbV9+yHUUUV9XyR7H23s4fyop6pvNvtRWYsedozxVPSIW+0MzKRtGOfU1sUUckOwezh/Kgooop8kewezh/Kgooopckewezh/Kgoooo5I9g9nD+VBRRRT5I9g9nD+VBSModSGAYehFLRS5Idg9nD+VHPa94J07W4iwiWzvBylzAu1g3YnHWvs79hP8AaI1fx9Yar4B8X3LXnifw/GJYLyZt0l3a7gpLH+JkJQbjywdc8gk/KG3JPPBrqP2W7uTTf2zvB0cBKLf2F3HOAcb1FtcMAfXmJPyFfk3G+UYeOFWOpRUZppO2l0+/mfh3iNkWFjg45lRgozTSdla6ffzR+oNLRRX4ifzoFFFFABRRRQAUUUUAFFFFABRRRQAUUUUAFFFFABRRRQAUUUUAFFFFAHxD/wAE0unxG/7hv/t1X29XxD/wTS6fEb/uG/8At1X29QAUUUUAFFFFABRRRQAUUUUAFFFFABRRRQAUUUUAFFFFABRRRQAUUUUAFfIn/BR7/knXhT/sKt/6Javruvj3/gpAx/4QfwemflOoykj6Rf8A16AOx/YC/wCSAr/2Fbn+SV9I185fsEqF/Z9tSBgtqN0T78gf0r6NoAKKKKACiiigAooooAKKKKACiiigAooooAKKKKACiiigAooooAKKKKACiiigAooooAKKKKACiiigAooooAKKKKACiiigAooooAKK57xD430Twvqmiadql+ttfazNJDYw+W7mVo4mlkJ2g7FVEYl2wo4BOWAOLcfG3wDp/gfR/GWpeMNH0PwvrCRvp+qa1dpYQ3IdS6bDOUyWUFgOpAz0oA6/VrH+0tLvLTf5f2iF4t+M7dykZx3614P4F/Z48b+H/hDbfCvW/H+ial4Ji0CTw8zaV4ZuLDVDCbcwrIty2oSxq4yGP7kg4xgZr1rwT8UPBvxKhup/B/izQ/FcNqwSeTQ9ShvFhYjIDmJm2k4PX0rqqAPAPBX7OPijR/F3w11nxF470/VbbwHYz6bp2maR4d/s6GWGS2EG+QtczN5oCqcqQmBgRqfmrntS/Y/1288F6j4BtPiNHpnw/fXDrtlplvoCm7ic363pt5rlpyssAk8wgJFFICUzIVUq/wBQUUAcB4e+Fv8AYPxi8aePBqfn/wDCR6dpth/Z/wBn2/Z/shuDv8zcd+/7R02jGzqc8eaaN+yjeeE/Cnw3Tw94wisvGPgV74WOtXmkme0ube8kZp4J7QToxUgpgrMrBowc4JU+r+BPi54U+JmqeKNO8Nat/aV54Z1FtJ1ZFt5YxbXS/ei3OgVyO5QsPeuzoA8iufg1r3iDxJ8N/EHiPxhFqureE9VvdUlNvpK21vcie0mtlgiTzWaFEEoYF3mY7TluRjf8H/C//hE/ih8QPGP9p/av+ErOnn7F9n2fZfs0DRff3Hfu3Z+6uMY56131FAHgd5+zv4o0pvGWk+DfiBa+GvCPi2+n1DULG40AXd9azXHF2bK5FxHHEJBlgJYJtjszcghRu2f7POmaH48+FutaNff2bpPgLRbzRLTSfs+8zRTRwIrGXcNpQQDPyndu6jv1fiL4u+E/CPjzwt4K1bVTa+J/FH2g6Rp6200huRAm+U7kQqgVecuVz2zXaUAeefG/4Wn4w+AZvD8eqtod9He2mo2Oo/ZxcLBc21xHPCzxFl8xN8ahl3LkE4I61R0v4Tau3xY8O/EDXfENjf6vpvh280G4t9N0t7S3uGnuYJhMge4laMKIAuws+SxO4dK9RrC/4TXw/wD8JYfCv9vaX/wk/wBl+3f2L9sj+2/Z923zvJ3b/LzxuxjPGaAPIbn9ltW0XWRaeKJLLxC/jW48caPqyWKsun3ci7BFJEXxPFsLo43IWVzgowDD03wLovi3S1vJvF3iiy8QXkxVYotJ0j+zrO3Rc8rG808pdifmLTFcKu1E+YtK3xM8Hx3niG1bxXoa3Xh2IT6zC2owh9MjKlw9yu7MKlQWy+BgZrX0PXtM8T6Paato2o2ur6VeRia2vrGdZoJ0PR0dSVZT6g4oA0qK474p/Fbwt8FfBN74u8Z6r/Y3h6zeNZ7wwSz7WkdUQBIlZzlmA4B6+ldVbzrcQxyJko6hl3Ag4IyODyPxoAnooooAKKKKACiiigAooooAKKKKAPD/ANtT/k2Xxl/25/8ApbBR+xX/AMmy+Df+3z/0tno/bU/5Nl8Zf9uf/pbBR+xX/wAmy+Df+3z/ANLZ6APcKKKKACiiigAooooAKKKKACiiigAooooAKKKKACiiigAooooAKKKKAPD/ANtT/k2Xxl/25/8ApbBR+xX/AMmy+Df+3z/0tno/bU/5Nl8Zf9uf/pbBR+xX/wAmy+Df+3z/ANLZ6APcKKKKACiiigAr5/8A29P+TT/HP/bj/wCl9vX0BXz/APt6f8mn+Of+3H/0vt6qO6Kj8SPgTwz/AMi3pP8A16Q/+gCtKs3wx/yLek/9ekP/AKAK0vWv65wP+6Uv8K/I/uvLf9yo/wCGP5ITnv0rvNE+A/j3xFpKalpvhuaa2kXdGZpooC6kZBCyOpIPY4we1ZPwys7TUPiF4ct77aLSW/hWQP8AdYbx8p9j0/GvT/i3o8PxF+Pmp+HvEXi+Xww0M1vDpEZsZblJDIqhQgQqEySMsTgluvFeJmeZ1cLXWHpNRtFybactE0rJJpvz7I+czrOa+DxKwtFqNoucpOLlomlZRi029dXfRHluj/DfxZrniq88N2vh+6bWrMZuLdiqiIHGCzkhQDkYOcHPGan8QfCzxX4Z16y0bUdFni1K8/494Y2WXzecYDISCR3GeM816X4d16D4HePPG/hDxfeXniHT9UjgtbjV4tyXIHl8NyxbaBIRjccbRgHpVrUtNh+BfiLwV420XVZvFfhKfzfscVwSrxqy7XVQQACQc8KvK4IHfzP7axntVFKLUo3ho7TfLfR3016NXt1PJXEOPddQUYuM4Xp+7JKpLk5tJN+7r0avbqeZ+LPg14x8D6WNT1vRJLKyZlQyiaKTBPTO1mK56c45461swfs2/Ee4tI7iPw0zRSKHU/a7cMVIyOPMz07YzXYePfB+g+OfBviHxz4J17UPJEwn1jRb5mG1mII5zg7TyASw4ODkYpP2oL67034g+Frmwnmt7yLSIGilgYq6tvfG0jnNY0c6x2IlToQlFTfNzXi1blSdmubz3u1bU5qHEOY4qVHD05QjUk5qXNCS5XGKaTXN573aaszwzUtNutHvZrO/t5LW6hbbJDMhR1YdiD0rp/Bfwl8W/ESzuLvw9pDajBbuI5XE8UYUkZx87rnj0r0H9rJU/wCEz0WaVVXUptJha7UADD5YAkevUfQCtX4P/wBkf8M5+Pv7dN8NL+2wed/Z2zz+sW3bu+XrjOe2a78RnNf+y6WNpRSnJpWs2tXZ2V1fy1PUxPEGJWS0cxoQSnOUY2aclq7OyTTflqjxvxp4B174f30Nnr9h9huZk8xE85JMrkjOUZgOQetc9933Fev/AAl/4RO6+L+n6XYaNda5oGpJ9leHWIIpJ42IJ8wbRtULgHIwQu72rtPid8PdD+Ger+A/CdnpUN9HqGpJPdaxdQI7zr5yqIAeSAFIyOh+X1aj+35YepDC14N1HHm25Vazb0bbVrWtd3JfE8sLWhg8TTbqyjzaLlTVm3o22mrWtd3ufNn8PIoXOK+u4tF8Jax8btc+Hx8FaRBposzI15FCBcLIY0bcrAYRcMAAAORnPOK4O80jRPhD8JtF1ldA0vxLq2q300UtxqkPnxJGjOoVRkYJCjn3bOeBWdPiZVEo+xfPLl5VdaqSbTv00TMqXGMaqjBYd+0nyuMbrVSTad9lpF767HgHDNyORR3Br1r9ovwlpHh7xBo19o1mum2+rael29kowIX4yAP4RjHHqDXkvqPSvqMBjI47DQxMFZS6Pp0Z9nlmOhmWEhi6aaUls910f4jq6L9mn/k9X4e/9el5/wCkd3XO10X7NP8Ayer8Pf8Ar0vP/SO7r5Djb/kUy9UfCeI3/Ijl6r8z9RqKKK/nQ/k8KKKKACiiigAooooAKKKKACiiigAooooAKKKKACiiigAooooAKKKKAPiH/gml0+I3/cN/9uq+3q+If+CaXT4jf9w3/wBuq+3qACiiigAooooAKKKKACiiigAooooAKKKKACiiigAooooAKKKKACiiigAr49/4KRf8iT4O/wCwjN/6Kr7Cr49/4KRf8iT4O/7CE3/oqgDt/wBgn/k3y0/7CN1/6EK+i6+dP2C/+TfbP/sIXX/oQr6LoAKKKKACiiigAooooAKKKKACiiigAooooAKKKKACiiigAooooAKKKKACiiigAooooAKKKKACiiigAooooAKKKKACiiigAooooA8m+Kn7OugfFzXNQ1TV9V1q0mvPC994T8vT7iNEitbt42mlQNGxWb92q7s7dvBU18oft8W9/qfxf/Z2+F/hjwYnxJOkm412fwhdXUFtFqEFtGiRrK8q+UBtSfIKnIyAOcH9CK8xl+Avh+4/aCg+ME9zqM/ia30I+H7e1kkjNnDAZTIZFXy94kJLDO/GGI296APz4+DHj7TPg34W+O37Uth4X0LwdeRsvhGy+GOiq0UOnXqSwxkXREcaly4SQiJQpXfyGJA9htfit8evgX8a/gzYfEr4jaP4x0/4hLdtqfhq30CK0/sNYoVlZ4Z4/wB5Kse7BaTsjcHO5fcZ/wBib4dX3hT4qeGr5tWv9F+I2rtrmp201xGv2S7LBw9qyRqyYdVYBy4+XHIJBPg3+xX4I+EHiibxRLrXirx/4mNl/ZdtrHjbVf7QuLGzIIMEBCII0IY9sgEgEAkEA+RPHf7VHx/1j9n/AFH9oHQ/iDovhTw3rWrvonhfwN/YVvcyyRtO0CTm5kO77QNkjlMMhEZO0A7R634u+L/xf+IPxU8b+DfBnxH0nwBofwn0K0u/E/ie/wBFgvpdWv3tzK6NG+1IYdsb7mTaVKnGQQF6fQ/+CZPwr0G48PtFrnja6tPD+uR65pOmXetCazsWWTzWt4oWi2rE74LHHmHaP3gyc9J8Tf2Bvh78VPiF4r8WahrXi7SpfFVrHb61pOj6v9n0+/aNNkM00Ow+Y0eFZVcmPcoJQ5YEA8+/YB0vW/8AhivxD4yn1ePw34n8aXmseI5Nee2S4FrK7Mi3BjdsOE8reFc4PQ8V4h+y/wCOvGv7NP7Hvjn9ojXvFP8Awkdv4rurrULXwncaTFbifVZrxbdbx7lT5hVthbylCoFzt5wa/Qrwj8GfDngv4M2Pwws0upvDFrpH9i/v5R58sBjKOzuoUb2BYkqAMk4A6V5b4V/YU8A+HfgHr3wfvdZ8WeKfB+qurpHruqiaXT9rB0FpsREhCyLvwFwWJ3bgcUAeQ6P8Sf2gPg78ePglonxB+Imk+N7f4kvcpfeFrXQIrQ6LsiSQmGeP95KqF8bpOyng53LT/bw8I+Nvit+1H8Bvh54d8fjQrS+nm1yK0GjQ3g0u6sVeRL99zAyhgxjETkJmPPzEnHvfwT/Yy8G/BXxi3i4654r8eeK0sxp1nrXjbVf7QuNPtRnMNuQiCNTk9sgEgEAkHS+Ln7KXhr4vfFbwh8RbrxB4o8OeJfDUfkQTeG9SFmLmAyb2hmOwsUbLKQjISrsCTxgA+VfiVpvxH8cftyPaeFvHGn6Nqfw1+HkcGteNdU0qKf7PPODJJPFaBhGJZFYHDfIq7+Dhc47ft2/FmX9mX4NwWdtqGr/FDx3JqDS6roXh1dRvYrC1nZDcw6eCkcsrDBAJVMI5x0I+x4v2W/DEOsfF/VhquuHU/ifbLZ6vdG4h32sKwPAiWuIsIAjnlw5yASTiuT8VfsH+AvEfg34c6Haa54s8L3/gG0ay0XxJ4d1RbPVI4mULIGlEZUl8ZJCDq2MAkEAP2IvEnxp8UeCfEFz8YYr9h/aH/Ehvta0iDSdTurQrybmzgZlgIOMKTu5OSRgn550v4gfEuf8Ab0+N/jb4e/B9vijHo9taeEvOPiO20lbEIiSSqGnU+YWkQnCj5doz96vuz4Y/D+P4X+DLHw9H4g8QeKBali2q+KNRe/v5yzEkyStjPXAAAAAAArl/hH+zt4f+Den+OrfRtT1i8n8Y6xda3qN9qM8Uk63E6gMIysagKuMqGDEEnJNAH52eF/ih4lm/Zi+NvxNjtLKx8W/Fr4iW/h+wtbqC21S3SPeq+QyyxtDOgjM8eShDYzjuPojxF8RviP4s+K3jT4bfCjxloPwo8E/B/RbSTVtU/sCC7F5cNCZBbrAdscFuqRsCYwCpU4yCAvqei/sL/D/QPAPw08Gw6j4gl0PwHr//AAkllHNdQl768EjSK10RCN6gu3CbOOua+bP2pv2V/iH8SPjZ8Qrrwf8ACjXEsvFltFZXOtr8Rbey0W+dIgsV1d6asXnyGJhkR+YVJQNtOWBAOF8dfFD4nftJfsy/ATTNYubLVPHXxD8fy6hYw3VqttYxWNnI4CMkYVmgQlWySZCoPzE4z758G/2jviZ4H8bfHrRfHt1rXxrs/A95pkFm3gvwvGt681yrNLBFbxMAyxdy7lgEJLZIWvWvh3+x74d8I/8ACltR1HVL++1n4Y6NJplhHbskdjNNNCI57hoyhcsTkr8+BxwTXc/CT4EaB8G9V8dano93qV/feMdbl17UZdSljcrM/wDyzj2IuI1/hB3EZ6mgDW+E3xIf4reC7bxE3hTxN4NW4lkjGk+LbAWV+gRtu5oQ7bVOCRk5I5xgiu2oooAKKKKACiiigAooooAKKKKAPD/21P8Ak2Xxl/25/wDpbBR+xX/ybL4N/wC3z/0tno/bU/5Nl8Zf9uf/AKWwUfsV/wDJsvg3/t8/9LZ6APcKKKKACiiigAooooAKKKKACiiigAooooAKKKKACiiigAooooAKKKKAPD/21P8Ak2Xxl/25/wDpbBR+xX/ybL4N/wC3z/0tno/bU/5Nl8Zf9uf/AKWwUfsV/wDJsvg3/t8/9LZ6APcKKKKACiiigAr5/wD29P8Ak0/xz/24/wDpfb19AV8//t6f8mn+Of8Atx/9L7eqjuio/Ej4E8Mf8i3pP/XpD/6AK0vWs3wx/wAi3pP/AF6Q/wDoArSr+ucD/ulL/CvyP7ry3/caP+GP5II2ZWDIShQ5GDjmvQov2iPFzPpz6rpHh3xDfaftFrqep6eJbmHBBBVgy4IIBzjORmvPP4qOdtRisBhcdb6xBStt899fMjHZbgsxUY4qClba+6vvZ769e56JH8dNek1XWL7ULHSNZGrSRyXNrqNkJYd6LtRlXIIIAA6n86fffHrxRfa5pmoP9hig06JobbTY7YC0VGGGXZkkgjjk5HbFecYx9aNvXJzXP/Y+XqXN7JbW+Vrflp6HJ/YOWKfP7GO1vla2i2Wml97HoHiL41a1r3hmXw/bWWk+H9HnffPa6PaeQsxBB+b5j3A6Yz3zW1J+0prt1PZ3c+heHLjUrOMRW+oTWBe4iAHG1mc4OSTxxknivJSN2OM0v0rOWSZdKKpukrK7+/v326mMuHcqlCNJ0VZNv5u179XeyWvTQ1PE/ijU/GWuXOravdNd39wcvIQB0GAABwABwAK6XwP8XtU8C+H9R0SDTdK1PTL6VZp4NUtzMhIAA+UMoI+UHkHkVw3TtSHPau6tgsNiKKw04LkVrLa1trW2selXy3CYrDrCVIJ01ay2Stta21uh6Lp/xw1HRtbbV9J0Dw/pF79ne2R7GxMIQP1YKHxu4HJzwMY61N4b+LWqX0PhPw9rElrPpWnarDcxXl1u86BRKC3zlsbQC3UHA78DHmh6c8Ud64p5LgpQ5VTV+/VWTS18rs86fD2XTg4qmk+j3asmlZvtdn0P8X/2iNQsPHOvxeHDo1xbzQrbQa1DAJLlYjGpZVlDbSofd1Bwc+gx5t4U+NGt+FfDo0N7TS9b0lJfPitdXtfPWGTJJZMEYJJJ5zjJxjJzwXUVLa2dxeeYYIZJvLjMsnloW2IOrHA4UdyeBXPQyLL8NhlQlBNaXb3bSsn5fLuzlw3DWV4PBrDVKaa0u3u2lZO/T5d2a/jfxxq/xD159X1mZZbllCBUXCIo6Iq9gMn8yTWFxupeaT6Cvdo06eHgqdJWitElsj6ahSo4amqVFKMYqyS2SHV0X7NP/J6vw9/69Lz/ANI7uudrov2af+T1fh7/ANel5/6R3dfD8bf8imXqj858Rf8AkRy9V+Z+o1FFFfzqfyeMX65NLxXxd+1R+2NrejeLrr4cfC/yv7ct/k1TXHAdbNv4o4wQV3LkbmIOCdoG7kfKeq+CNX8YSNceLPGGta9dyHMjT3TOPXA3luBx+XQV6eEy3E4xc1KOnfoeTi8zw2CajVlr26n6/UV+OH/CkdC/5+9Q/wC/kf8A8RR/wpHQv+fvUP8Av5H/APEV6P8Aq/jey+883/WLA939x+x9Ffjh/wAKR0L/AJ+9Q/7+R/8AxFH/AApHQv8An71D/v5H/wDEUf6v43svvD/WLA939x+x9Ffjh/wpHQv+fvUP+/kf/wARR/wpHQv+fvUP+/kf/wARR/q/jey+8P8AWLA939x+x9Ffjh/wpHQv+fvUP+/kf/xFH/CkdC/5+9Q/7+R//EUf6v43svvD/WLA939x+x9Ffjh/wpHQv+fvUP8Av5H/APEUf8KR0L/n71D/AL+R/wDxFH+r+N7L7w/1iwPd/cfsfRX44f8ACkdC/wCfvUP+/kf/AMRR/wAKR0L/AJ+9Q/7+R/8AxFH+r+N7L7w/1iwPd/cfsfR+Nfjh/wAKR0L/AJ+9Q/7+R/8AxFH/AApHQv8An71D/v5H/wDEUf6v43svvD/WLA939x+x/wCOKRq/IjRfDfibwHMl34M8ba1ol3F9xVuWWNgOisFwCPYgj2r7G/ZN/a+vviZrTeAvH0Mdh43hQtbXUShI9RVQWb5RwsgUFvl+VgCQBjFeZi8vxGCs6sbJ9eh6mEzLDY66oyu106n1nRRRXnHqHxD/AME0unxG/wC4b/7dV9vV8Q/8E0unxG/7hv8A7dV9vUAFFFFABRRRQAUUUUAFFFFABRRRQAUUUUAFFFFABRRRQAUUUUAFFFFABXxt/wAFJP8AkVfBP/X7cf8AoCV9k18bf8FJP+RV8E/9ftx/6AlAHon7CX/Ju+lf9ft1/wCjTX0LXz1+wl/ybvpX/X7df+jTX0LQAUUUUAFFFFABRRRQAUUUUAFFFFABRRRQAUUUUAFFFFABRRRQAUUUUAFFFFABRRRQAUUUUAFFFFABRRRQAUUUUAFFFFABRRRQAUUVynxU8YJ8PPhl4t8Tvt2aLpN1qHzdD5ULOB/47QBzvwR+PXh74+WPii98N2uoxWfh/XLnQJbm9SNUuZoNu+SAo7bojuGGO0n0r02vzs/ZJ+M/hv4R/wDBPHV7nw54q0LVvidb6Nq/iW40a11KC4vo7hnkKyy24ZnARfJLbl6DnrXmf7EvwLn8ffF/wH8Rrz4s/D2fxRBCda1BPDXiK91DxLrKyIC8GowzzbIQu4K/lxgDkEdCAD9X6K/Ib4Vy3XxW8OyfsgaV9oVo/iJqdz4ouYIyI7bQbW4SXO7G0GWbCrg8Mqgj5xnC8ReE9Q/a5+M3jn/hJPiH8NfB5sfE8vh3Q7XxXr17a65oUFvKEhGnWKTRQSbsKMuGLPu5BoA/TPxt+0EfC/7RXw++E1loH9rXXiayvdRvNQ+2eUNMt4FJVzH5bebvcFMblwR3qt+05+1h4Q/ZR8M6PrXi6y1jUo9Vums7a00O3jmnLLGXZyJJIwFUDk5z8w4648Y+DOlyeJv+ChXj65ur+fV/+Fc+CdK8LpfXGC8804E7yuf75xJn6n61U/ai8Ox/HH9tD4efDuVFvNN0PwbrmuX1qArYa6iaziYg9w20j65oA+jPFv7RPg7wX8B4fi3qdzcJ4WuNNt9Sto40Vrq4E6q0MMabsNK5dVC7sZPJwCaT9nX9oLQf2mPhvF438N6Zq+maTNdTWkcetQxRTs0ZAZgsckg25yPvZyp4r8z/AIO/EfWPjZ8A9J1HWLSay8AfATwxcXsi3TBYtV8RIsi2CEAnckUflsOhDtjGGFX/AIiR694J/Zv/AGXPg1aaxoXhHQ/Fel3Wva7ceMtRudN0q9dgLgWt3cQFZUQmZsqGXLGMEjAoA/XSobi4jtbeWeVwkUal3Y9AoGSfyr8lvFnhrX/2bP2T7HRPB/xQ8LS6Z8TPGsNlNqHhzVrl/DWg2+x/Ot470ySTCN2VRJJuD7EYHuTe0P8AZ/8ADnw2/ZN/aG8V3fi7wV4n0DUtHjtT4W+Gmt3l/o9nfxujW9w881w8pl8wxMVY4xnhlIUAH6M+H/j14V8b/B24+Jfg/wDtPxn4cS3uJ7aPRtNma8vjCzI8cEEio7uXRlAwAT3xzXU+CfEx8aeE9J146RqmgNqFulz/AGZrduLe9ttwz5c0YZtjjuuTg1+Y/ib4X/D3wP8AsF/D7w18PpNNv9Y+LGu+HdE8RajpmpPeLcXYImlXmRljZHBUooXGeVB6d98R/h/4Y+Nn7Ynxjl8VS3sXw7+F3gS102/0+wvpbVbwNG90IpXiKuYlG8lAwy0aE5AxQB+jNZ+taxY+HdJvdV1O6jsdNsYHubm6nYLHDEilndiegABJPtX5K+EdQZfgT+yh8KviN4puPCvww8XSavq+vXdxqYs4Z7OKR5LWyknLLthYMuQSP9YuMFVI9p/4J9+AfAPjb4u/HfWPC1kdY+Fdq1j4a8P2WsSS30QtULTyIgudzeT5u2RVbON4PWgD6W+D37Smq/FrxT4f0ceBJ9IN3okuu6rJNfMx0mJ5ymnxyKYVzLcxBpvLJVkUHIbgn3us3T9F07R7jUJ7DT7Wyn1Cf7VeS28KxtczbFTzJCBl32Ii7jk4RR0ArSoAKKKKACiiigAooooAKKKKACiiigDw/wDbU/5Nl8Zf9uf/AKWwUfsV/wDJsvg3/t8/9LZ6P21P+TZfGX/bn/6WwUfsV/8AJsvg3/t8/wDS2egD3CiiigAooooAKKKKACiiigAooooAKKKKACiiigAooooAKKKKACiiigDw/wDbU/5Nl8Zf9uf/AKWwUfsV/wDJsvg3/t8/9LZ6P21P+TZfGX/bn/6WwUfsV/8AJsvg3/t8/wDS2egD3CiiigAooooAK+f/ANvT/k0/xz/24/8Apfb19AV8/wD7en/Jp/jn/tx/9L7eqjuio/Ej4D8MnHhvSc9PskP/AKAK9L+D/ia08M+LrAvpVtf31zeW0EFzdHcLYNIA7KmMFiDwx+7gkDmvNPDPPhzSAen2SH/0AV0HhbWNG0fxNY3+q3d9Eun3UNykVlaJP5pR9zKS0qbegAIDdTxxz/U9SmquVKDTd4LRX7Ltr69O+h/alSlGtkipyTacFor3eittrvv0tvoaXxA1690v4y+JJ7QxefDq1w0RkiSQLiVsHaQQce4Nd1DrN9qnwT8Q3fim7n1E3F5BFosl8zSSiVSTO0bNkhdgxwcZyOtcZquoeFte+INxr7TatLpepXstzdQPaRRTRqXLbEIlYMTnGTtx1welbHxF8U6H4xuvtFpfajb29rH5OnaX/ZkUcFug6LuFwxBPUtjJPboB5jh7SGFpOm00oty5XdcrXurS6u1r0tfuePKn7aGCoypNOKi3Pld1yte6na6u1rfS1+6OA6duK9l8S+I7fxF8BT9i0m20axttejhhtoDuO0W5JZ3Iy7Enkn2GMCvL7rxZreo6eLC71nULmxwALeW5keMAYwNpbGBgY44xXYL4i8KL8OZvDCX+sPI+oDUBcHTYQAREU2Y+0e+d2fwrrzKnOboznD3ozT05pK3VvRK/yv26ndm9OpVeHqVKb5oVE/d5pJLq3ZJX+V97PcsfCu0TwjajxleRhpvtC2WjxSKCJLhuHlwRysanPpuI9Kzfjow/4W54m+XGbs8enyiqGl/EnWLK30mxlazudN01yYIZ9NtpjGGfe+wvGSCTznPXFL8UvGqePvGWoavFCsFtNIWiU28UUm0j/loUHzH3Yk+9KhhsXHNHXrRVmpK6b0V1yrZeb9WyMNg8dHOXi60U4yjJXTeivHlVrLXdvXdvU9C03+0/FHhXw3B8PNbjs76xtdl74eSdbee4uAdzzbWws6soBIJOFGMHkVynhz4b3OqeHdS1+/0jVtReO9+wppmkwCOUSgbnZz5bCNVHy4CfeIHGKzPD9/4T0bU9L1Yy6ybmzZLh7EQxFJJVO7An8wFVLAf8syQCRzjNal98SrLxhput6d4ghubSO81NtWtriwUTNBIRsMZRmUMpTuCpBGcHJrypUcXQlOGFXuNpuTjaau9VdNOS81rbZtnjSw+Ow8qkMFF8jacpONpq8tVdNOa63Wttm2btn8EbC48eQ6RcXV9p2n3ejtqsTXMQ+025Cn5JUxyVIOQACe2K5dvCei694P1/WdDN9BLokkXnxX0scnnwyNtV12qNjA9VJbgjBPfpfgTJpdv8SLo2a3V1YppFzv8AtW2KSYiP5iAuQgPQDcxGM55wOZk8W6JoPg/XNE0Jb+4fWZYzPcahGkRhhjbckahWbexOcsdvbA9Kp1Mb9ZVLnlKUVDpZWbfNzLvy9+vmXSq5h9bVD2kpyiqbWllZt8zktbNxXV3vtqcNxXR6T4xXR/Bus6HFZL9o1R4i98JMOsancYsbeVY9fmHbINZ2u/2QbiD+yPt3keQnnfbtm/zcHft28bOmM8+tZq/dGBX2MoQxdNe0i7XTs9NU7r8Ufeyp08dSj7WLtdOz01Tur/NXsewfBnxPrGseIZ/7bvZJ/CFlp8p1K0kA+xrAIyEURAbFbcFxtAY8nk5z51ofiXWtJaSz0O7urJrqVcfYiUmkPIVd64Yjn7ucE4OM4rsdX8V+FLrwfp/h3Tb3WNJsI8S3oTTYpHvLj++7/aBkL0C4wPc4xS+G/irw94NbU72Y3v8AbWDHpt6lnHMtsp6yFGlX95jpyQOvNfLRUYxr1vYfFZKHK7aN2k9LXd7u12kl1Pi6ajGGKxH1b4rJU+RpaN2k9LXbd3a7SS6lj46yR/8ACWWUc3lHWodOt01WSIKA93tJcnHBbBUE+1c3+zT/AMnqfD3/AK9Lz/0ju6ztd/s+S5EljqF7qDSFmmlvbZYW3E5zxJJnPJJJH41o/s0/8nqfD3/r0vP/AEju68PiWkqHD0aad7NdGvweqXbyPnOL6Kw/C0aSbdnFaprr2eqXZdrH6j1z3xA8SHwb4C8Sa+oUtpWm3N8A/wB391Ez8+3y10NefftCf8kD+Jf/AGLOp/8ApLJX4MfzMfl58Kbd7jQ7jWbqR7nUNUuJJ57iQ5dzuIJJ75O4/Umu2rk/hX/yIel/9tf/AEa9dZX7JlsVDCU1HsvxR+KZnOU8ZVcu7X3OwUUUV6J5oUUVc0rRtQ166Frptjc6jdbSwhtIWlcgdTtUE4FJyUFzSGk5OyKdFXNP0fUNWvhY2VjdXt6cgW1vC0kvAyflAJ4wfyq1ZeEdc1JLt7TRtQulsyVuTDayOISM5DkD5SMHr6Gs3VhD4pFqlUlsjJoq5Y6PqGo211cWljdXVvaKHuJoIWdIlPRnIGFHB5PpUuj+HdV8RSSR6Vpd5qjxjLrZ27ylR6kKDinKrCN25bAqc5NJLczqKvatoOp+H51g1TTrrTZmG4R3cDxMR64YA1LceGdYtNJi1SfSr6HTJSBHeyW7rC2c42uRtOcHoe1L2kLJ824eyqXattuZlFFFamYUUUUAFcd421ibwL4i8J+NLBvK1HSNSikVlON4U79p9R8hGPRjXY1578bv+RUtP+v1P/RclePnEVLBVL9j2cnk446nbufshRRRX5Efsh8Q/wDBNLp8Rv8AuG/+3Vfb1fEP/BNLp8Rv+4b/AO3Vfb1ABRRRQAUUUUAFFFFABRRRQAUUUUAFFFFABRRRQAUUUUAFFFFABRRRQAV8af8ABSSRR4Z8EJn5jeXJA9giZ/mK+y6+L/8AgpN/yA/An/Xxef8AoMVAHpv7CalP2ddIJGN15dEf9/SP6V9B14F+w3/ybjoP/Xxd/wDo9699oAKKKKACiiigAooooAKKKKACiiigAooooAKKKKACiiigAooooAKKKKACiiigAooooAKKKKACiiigAooooAKKKKACiiigAooooAKztZ0PT/EukXelavp9rqumXkTQXNlewrNBPGwwyOjAqykcEEYNaNFAHBeE/gP8NfAeozX/AIY+HfhTw5fTQNbSXWk6JbWsjxNjdGzRoCVOBlTwcCrXg34N+Avh3qVzqHhTwP4b8MX90Nk91o+kW9pLKuc4d40BYZ55PWuzooA5rw/8O/CnhLWtY1bQ/DOj6Nq2sSedqV/p+nxQT30m5m3zSIoaRssxyxJyxPes66+C/wAPtQ8XJ4sufAnhmfxSkiyrrkuj27XocdGE5Tfkdjmu2ooAw9F8G6B4b1PVtR0nQ9O0vUNWmFxqN3ZWkcMt7IAQHmdQDIwBPLEnmiLwboEPiibxLHoemx+I57YWcusLaRi8kgB3CJpsbygIztJxntW5RQBx8Hwm8D2nhS/8LweDPD8Phm/kaa70WPSoFsriRiCzyQhNjsSqkkgklR6VP4o+GHg7xxolpo3iTwlofiDR7Qr9n0/VNNhubeHaNq7I3UquBwMDgV1NFAHJzfCvwXP4NTwjL4R0GXwmgCroL6ZAbFQDkAQFdg556daNJ+FPgrw/4SvPC+leENB0zw1eBxc6LZ6ZBDZzhxhw8KqEbcODkc11lFAHGWHwd8B6XZ6HaWXgjw7Z2mh3DXmk29vpNuiafOxy0tuoTETk8lkwTVxPhv4SRfEKL4X0VV8RZ/tlV06EDVMqVP2n5f32VJHz54JFdPRQB87/ALQ37LerfFrR/CmjeEPFnh/wDoOgKRDpN14F03XLUEACNoY7kYgKAYHl44J9sdb+zj+z7pv7O3g3UNItdUu/EOraxqU2s6zrd8qpLfXkuN8mxfljXCqAq8DHckmvW6KACiiigAooooAKKKKACiiigAooooAKKKKAOB+OPw2l+L3wu1rwlDfrpkmoeRi6eIyBPLnjl+6CM52Y696Pgd8NpfhD8LtF8JTX66nJp/n5ukiMYfzJ5JfuknGN+Ovau+ooAKKKKACiiigAooooAKKKKACiiigAooooAKKKKACiiigAooooAKKKKAMDxt4K0b4ieGbvw94hs/7Q0m82efb+a8W/Y6uvzIwYYZVPB7UeCfBWjfDvwzaeHvD1n/Z+k2e/yLfzXl2b3Z2+Z2LHLMx5Pet+igAooooAKKKKACvAv27reS4/ZT8dJGu5gtm5A9FvYGJ/IGvfa5X4neCLf4k/D3xF4WumEcWrWMtp5pXd5bMpCPjuVbDfhTWjuNOzuflZ4XYN4Z0lhz/osQ/JAKlk0eORtwkYEnJzzWL4b+1eFNUv/BmuotrrWkzyW5TdlZAGP3T/ABDuCOqkEV1HsK/qzJMZSxuApVKbvok/Jpao/tnh3MKOYZZRq0ZX91J+TSs0xVUKoAGAOBS0UV7x9MFFFFABRRRQAUUUUAT2OpXWlyGW0uprWUoYy8MjISrDBBII4I6jvVcNmjrR0qOWKfNbUzUIxk5JasWiiirNAooooAb9a6T9mdS37aXw/IGdtneFvb/RLv8AxFcteXkNjbSXFzIsMMYyzscAV7V/wT5+G994v+I2t/FS+tmh0ezhfTdK8xSDLK2A7r7KgZT7ykfwmvzDjrGUqeBWGv78mnbyXU/HfErMKFPLVhG/3kpJpeS6n6C159+0J/yQP4l/9izqf/pLJXoNefftCf8AJA/iX/2LOp/+kslfgZ/MJ+Y3wr/5EPS/+2v/AKNeusrk/hX/AMiHpf8A21/9GvXWV+zYD/dKX+Ffkj8RzD/e6v8Aif5hRRRXecAV7N+ybj/hb8Gen2Kf/wBBFeM1u+CfGN/4D8TWWt6aU+1WzEhJASjqQQysB2IJrjxtKVfD1KUN2mjswdWNDEQqT2TTPR/2dwG/aAtQenmXf/ouSu8+HPi9/AfhP4l65Gnmi08RIZI8Z3RtMFdfqVLY98Vw8X7QGjaPqF/rWgeALLSfE14rBtSe+eZFZvvMkRUKpPsR755rjNJ+JT6f8O/EnhiWxN1JrVzFctfNPgxlGDHKbTuzjrkda8Gpg6+KblOnZPkVm1sndvR7Wfqe9SxdDCpRhO7XM7pPdqyWq3/A9rtPCMHhLw38YhYssmj6hplvqGnyJ91oJfOZQPocr+FU/Gk+peD/AAb8OvCXhvV7bwtbavZ/bLvVpJ/syyTbFYl5V+ZRz+qjoK8+0b47XOm/Cu+8G3OlJemaB7aHUDPteKFju2Fdp3AEtjkYzjtUeh/Ge3/4RG08N+LPDNv4t02y5s2kuntp4B/dEqgnb2xxwAOQBWP1HFKTlOPNaW2mto2UtdPkzX67hXFRhLlut9dLu7Wivr3Rp/ETwP46uLzwTpOv+IbXxHFqkjJplzbTtcYDtGGYyMiswIKkHJGAele4a5od74otfGPw8/se8i0Wx0i3TR7ua1dIHniXJ2yEYJLFBweitXjMn7Rtt/wk3hjUI/CUUen+HLWS3sLEX7sULKqBmkKHdtVcAEZ5zmuY8M/HjxZofi+31q81jUtVgSZpZdNmvpPJdWyCm0kqBzxwcYHHFKWDxtaEfdUXBXWy1vfS2l7JeWo6eMwVCUrSclNpPd6Ws731td/geeOjRuyOpR1OCrDBB9KbWv4s1mDxF4m1PVLaz/s6K8ne4+zeZ5mwsckBsDIyT2FZFfXQblBOasz5KaSm1F3QUUUVZAV578bv+RUtP+v1P/RclehV578bv+RUtP8Ar9T/ANFyV5Obf7lU9D18p/36n6n7IUUUV+QH7MfEP/BNLp8Rv+4b/wC3Vfb1fEP/AATS6fEb/uG/+3Vfb1ABRRRQAUUUUAFFFFABRRRQAUUUUAFFFFABRRRQAUUUUAFFFFABRRRQAV8X/wDBSb/kB+BP+vi8/wDQYq+0K+LP+ClEm3SfAMeOWnvWz9Fh/wAaAPVv2G/+TcdB/wCvi7/9HvXvteCfsPRmP9m/w42c757tv/JiQf0r3ugAooooAKKKKACiiigAooooAKKKKACiiigAooooAKKKKACiiigAooooAKKKKACiiigAooooAKKKKACiiigAooooAKKKKACiiigAooooAKKKKACiiigAooooAKKKKACiiigAooooAKKKKACiiigAooooAKKKKACiiigAooooAKKKKACiiigAooooAKKKKACiiigAooooAKKKKACiiigAooooAKKKKACiiigAooooAKKKKACiiigAooooAK8q/aO+KqfCX4Y6hqEEvlaxeA2enAckTMp+fHogy3pkAd69Vr82v2s/i3/ws/4lS2thO8mhaPm0tVydryA/vJAM9yMA9wq0AcF8LPgDJ+0X48GmG7l011je6udWjj8xogOhIyNxLEDqOvWvUL7/AIJ9/GDT7h4NH8d+Hb6xX7k2oedFKfqvkyY/76NfT/7I/wAKR8N/hfb3dypGra6Ev7gMuDGhX91H+CnJ93I7V7j0+ldeHxuJwl3QqOF+zaO/C5hi8Dd4WrKF97Nr8j85/wDhgf46/wDQ4eD/APv9N/8AIlH/AAwP8df+hw8H/wDf6b/5Er9GefWjn1ru/trM/wDoJn/4Ez0f9YM3/wCgup/4HL/M/Ob/AIYH+Ov/AEOHg/8A7/Tf/IlH/DA/x1/6HDwf/wB/pv8A5Er9GefWjn1o/trM/wDoJn/4E/8AMP8AWDN/+gup/wCBy/zPzm/4YH+Ov/Q4eD/+/wBN/wDIlH/DA/x1/wChw8H/APf6b/5Er9GefWjn1o/trM/+gmf/AIE/8w/1gzf/AKC6n/gcv8z8m/G/wT+I3w7+JGgeA9X8RaVPr+u/Z/sc1n81qnnTNDH5jNAGGHUk4U8Yxk8V6X/wwP8AHX/ocPB//f6b/wCRK7z9qL/k9j4R/wDcI/8ATlLX27z60f2zmf8A0Ez/APAmH+sGb/8AQXU/8Dl/mfnN/wAMD/HX/ob/AAf/AN/pv/kSj/hgf46/9Dh4P/7/AE3/AMiV+jPPrRz60f21mX/QTP8A8Cf+Yf6wZv8A9BdT/wADl/mfnN/wwP8AHX/ocPB//f6b/wCRKP8Ahgf46/8AQ4eD/wDv9N/8iV+jPPrRz60f21mf/QTP/wACf+Yf6wZv/wBBdT/wOX+Z+c3/AAwR8df+hw8H/wDf6b/5Eo/4YJ+On/Q3+D/+/wBN/wDIlfozzRzR/bWZf9BM/wDwJ/5h/rDm/wD0F1P/AAOX+Z8LeAf+CcN5qWpW198TvGP9rW8JDHSdGVkjkPoZmCkL2O1ASOjCvtPw/wCH9N8J6LZ6Ro9lBp2mWcYit7W3QJHGo7AD8/ckmtTbjgUpry6tapXn7SrJyk+rd3+J41bEVsVN1K83KT6ttv8AEdXn37Qn/JA/iX/2LOp/+ksleg159+0J/wAkD+Jf/Ys6n/6SyVkYH5jfCv8A5EPS/wDtr/6Neusrk/hX/wAiHpf/AG1/9GvXfeHZNKi1m2k1uK6n0xSWmisyqyyYUlVBPABbAJ6gEkc1+yYKXJgqcrfZX5H4pjVzY2or295/mZtFem/HC302O48I3Ol6Va6PBfaFBctb2i4XczPyzdXbAALNycc1u/Daxu9bvopfEfhTTtO8CLYubm+k0pYVSNY9qyR3TL5ryF9uMOxJY4GOkPHJUFX5flfXTou77If1Nus6PNrprbTXq+y8zxWinSbd7bMlc8Z64r0L4X6xLq/izw5oCaDo93YzzLb3MUunxyyTIxPmSNK4aRSFJPyMoG0EDrnrr1nTpuole2vY5aNJVJqDdr6dzzuiup1TWIvCvinXoNCSwuNM+2SJbteWMF5+6V2CFTKj44PUdeM5rqvi55ek+GPCuj3NhpsPiGS3OpahPaafDaugf/UwnykXouSR6kegrJ4mSqQjy6S+/a+qt8tzRYdOE5c2sfLTe2jv89jyyivVfhj4dTXPBOr/APCP2unal43W6TZZ6jHFK32MLlmhjmBRn3Dk4JAHH3ucG08L3/jXxddW1/Z2/hhrG1NzqjLaNCIIo1G+UwDo5BHyKFUkjhck1CxkPaTjLTl37/d27dxvCz5ISWvNt2+/ucRRXbzfD20vNF0vWNG1aW+0y61FdMna6tBBNbTNyuUEjqylckEN2wcVtXfwYs4/GN54RtfEgvPEkSyNBClkRbylQWEbS+ZlJCgJxsKg/Lvz0p4+hHd9+j6b300+YfU676duq1vtbXX5Hl1FKwKsQRgjgg103w517SPDHiiDVNXs5L6K1RpLeKMBh54X92zAsMqGwTz26HpXXUk4U3OKu10OWnFSmoydk+vY5iius0LxhqP263ht9K0vUr66vPMkkvNPju5ryR2HyMZA20ZyP3e0nccknBGv8TF0nwP8Wdbi0Swsri0t28uO3ukM0EEpjG/Ck4bY5bAYFeMEHGK5vrE/aezcdbNrXtb7t9Do9jF0/aKWiaT076/PzPPK89+N3/IqWn/X6n/ouSvo7xJDa6p8G9K12/0+xsdcl1WW1t5rO2jtftNqqZdmjQKh2uQu4LntXzj8bv8AkVLT/r9T/wBFyV5uOre2wFVtWtdfcz08vo+xx9JXvez+8/ZCiiivyk/Xjyn4H/s6+HPgF/bX/CPXuq3g1byPP/tKWKTb5XmbduyNMZ81s5z0HSvVqKKACiiigAooooAKKKKACiiigAooooAKKKKACiiigAooooAKKKKACiiigAr4n/4KVf8AHj8Pv+ul9/K3r7Yr4n/4KVf8ePw+/wCul9/K3oA9i/Yi/wCTa/C//XS8/wDSqWvdq8J/Yi/5Nr8L/wDXS8/9Kpa92oAKKKKACiiigAooooAKKKKACiiigAooooAKKKKACiiigAooooAKKKKACiiigAooooAKKKKACiiigAooooAKKKKACiiigAooooAKKKKACiiigAooooAKKKKACiiigAooooAKKKKACiiigAooooAKKKKACiiigAooooAKKKKACiiigAooooAKKKKACiiigAooooAKKKKACiiigAooooAKKKKACiiigAooooAKKKKACiiigAooooAKKKKACuR8QfCjwd4qvDd6r4Y0q8vd4lN09ogmLDoTIAGPQd+1cLb/ALW3wwk1q80y5157K4t7g24kntpDFMQxXcjoGG3jqxHB+tew29xHdW8c0TiSKRQ6OvRlIyCPwoAnooooAKKKKACiiigAooooA+If2o/+T2PhH/3CP/TlLX29XxD+1H/yex8I/wDuEf8Apylr7eoAKKKKACiiigAooooAKKKKACvPv2hP+SB/Ev8A7FnU/wD0lkr0GuF+OljJqXwR+IVnCMzXHh3UIkHqzW0gH6mgD8v/AIV/8iHpf/bX/wBGvXbadax315HDNeQafG2c3FwsjIuATyER256cKev41w3wnmWTwLp6jrG0qn6+Yx/kRXX1+yYFc2DppP7K/I/FMf7uMq3X2n+Z6Z8VtQ0TXdL8MvpviKyvpdJ0i30+a3SC5R5JFZtzIXiVSuGz8zA8Hik8Dt4f8C+MLHX4vGST2VoRKba3s7iO8nXbkwlSvljccqf3pXGTk9K80opLBJUfY87tr26/Il4xup7XkXNp36fM6OTxtcw3V81lYaXb2txcSTpDPpdrcGIOchFeSItgDAABwMcYrs/DeoeH/DfgN49J8T6fZeKdVRo766vILsPaQH/ljCY4XGW/ifPsPWvKaK0q4OFRKMdPS2tu907kU8VOm3J69Nb6X7Weh1Xg+z0Cz8e2C67qlvJoVvMJZ7mGGZ45lUbtiqUD/MRt5UdTVDxp4nn8aeKtU1q4yJLydpAh/gToifQKAPwrEoreNFKp7Ru7tb+vXr6IxdZun7JKyvf+vT9Td0bRdL1DTzNL4kttI1COXHkXlvOUZMZDpJEkhznOQVXHGCe3rK/GrTF8VwRHUr/7OfD50G48RqjC587dkXYGd5UHB5IfBJxnivCaK5a+BhiJXqNvftpf5fnc6KOMnh1amktr762+f5WPRpNavbzVNCt7rx3c+KidShcWwe6eBAGADkzhPn5wAqnjPzDoe88Val4a8D/HbW/FM2stPNYySSLpC20guHuSuwLv2+V5fzbtxfdgY256+B2t1LY3UNzA2yaF1kRsA4YHIOD71Z1zXL3xJq11qmoz/ab65cvLNsVNzHvhQAPwFc8su5ppKVo2aeyvdryt+pvHHcsHeN5XTW7tZPzuT3FnpzeH475dW8zV5LlkfTPszjbHtyJPNztOTxt685rJoor1oRcOtzzJSUtlY9P+G+oeHfDPh271VddsbTxlKzQWYv4Lkx2MZBDSqY4nDSnOF7L168Vz/h/R/DsnjaCLxD4mgl0b/X3N/aw3D+aepjG6IOGY9W24GSck8VyFFcn1T3pzU3eXpp6adOh1fWvdhFwVo+uve+vU774matF4ovPt0WvaTJZ2qLb2Oj6fHdqLeEcBVMkCKcdSSQSc+wr5/wDjd/yKlp/1+p/6Lkr0KvP/AI0Rm48O2FvH800t8gRB1J2OP5kfnXn46kqGXzgnokejl1Z1sxpza1bP2Oooor8oP18KKKKACiiigAooooAKKKKACiiigAooooAKKKKACiiigAooooA8I8SftlfDvwz4ju9HuJdTnntZTDLPb2eYgwOGHLBjg+30zV2z/bE+E11ErP4me2Y/8s5tPucj6kRkfrW58SPg34A8QW+oa5rfgyHWLxI2lmawjMd1Pgc8oyF2x6nPAA7V8ReOvHvwZuIJ4PC3wxvI5GH7u+vtYniKN/1yDyAj/gQ/pQB9xaT+0d8MtYx9n8a6THn/AJ+pvs//AKMC1u2fxU8FahIEtfGGg3Lt0WHU4HJz9G9jX5TXGkX62X9pNp1xBp8j7Un8pxDu5+UOevQ988GjQ9D1DxNq1rpel2k1/qF0/lw28CFnc9eAPbJ9gDQB+v8Ab3MN5EJYJY5oz0eNgwP4ivOPjN8AfDHx0j0mPxG9+i6YZWg+wzLH/rNm7dlTn7g/WuP/AGcP2YLD4R2cer60sOo+LZk5lHzR2SkDKR54LccvjPOBgZ3e+0Acp8M/h1pXwp8G2PhjRWuH02zMjRm6cPJ87s7ZIA7se1dXRRQAUUUUAFFFFABRRRQAUUUUAFFFFABRRRQAUUUUAFFFFABRRRQAUUUUAFFFFABRRRQAUUUUAFFFFABRRRQAUUUUAFFFFABRRRQAUUUUAFFFFABRRRQAUUUUAFFFFABRRRQAUUUUAFFFFABRRRQAUUUUAFFFFABRRRQAUUUUAFFFFABRRRQAUUUUAFFFFABRRRQAUUUUAFFFFABRRRQAUUUUAFFFFABRRRQAUUUUAFFFFABRRRQAV5T+0p8Sz8LvhRquoQPt1O7H2KyGeRI4ILjn+FdzfUCvVq+LP22NB8deM/GGnW+meGdXv/D2m2u5J7O3aeN5WwZHOwHbgbV5/uk0AeMfsw/DI/E74saZbTwiXSdPP26+DfdMaEYQ/wC820fQmv06r51/Yt+Fp8D/AA3m1q+t3g1jXJS0kcylXihiZlRCCMg53sfqvpX0VQAUUUUAFFFFABRRRQAUUUUAfEP7Uf8Ayex8I/8AuEf+nKWvt6viH9qP/k9j4R/9wj/05S19vUAFFFFABRRRQAUUUUAFFFFABUUkSTxsjqrowKsrDIIPUEVLRQB+UfxY+G99+yz8Tr/Rr6CZvBGqzNc6PqOCyqpP3GOPvqMKw68K2MGp7O+ttRgWa1njuIm6PEwYfpX6a+L/AAToPj7Q59G8R6Taa1pc3LWt5GHXI6MM/dYZOGGCOxr5s1r/AIJp/CXVNQkuLW68SaNC3Szsr+Jol+hlid/zY9K+my/PKuDp+ylHmittbNHy2YZDSxtT2sZcsnvpdM+ZKK+jv+HYHws/6D/jD/wMtf8A5Go/4dgfCz/oP+MP/Ay1/wDkavV/1n/6dfj/AMA8n/Vb/p9+H/BPnGivo7/h2B8LP+g/4w/8DLX/AORqP+HYHws/6D/jD/wMtf8A5Go/1n/6dfj/AMAP9Vv+n34f8E+caK+jv+HYHws/6D/jD/wMtf8A5Go/4dgfCz/oP+MP/Ay1/wDkaj/Wf/p1+P8AwA/1W/6ffh/wT5xorsP2nv2LPA3wF+Hdr4i0PUdc1C7m1GOyaLVJ4JIgjRyMSAkKHdmMd8cniu4+Gf8AwTq+G/jn4e+GvEV9rPie3vNV063vZorW6tliR5IwxCA25IUE8ZJPvR/rP/06/H/gB/qr/wBPvw/4J4vRX0d/w7A+Fn/Qf8Yf+Blr/wDI1H/DsD4Wf9B/xh/4GWv/AMjUf6z/APTr8f8AgB/qt/0+/D/gnzjRX0d/w7A+Fn/Qf8Yf+Blr/wDI1H/DsD4Wf9B/xh/4GWv/AMjUf6z/APTr8f8AgB/qt/0+/D/gnzjRX0d/w7A+Fn/Qf8Yf+Blr/wDI1H/DsD4Wf9B/xh/4GWv/AMjUf6z/APTr8f8AgB/qt/0+/D/gnzPqWrWej25nvbmO2iH8UjYz9PU/Stz9mP4X3/7RXxm0zX5LOWLwH4WuFuZLiZSq3VwpDJEvqSwUsOyDnBYA/SHhr/gm78JNB1JLu7fXvECLjFrql8giOPXyY42P03Yr6X0Hw7pfhbR7bStHsLfS9Mtl2Q2lnEscUY64CgYHOT9TXj5hnVXHQ9mo8seut7nsZbkdLAVPauXNLppaxq0UUV84fThRRRQAUUUUAFFFFABRRRQAUUVS1TVrHQ7N7vUby3sLRPvz3Uqxxr9WYgCgC7RVa0uob21iuLeWO4t5kDxzRsGR1IyGBHBBHORVmgAqnqGpWuk2cl3fXUNlaxjLzXEgjRfqxOBWf4y0O58TeF9S0yz1W50W8uISkOoWZ/eQP1VhyMjIGRkZGRkZzXxkv7FvxL8aaxLP4p8U22xZWi+1Xl1LeXEkYzh1B7HsGcHrkUAfRXiv9qz4Y+EfNSTxNDqlwgyINJQ3O/2Dr+7z9WFeN+Lv+CglrH5kXhbwtNP8v7u61acRgNjvFHnIz/tjp78dL4T/AGCfBulmOTXdX1PXZlbLJGVtYHGMYKjc/XJ4cdvfPsfhP4I+A/BKxnRvCmmW0sbb0uJIBNOpxjiWTc/T37n1NAGH+zz8ZLn4zeDW1G+0mbTNQt5NkzLA62s2ckNC7ZzxjIySD7EV6vRRQAV5r4r8J+DPh3peu+NIvBVnqGp26teu1rYpJcySAg5UkErzgkjpgntXpVFAH5eeI/E3jb9qD4jQQrC97eTNstLC3BEFnESAT32qOCzH/AV9yfAL9nfRfgpo6ylU1HxNcIBd6kQcD/pnED91Bk84BbqewHqVppdlp8s8tpaQ20tw2+aSGNUaRsk5YgcnJPX1NXaACiiigAooooAKKKKACiiigAooooAKKKKACiiigAooooAKKKKACiiigAooooAKKKKACiiigAooooAKKKKACiiigAooooAKKKKACiiigAooooAKKKKACiiigAooooAKKKKACiiigAooooAKKKKACiiigAooooAKKKKACiiigAooooAKKKKACiiigAooooAKKKKACiiigAooooAKKKKACiiigAooooAKKKKACiiigAooooAKKKKACiiigAooooAKK8j/AGgfj5b/AAI0vR7iTSjrNzqM7oluLjyNqIAXfO1s43KMY79ak+Bf7QGnfHO01GSx0e90uWw8sT/aCjxZfOArg5J+U9VHagD1iiiigAooooAKKKKACiiigAooooA+If2o/wDk9j4R/wDcI/8ATlLX29XxD+1H/wAnsfCP/uEf+nKWvt6gAooooAKKKKACiiigAooooAKKKKACiiigAooooAKKKKACiiigD5g/4KG/8kN07/sO2/8A6Jnr1/8AZ/8A+SHeAP8AsBWX/ola8g/4KG/8kN07/sO2/wD6Jnr1/wDZ/wD+SHeAP+wFZf8AolaAPQKKKKACiiigAooooAKKKKACiiigAoorn/Enjnw74PA/t3XtN0gld6re3SRMw55AYgnoenoaAOgorwPxR+2t8M/D64s76+1+bn93p9owAPbLS7Bj6ZryLxJ/wUC1e6kWLw34RtLZtxHmalcPcFxkYwiBNpxn+I9fbkA+2aK5j4feMk8feEdP1tNMvtINyuXs9QhaKWNgcEcgbl9GHBBHTkDp6AOT+JXxCsPhd4TufEWp2l9eWNsyrKunxCSRQxwGILKAM4GSe4r5g8Wf8FBCVeLwv4U+f+C51afI79Yo/wAP4/X619h3NvFeW8sM8SzQyqUkjkUMrqRggg9QR2rmPCvwn8G+BzE+heGNM06eMYW5jtlM/THMpBc/iaAPjX/haX7RPxg3DRLTUrHT7pv3baXZC0gXgDC3L8j8ZO/txb0v9ir4keOL1NQ8YeIrayllY+dJd3Ml9djkDJx8pyP+mnYfh93UUAcD8G/hrP8ACfwbDoEuv3evxwuzRS3SBBEp6RouSQo9CTyTjHSu+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gL9vPxG2pfFbTtJVyYdN05MpngSSMzE/iuz8q97/Yl8JroHwXg1Jo1FxrF1Lclx1MasY0B+hVj/wKvGf2h/2c/id8QPi9r2u6Z4fW+064eNbaVb63jzGkSqPleQEfdPUV9afBvwzN4N+FnhbRbqA213aWESzwsQSkpG5xkcfeJoA7SiiigAooooAKKKKACiiigAooooA+If2o/wDk9j4R/wDcI/8ATlLX29Xx3+0d4G8Sa5+158L9Z03w7quoaRZ/2X9p1C1spZbeHZqErvvkVSq7VIY5PAINfYlABRRRQAUUUUAFFFFABRRRQAUUUUAFFFFABRRRQAUUUUAFFFFAHzB/wUN/5Ibp3/Ydt/8A0TPXr/7P/wDyQ7wB/wBgKy/9ErXkf/BQiMSfAm0Y/wAGtW7D/v1MP616x+zzIZfgX4BY4z/YtqvHtEo/pQB6JRRRQAUUUUAFFeH/ALQ37Q2pfA2Sw8vwk2rWt9Gwi1Brzy4klHVGUIxyBg9RkZweDXz237Tnxy+JysPCuitbwbihk0TSXnxnHDSSbwCARyNvX6UAfelcnc/FHwfZ6tb6XL4q0ePUp5lt0s/tsRlMjdF2Bsgk8c9yB1Ir44P7OHx4+JzFfFOryWtsT5gj1jVjLHycnbHEXCn2wOgrtvCf/BP+xtZLe48QeLbqd1AZ4dKt1hKt/syuWyM452A8duwB9e0Vn6Lpv9j6TZWP2q4vhawpALm8k8yaXaoG52wNzHGSe55rQoA8w+PHwz1v4meD2tPDviK88P6vC2+NorqWKC4GOY5Qh6Hgg4OCOlfOnhv/AIJ96rcjzPEXi60tGBH7rTbd7jcP99ymO38Jr7aooA8C8M/sU/DHQSxu7K/16Q9G1G8YBeB0EQQfnnr9K9d8NeBfDng5WGhaDp2jll2s1japEzjj7xUAnoOvpXQ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41+0B8f7n4ErpUzeGG1ux1DeguFvRAI5FwdhHlt1U5z7GrvwB+Pen/HTRtQuYbH+yNQsZgk2ntcecwjYZSTdtXgkMMY42+9AHrFFFFABRRRQAUUUUAFFFFABRRRQAUUUUAFFFFABRRRQAUUUUAFFFFABRRRQAUUUUAFFVNQ1K00m1e6vrqGzt0+9LcSCNF+pJxXn3iD9pD4Z+GSovPGWmOx7WMhuyOvB8kPg8d6APTKK+aPEH7eXgLTRMmmadrGsTL/q3EKQwv0/iZtw/747V1nwD/aa0n443F/YnT/7C1m2HmrYvcef50PALq2xejHBXHcH1wAe10UUUAfIv7enxA8M6t8KU0Kx17T77V49XiaSytblZZYwiyK+8KTtIJAwcHNZPw/8A21PC3gH4SeGNDg0bVNV1fTtNht5FPlw25dUAP7zczYzx9z1/GL9vb4O+H9L8PN48s0e01e6vYbW4hhwIZmZZCZWGM7ztA4IBxk5OTXpX7O/7Pnw8m+F/g/xBc+FrO/1S90yGeea+L3CO7Jkny3YoOp6L6elAHkmrft2eNvEV4bTwt4VsbVpcJHG6y3s+TgDG3YCc9tp6ium+EvjL9ovVPGNrqOuaHqGoaCp8u7sr22t9PPlnI3RhxGSwPPfOMHgivrHSdF0/QbNbTTLG2060XlYLWFYox9FUAVfoAKKKKAKd9ptpqkIivLaG6iDBxHPGHUMOhwR1q5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fxa+Gem/FrwRfeHtSG3zB5ltcAZNvOAdkg+mSCO4JHevz/wBB1Txd+yb8XP8ATbRg0Z2XFvkrFqFqW6oxHQ7chscEcjgiv00rkviF8MfDnxR0U6X4j09L2EZMUg+WWFiMbkccg/oe4NAFf4a/Fnwz8WdHS/8AD+pR3Lqqm4s2O2e2J7Oh5HIIDdDg4Jrta+MNQ/Yf8T+FfGFhqXgjxeLW2Wfm5kd7e8tEPBKlOH+UkHlc5xjBNfYlhbPZ2NvBJcS3bxRqjXE23fIQMbm2gDJ6nAAoAt0UVDcTR20LyzOsUUalnkYgKqgZJJPQUATUVyFt8XPA96QLfxn4fnY4wI9UgY8nA4D+tdHZapZalGJLO7gu0PRoJVcfmDQBcooooAKKKKACis7Wtc07w7p73+qX1rptjGRvuryZYokycDLMQBkkD8a4rVP2iPhpo6kz+NtHkH/Trci4P/kPdQB6NRXi15+2F8JrWNmXxO1y65/dw6fckn6ExgfrXL3X7efw6t5GWOx8QXQBIDxWkQB9/mlB/SgD6Rorxb4J/tPaF8bNe1DSLKwudJvbeLz4Y7p1JnjBAYjHQgkcc8HNe00AFFFeC/tIfCjx/wCOL3TL3wL4qvtJyhtb2xXUpraBl5IlwhwT/CRjnK+9AHuV1eQWNu89zNHbwIMtJK4VVHqSelcVrXx4+Hfh+F5Lzxpovyna0dveJPID/uRlm/SvlvT/ANgrxhrF4ZfEPjHToixy01us125/77Eee3euz0T/AIJ9+GrdT/a/ijVr9u32OKK2HfruEntQB2OvfttfC/R9n2W91DW93X7BYsu3r187y/0z1r2/R9Xs/EGl2mo2E6XVldRrLDNGch1IyDXjmh/sa/CvR41E2h3Gqyg/66+vZSfyRlX9O1eu+HfDumeE9Hg0vSLGHTdOgz5VtbrtRckk4HuST+NAGpWP4m0Q+I9BvtLF9eaa11GY1u7CdoZ4T2ZHUggg4+vQ8GtiigD4fh/YR8b+INUM3iTxnp5Q8faUae8mxz2cJ7fxdzXc+H/2AfCNmoOs+IdX1OUEH/RRHbRnnkEEOeeOjDv+H1PRQB5L4f8A2WPhd4dkjkg8JWt3Kgxu1CSS6De5SRiuePSvSNF8P6V4btTbaTplnpdv18myt0hT8lAFaVFABRRRQB8zf8FBf+SEQf8AYZt//Rctepfs6f8AJB/AX/YGtv8A0WK8w/4KAxmT4CxsP4NXt2P/AHzIP616b+zfIJfgL4DYDH/Eot1/JQP6UAek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lLQAUUUUAFFFFABRRRQAUUUUAFZ2taRHrmj32myySRQ3lvJbvJCQHVXUqSpIIyAeMg1o0UAfKWrf8ABPvwzMxOmeKdWsxjgXUUU/OP9kJWJJ/wTxXd+78esq5/i0jJA/7/APPNfZFFAHxZJ/wT31CNiIfHMJQYKltOZTnnPAlOO319sc9F8MP2Mdc+HfjzRfEY8ZW839n3CyPDHaODLHyGTJfjIJH419Y0UAFFFFAGD408JWHjzwtqWgamjPY30Jik243L3DDI6ggEe4rwWH9gX4foB5mreI5G7/6TAAf/ACD/AFr6YooA8I0n9i34WaauLjSLzVDjG67v5Qfr+7KD/wDXXRaT+y78LdHmEkHg6zkYYGLqSW4XjPaR2HevVaKAOd0P4e+F/DN0LrR/DWj6TdbSvnWNjFC+D1G5VBxXRUUUAFFFFABRRRQAUUUUAFFFFABRRRQAUUUUAFFFFAHzd+37/wAkBb/sK238nr0P9mf/AJIF4E/7BUX8qx/2rvhhrnxe+FJ0Dw9HBJqBvobjbcSiNdqhs8n6iuw+C/hW/wDA/wAKfC2gaosaahp9jHbzrE+9QwHOD3oA7aiiigAooooAKKKKACiiigAooooAKKKKACiiigAooooAKKKKACiiigAooooAKKKKACiiigAooooAKKKKAIty7yuRuAyR7U6vnP8AaV+K2rfCXx54O1PTmaWCS3uI7qzk/wBVNHvj/wDHh65449efZfh94+0j4keHLfWdHnM1vJw6MCrxMOqsPUfl6V5VLMaFXFVMHe04W07ppPQ6Z4ecKcarXus6qikpa9U5gooooAKKKKACiiigAooooAKKKKACiiigAooooAKjlkWGN5GOFUFj9BUlVdS/5Bt1/wBcn/kaiUuWLY0Z0nizS4lti92qi5G6HORvGccfjUd5400awuXt576OOWM7XRs5BrzHVv8AU+DO37tf/QxWP4848Xan/wBdP6CvxTOeO8XltCrVhSi3GUI63+1Dmf3M+pwuUU8ROMXJ6pvp0dj2L/hYGg/9BOHrjrR/wsDQf+gnD1x1r5/5prZr4T/iLmZf8+Ifj/mex/q1R/5+P8D6B/4WBoHP/Eyh6460v/CwNA/6CUPXHWvnzmkaj/iLmZf9A8Px/wAx/wCrVH/n4/wPoL/hYHh//oJw9cdaP+FgeH/+gnD1x1r58op/8RbzL/oHh+P+Yv8AVqh/z8f4H0J/wsHw/wD9BSHrjqaP+Fg+H/8AoKQ9cdTXz1RR/wARbzL/AJ8Q/H/MP9WqP/Px/gfQv/CwvD/P/Ezh4OOtH/CwvD/P/Ezh646188UUf8RbzL/nxD8f8x/6tUf+fj/A+hv+Fh+H+f8AiZw9cdaP+Fh+H+f+JnD1x1r53akp/wDEWsy/58Q/H/MP9WqP/Px/gfRP/CxPD/8A0FIeuOtH/CxPD3P/ABNIODjrXzq1JR/xFrMf+fEPx/zD/Vqj/wA/H+B9F/8ACxPD3P8AxNIODjrSf8LE8Pc/8TSDg461860yn/xFnMf+fEPx/wAw/wBWqP8Az8f4H0b/AMLE8O8/8TSDg460f8LG8OjP/E1g4OOtfOVI1P8A4izmP/PiH4/5h/q1R/5+P8D6O/4WN4d5/wCJrBxx1o/4WN4d5/4msHHHWvm+iq/4ixmP/QPH8f8AMP8AVqj/AM/H+B9If8LG8O8/8TWDjjrR/wALG8O8/wDE1h4461830jU/+IsZj/0Dx/H/ADD/AFao/wDPx/gfSP8Awsfw5z/xNYOOOtH/AAsjw4M/8TWDjjrXzbRR/wARYzH/AKB4/j/mH+rVD/n4/wAD6R/4WR4c5/4msHHHWj/hZHhzn/iawccda+a6Kf8AxFjMf+geP4/5h/q1R/5+P8D6T/4WR4bGf+Jtb8HHWj/hZHhvn/ibW/Bx1r5qo49aP+IsZj/z4h+P+Yf6tUf+fj/A+lv+FkeGxn/ia2/Bx96j/hZXhvn/AImtvwcfer5pprU/+Ir5j/0Dx/H/ADD/AFZo/wDPx/gfS/8Awsrw3z/xNrfg4+9R/wALK8N8/wDE2t+Dj71fM9FP/iK2Y/8AQPH8f8x/6tUP+fj/AAPpj/hZXhoZ/wCJtb8HH3qP+FleGhn/AIm1vxx96vmVqSj/AIitmP8A0Dx/H/MP9WaH/Px/gfTf/CyvDQz/AMTa344+9Sf8LM8NDP8AxNrfjj71fMtNp/8AEVsw/wCfEfx/zD/Vmh/z8f4H06fiZ4ZGc6tb8cHmk/4WZ4Z5/wCJvb8cHmvmI9KbS/4irmP/AD4j+P8AmH+rVD/n4/wPp8/Ezwyuc6vb8HHWj/hZ3hjn/ib2/HB5r5fam0/+IqZj/wA+I/j/AJh/q1Q/5+P8D6h/4Wd4Y5/4m9vxweaP+FneGOf+Jvb8cHmvl6iq/wCIqZh/z4j+P+Yf6tUP+fj/AAPqH/hZ3hjn/ib2/BweaP8AhZ3hjn/ib2/Bwea+W6Kf/EVMw/58R/H/ADD/AFZof8/H+B9SH4n+FxnOsW/HB+ag/E/wuM/8Ti344PzV8st1oqn4pZkt8PH8f8xf6t4f/n4/wPqVvif4YXOdYt+OvzUf8LQ8LjP/ABOLfg4PzV8uwWst1PHDBHJNNIdqRxqWYn0AHWkuLaWzmeGeKSCeM4aORSrA+hB6Vf8AxE/M+Tn+rxttfW1/vF/q5hr8vtHf5H1Gfih4XGc6xbcdfm/zmk/4Wh4X5/4nNtx1+b/Oa+V2pKz/AOIp5h/z4j+P+ZX+rND/AJ+P8D6pPxQ8LjdnWbbj/b/zmg/FLwsuc6zbcdfn/wA5r5VptUvFLMHoqEfx/wAw/wBWsP8A8/H+B9WH4peFlznWbbjr8/8AnNDfFHwsuc6zbcdfnz/+uvlOin/xFLMP+fEfx/zD/Vmh/wA/H+B9WH4peFlznWbbjr8/+c0N8UvCy5zrNtx1+f8AzmvlOmtR/wARSzD/AJ8R/H/MP9WaH/Px/gfVrfFLwsu7Os23y9fnz/8AroPxS8LLuzrNt8vX5v8AOa+UaGo/4ilmH/PiP4/5j/1Zof8APx/gfVzfFPwqu7OtWvy9fnz/AProb4p+FV3Z1q1+Xr8+f/118n0U/wDiKWYf8+I/j/mH+rND/n4/wPq9vin4WXdnW7X5evzf5z+FDfFPwsu7Ot2vy9fmz/8Ar/Cvk2pbe3mvLiOC3hkuJpDhY41LMx9AByaqPifmMnaOHjd+v+ZP+reHSu6j/A+rW+KnhVd2dateOvzZ/wD1/hQ3xU8KANnWrX5evz5//XXyjd2s1jO0FzC9vOh+aOVCrA+hB5FQU5eJ2YxbjLDxTXr/AJguG6EldVH+B9at8VvCq7s63a/L1+bP/wCv8KG+K3hVd2dctfl6/Nn/APX+FfJVI1T/AMRQzD/nxH8f8x/6s0P+fj/A+tW+KvhVd2dbtfl6/Nn/APX+FDfFXwqu7Ot2vy9fmz/+v8K+SfarP9l3rWBvhZzmyB2m58tvLDem7GM1tHxMzKpfkw8XbXrt33Jlw5h471H+B9Wt8VPCihs65a/L1+b/ADn8KRvit4UXdnW7X5evzZ//AF/hXyWkbSMqqpZmOAqjJJ9Kv33hvV9Ogae60q+tYB1kmt3VOenJGKun4kZpVjKcMMmlu1fQmXD2Fg1GVV3fofUrfFbwmu7Ot2vy9cNn/wDX+FDfFfwmu7OuWvy9cNn/APX+FfI9MrFeJ2YS0VCP4/5mn+rWH/5+P8D66b4seE13f8Ty1+Xrh8//AK/wob4s+El3Z1y1+Xr8/wDnP4V8hUjVX/ETcw/58R/H/MX+rWH/AOfj/A+vm+LPhNd2ddtfl6/Nn/8AX+FDfFrwku/OvWny9cNn/wDX+FfH7U2j/iJ2P/58R/H/ADD/AFao/wDPx/gfYTfFrwku7OvWny9cPn/9f4UjfFzwiu/OvWny9fnz+Xr+FfHdNbrVf8RNx/8Az4j+If6tUf8An4/wPsZvi54QXfnXrT5euHz+Xr+FDfFzwgu7OvWny9cPn8vX8K+Qb7S73TPJN5Zz2olXfH58TJvH95cjke4qpWk/EnMabcZYeKfnf/MiPDmHkrqo/wAD7Jb4veD13516z+XriTP5ev4UjfF7weu/Ov2fy9cPn8vX8K+Naa1L/iJmP/58x/H/ADK/1ao/zv8AA+y2+L3g9d3/ABP7P5euHz+Xr+FDfF7wcu7/AIn9n8vXEmfy9fwr4zqzcaTf2llDezWVxFZznEVxJCyxv/usRg9O1aR8R8xmm44eLt66epEuHcPG16j/AAPsRvjB4OXdnX7M7euHz+Xr+FI3xg8HLuzr9n8vXEmfy9fwr4vb60nHrUf8RKx3/PmP4/5lf6t0f53+B9ot8YfBq7s+ILP5euHz+Xr+FI3xg8Gruz4gs/l64fP5ev4V8b/2PfNpx1AWVwbBTtN35TeUD/d34xn2zVNvrW0vEXMY25qEVfVb7Ga4fw72qP8AA+1G+MXg1d2fEFn8vJw+fy9fwpG+Mngxd2fEFn8vXD5/L1/CviqmVL8SMet6Mfx/zK/1doPab/A+2G+Mngxd2fENl8vX95n8vX8KG+Mngxd2fENl8vXEmfy9fwr4lpGo/wCIkY7/AJ8x/H/Mf+rlH+d/gfbbfGXwWu7PiGy+XriTP5ev4UjfGXwYu/PiKy+XriTP5Y6/hXxE1Nqv+IkY5/8ALmP4/wCZH+rtH+d/gfb7fGbwYm/PiKy+UZOHz+WOv4UN8ZvBaB8+IrL5Rk4kz+WOv4V8QGmN060f8RIx3/PmP4/5j/1do/zv8D7hb4zeClD58RWXyjJxJn8sdfwpG+M/gpQ+fEVl8oycSZ/LHX8K+HGptP8A4iNjv+fMfx/zD/V2j/O/wPuVvjR4JXfnxHY/KMnEmfyx1/ChvjR4JXfnxJY/KMnEmfyx1/CvhpulMan/AMRGx3/PmP4i/wBXaP8AO/wPudvjR4IQPnxJY/IMnEmfyx1/Clb40eCF358SWPyDJxJn8sdfwr4VpGqv+Ii43/nzH8Rf6vUf53+B91N8avBCb8+JLH5Bk4kz+WOv4UN8avBC78+JLH5Rk4kz+WOv4V8Jt0ptP/iImN/58x/H/MX+r9H+d/gfdrfGzwOokz4ksfkGTiTP5Y6/hQ3xs8Dx78+JbH5Bk4kz+WOv4V8H0jVX/ERMb/z5j+If6v0f53+B94t8bfA678+JbH5Bk4kz+WOv4UN8bfAyh8+JrH5Bk4kz+WOv4V8GU2n/AMRDxv8Az5j+If6v0f53+B96N8bvA0Ykz4msPkGTiTP5Y6/hQ3xv8DR78+JrD5Bk4kz+WOv4V8EtSU/+IhY3/nzH8Sf9X6X87/A+9ZPjf4Gj358T2HyLuOJM+vTHU8dBz+dD/HDwMvmZ8T2HyLuOJM8c9MdTx0HP5ivgem0/+IhY3/nzH8Q/sCl/O/wPvqT44eBU8zPiew+VdxxJnjnpjqeOg5/MUSfHDwJH5mfE9h8q7jiTPHPTHU8dBz+Yr4FplV/xEDGf8+o/j/mH+r9L+d/gffsnxy8Cx+ZnxRp+FXccSZ456Y6njoOfzFEnxy8CR+ZnxTp+FXcdsueOemOp46Dn8xX5/wBNqv8AiIGM/wCfUfx/zF/YFL+d/gfoDJ8cvAkfmZ8U6fhV3HbJnjnpjqeOg5/MUSfHPwGnmZ8U6fhV3HbLnjnpjqeOg5/MV+f1Mo/1/wAZ/wA+o/iH9gUv53+B+gj/AB08Bx+ZnxVp+EXcdsueOemOp46DJ/MUj/HTwHH5mfFWn/Iu44lzxz0x1PHQZP5ivz5prdav/X7Gf8+o/iL+waX87/A/Qh/jr4DjMmfFWn4Rdx2y5456Y6njoMn8xQ/x28BRmTPirT8Iu47Zc8c9MdTx0GT+Yr896bx6U/8AX7Gf8+o/iH9g0v53+B+hUnx28BRmTd4r0/CLuO2XPHPTHU8dBk/mKR/jt4Cj8zd4q0/Ea7jtlzxz0x1PHQZP5ivz0amt0p/6+4z/AJ9R/EP7Bpfzv8D9DX+PHgGPzN3irT/kXcdsueOemOp46DJ/MUS/HnwBH5mfFenfu13ttlzxz0x1PB4GT045FfnhTKf+vmM/59R/EX9g0v53+B+iMnx58AR+ZnxXp37td7bZc8c9MdTweBk9OORRJ8evAEfmZ8V6d+7Xe22Xdxz0x1PB4GT045Ffna1Np/6+Yz/n1H8Sf7CpfzP8D9FJPj14Aj8zd4r0792u9tsu7jnpjqeDwMnpxyKJfj38P4/Mz4s0792u9tsu7jnpjqeDwMnpxyK/Omkaq/17xf8Az6j+I/7Cpfzv8D9FpPj58P4/Mz4s0392u9tsu7jnpjqeDwMnpxyKJPj78P4/Mz4s0392u9tsu7jnpjqeDwMnpxyK/OemU/8AXrF/8+o/iH9hUv53+B+jcvx9+HsZk3eLNN/drvbbLu456Y6ng8DJ6cciiX4/fD2PzM+LNN/dpvbbLu456Y6ng8DJ6ccjP5xtScelH+veL/59R/En+w6X87/A/RyX4/fD2PzM+LdN/dpvbbLu456Y+8eDwMnpxyMknx/+HkfmZ8W6b+7Te22Xdxz0x948HgZPTjkZ/OCkaq/16xf/AD6j+If2HS/nf4H6QS/H/wCHkfmZ8W6b+7Te22Xdxz0x948HgZPTjkZJf2gPh5H5mfF2m/u03ttl3cc9MfePB4GT045Gfzcakp/68Yv/AJ9R/EX9h0v53+B9D/ti+OtA8b6r4ZOhavBqotYJ/O+zOHSPcybeR3O08Z7D158q+FPxY1j4S+Il1HTnae2cbbmweQiKdeOo7MMcNjiuKpGr5LE5rWxGOePj7s209PKx61LC06dBUHrHzP1C+H/xA0b4leHYdX0W4E8DfLJGfvxPgEow7EZFdR17V+Znwl+Ler/CTxHHqFgzT2bnF1Ys5VJ1/owzwa/Qr4efELR/iV4dg1fR7lJonAEsW4F4Hxko47Efr1r9pyLPaWa0uWelRbrv5o+Nx2AlhZXWsX1/Q6uikpa+tPJCiiigAooooAKKKKACiiigAooooAKKKKACqupf8g26/wCub/yNWqq6l/yDbr/rm/8AI1lU+CQ47o8d1b/U+DO37tf/AEMVj+PP+Rv1P/rp/QVr6t/qfBnb92v/AKGKx/Hn/I3an/10/oK/kfiz/csR/wBfKX/po/SMt/iw/wAMv/SjBprU6mtX4yfVCUjUtI1NAJRRRVAFFFFADKKKKAGtSUrUlWAjUlK1JQAUyn0ymgCkalpGpgNooopoaCkalpGqg6iUUUUDYyiiirJGUUUUAFI1LSNTQ+glFFFUCGtSUrUlAwplPplNADdKbTm6U2qQMRqbTmptMXQKKKKYxtbngbQk8SeKtP0+Xd5MrkybTglVBYjPbOMfjWHWz4N18eGfEtjqTqXSF/mUddpBU498E16+VuhHHUXif4fMub0urnNied0J+y+Kzt620Ox8V/EjUvDXiKbTNGS3sdNsZPLFssCkSYxu3ZGeTnpj+tbeveE9EvPFHhbVCsdhbaoFd7fyN6SSfIyoVHA3BiCcY4561g+JvDOj+KPEEuq2PibS7ayvD5kiXEu2WM4+bCHr68460vijx5pt14o8Nx2ZLaTo7oPO2kFwCu4gYzgBR9ea/XXiVSliHmcoypupD2SbT05t4pbR5dz5FUlLkWFTUuWXPpZ7dbrV3NPUND0jSfi5pw0+7jWc3SB9PitjGsI8vOQ33TnrgetR+KPh9a+KPGurJBr9umqyZmSx8pm4CgYZ84B9gCRTNYk09finYa9HrOmzWU9wuRHcAvGBGAS3YDI7nvUek65p8PxqvNQa+t0sjvxcmVRGcx4HzZx1rorfUJueFr0o8k8Raydkk18as/n28iIOulGrTm+aNPst09tv+D5nJeHvAcurQajd315HpOnWDeXPcyIZCHzjaFHU5x37jrS6/wCA10ux03UrDUk1TSr6XylulhMZR89ChOR0P5HpXb+EvGVrHaeJdMg1eDSL+a+muLW9mCmJgWHUsCP4e/ZhjpXP+Ltc1Oa30+31TxTY60wulkMFkiMkYHRy6qvPJG2vCq5XktHLlON5yf2k1o+a1neS0t2j53O6GKxs8Ryt2Xaz1Vt1p38/Kwvir4SxeE9Pubi58QWxlRd8Fs0YR5xxnAL8YJ7Z6VB8DR/xXkWRn/R5f5Cm/GbVLTVvF0c1lcxXcItY1LwSB1zubjIOO4qH4O6la6V40Se8uYrSAQSAyTyBFyQMDJOK5P8AYMPxNRpYSChThJK9209d7v7jZe3qZZOdaXNKSfS1tNtCez+H/wDwlUniTUP7ThsFs7yQMJ0+TaWJLFs8YGexzVTWvh7bWOi2mtWWtpqOkyTCGa4FsyNDk43bCSSB+B6etdDout6fD4T8dwve2yzXU8pgRpVDSA5wVGfm/Cs6z1axT4K3+ntdQC+e7Drbl18wjehztznHB59q754PKXT96EXKVOc+a7vzKTsrXtqtLGMa2KUtJPlUoxtZbNK72vozX+JXhbw7Y+GNFngvYLO4+ys0flWJBvztT5iR909/mz96sKH4X20P2C21jX4tL1S+AaGy+zNIfmOFywIAJPHP61o+Mruw8TeDPDtzbapYpNptttms55dspYBBtCYyeVPoMV1Gt+NrnxBFZXvh/wAW6do0LRgT2eoGNHQ9yNykk9vTjg8161XB5TjcZVr1qcWlCm4xi/iTS5nbnjqtt/kzihXxdGhGEJPeV2+nZbPff9Tz3Q/hXe6v4k1XRJrlbS7sY/M3bN6ycjbzkYBBBz+lW4/hVbXXiq30S18RW90zwvJJNBEHETqcFCA/X6kfStrwN4mt4fG3iK61LXLe68y18sX0oWBZiNoG1eOw7dcZrm/g3qVppXjRLi8uYrSAQSAyTyBVyQMDJOK8ang8lvhqXsr+0qSTbk7qKlonZ21WlztdbG2qzc7csU0kt215q+j6E0fwpivLPUVsPEFrfarp6lp7KOJtgxnIWQn5jx2GM8HFYWh+GtIvtPF3qniS30re5VYRA88nHdlUjaPQ966/4Z65p2m+MvE093fW9vBMkojkklVVfMmRtJPPHpVvwbrNrbeAbWDRtZ0vQtcWcm7mvtgd0y3QsDnjb2PQjitqGV5VipUqsYxjdTvHmbvytJWvJO7V38SJqYrFUlODbesbOyVrp36PS/kZFn8OLfw58QNGstTv4bjT7nbNby/Zy63PzACMrztz6kkYIrR8SeHLCx+KFrFoGrR6fqT3CJ9liscLaAxj5hn5Hz6D+9Vj4ieLtMm8WeDtRh1GHUYbVlaeaAjI+ZSSVHIOMnb1pmtyadD8WtP8Qx63ps1hcXCZEVwC8QEYBL9gMjqT3r06mGy7DqphcNCLSrQd76qLSu01Lo9N2cyqYio41ard3B6W0bT2at21MC98B6p4o8faxa3OpRym0Ie71KSIIoUKOdg4Bx2z2NVr34Z20+gXmq6BrsWupZc3Ma27Qsq9yASc8ZP0Bxmuus/FmjN4z8Z2NzqMUNlrCLHDfBgYwdhX7w4x8x5zjis3Rp9L+G3hPxCkmt2Oq6hqUfkwQ6dJ5oUYYBmPb72efTjOa43luVVOec0pRbq803PWLTfIkr6303TubrFYqPLGN00o2jbR3Sv00trtYx4/hhaR+HdK1q/8RQadZXqEt5luzOjfwqqhst3yeMYqh4p+HMvhrxBYafJqdq1pfKJIr+UmNAvct1x+Z6itrxrrFjd/CvwrZQXkE13A3723jkVnj+VvvKDkfjW/rXiHw9c654Ca9urS8sra2ZbhVZZFjcxqF3gZxhh39KwqZZlFSDpQUYyiqT5nJ6udlJPW1urtsaxxWLi1OTbTc1ay6XtbTc5W2+F+n6zY6jJoXiWHVruyTzHtzaPECBno5Jz0OMDHTpWrHj/hnuX1+2/+1BXdaf4ujtbrW01DxZo9zYzI4sLS2eMBE7bmAHzcgbcnPJFecR6xY/8ACj5dP+2Qfbvtm77N5i+Zt8wHO3Oce9erWwWXZdGcsPZSlSqpq+l01bRylv011OOnWxGIcVUu0pxa+d79F+Rn/BWZYviFYFrZ7gssihlQt5RKn5+O3bPbNema+114Msdch1bUZtcutfleDTrEhmRAchVy3yr99cgY6Dr28/8Ag34k0zRLrV7W+uv7NkvoPLgvsf6pue/bqDk8fLXbeFvEmm+GdFNr4q8R6VrcFvOklj9mc3MsZUkgkgZGO3pyM4wK14Ynh4ZVGk6iUpOb5m0lBtJWkrq91eza0ZOaRnLFuXK2lZWs7vro7aWe+x4drWiXvh7UZbDUIPs13GBvj3q2MgEcqSOhHevWfgVqS6J4U8V6kyb/ALLskI9QqsSP51xHxVMV14wur+HU7TU4bwiWN7V92xcYCOOzAD+vHStj4eaxY6f8PfGVtc3kEFxcQlYYZJFV5DsYYVScnkjpXyuS+zyzPqii/dgp2bae0XbbR3PVxvNisvjday5b2v3V/MteNfh+t98XLS0tF/0HV2W7DLwAhyZcY+jH/gQrqfixqlvq/wAM7w20UaW9rqItYtg6LH8vH45/Co/DPxG0q1+GsF/c3Fudf022ltIIpJQJWyVCkLnJGAmTj+E1xza5Z/8ACk1s2u4H1D+0PNNu0qmQjfncVznHvX2MqmX4ejiFQmv9ohKo/wC6tLR9buWh5EY16k6ftE/3clH13u/uSILf4SWtudOtda8SQ6Rq2oBTBY/ZWlOGOFDOCACTxz+tV9B+D99q/iDXNGnvI7K801PMy6b0lz93nI2qRg5wcZ6V6Pr3jy68Rw6ff+GvGemaJEYgLiz1IxI6N3I3IxJ7enHB5rB8C+LLSPxd4uuNU8Q21881qsUd9MEt1nKjHyrwPbjrjNcVTKsjjiKNKEbxb3ukmuVvfnbvfyRrHGY6VOcm9bbW1TuvJLbzZgW/wbtNU0ae/wBK8WWN7FZybLtnhaOOEAZZg5J3ADkHAB7GsjxR8NY9J8K2/iLStZi1vTJH8qR1gaJo2zgfKSTjIxzg8jjmtX4faxY2Pw18aWtzeQW91cRAQwyyKryna33VJyfwptvrFgvwJvdON5ANQa/Di1Mi+YV3J823OccHnFed9VymvQUo0owk6cpaSeklKySTfVLU6vaYynUac20pKOy1TWuy6eR2vxS8Labrtv4UfUtfg0NPsohj8yFpWkdgv8IIwo7sTgZFec3Xwd1iHx0nhqOSKV3i+0C7OVTyc43kdRyMY55/Ou38fWWg+Pl8ORxeKtKsZbG2VLgTzqF2NjO1gcbwVPynB5HSr7fFzQk+LiSm5U6XHY/2eL/BK+ZvDbv93I259eenNfQ5hgsqxuJdTF8sE5U0pKV3JW95NXskvkefh62Ko0+WjdtKTaa210tprftqeeX/AMLbKfRdUv8Aw/4lh16TSxm6t1tWgKrzllJJ3AYJ444PParuhfBKLVvCum69eeJbbSrK6RmdrmIKIm3bVUEuA2cH0/GtzxZ4l16HS9XFx8RtIv7CSNkitrSOGSacMMbGVUGzIP3snFYfjLWtPuvgr4U0+G9t5r2G4LS28cqs8Y/ecsoOR1HX1ryK2EyajUqSlR+GDdm7JvmSVrTk9vM7KdfGVIwiqnxSte17Kz3ukvwPMbuFbe6miSRZkjdlEi9GAOMj617B48tZL74N+AbeBDJPNMsaIOrMVYAfnXD6V8WPFWh6VFpljqvk2MKlUi+zwt8pJJGShPc967jVfF2l6f4B+HkqXcF3cabeRz3FpHKrSoq5Jyucg+mfavMyf6h7HExVRrmgr3SVvejtq721OvGfWFOm3FaS0s739176Kxlx/BK0Opx6FN4ttYvE7xbxpwtXZAdu7aZc4zjnpn2rD8L/AAputaj1u51W+j0HTtHdorq6ljMpEinlVUEZx9e4xnNeseJPGmoapqqX+gfEbR9N0ORFc29ysRni4+bajIWY98Eg84rk/CfiTTfE3gvxf4b1HXLa0v768a7i1C8xBFcEspyegXJTkdg3AOMV7tfK8mWJjSpx25rXaSnZXir87er6+6edTxeNdNzlLtfTWN3rpZL8y/4g0i10X9nqaGy1OHV7RrxXiuoUKblMg4ZTyrDnIPSsr9mHP/CYapjG77A2Pr5iVPr1xomi/A2fQLXXrHU9Siu1aVbeUYZi4Y+WDguoBHzAYOD9Kyf2edY07RfFGpyalf22nwyWJRZLqVY1LF14yxHNXKpRjnmB+FJQimk7pNX0vr+LDllLAV93eXbV7a2NHxJZ/EXWZbDRfGV9/Z+kandpbLN5Vq/7zkpxGQ3UeornLL4L3dz8TLnwi995awRGc332fIMe0ENs3dywX73BrK1zwK/huzfVIvE3h++khkVlh0+/82cksMFV2jp1/CvZ9c+I3h5vCF34rtdRtV8TXekpZC1WVPOjYscnYDu4ZienRRWdLC4THVKsswupU/e9+fM5QSd0rWW9raXCVatQhH6va0rrSNkpaWdtenyPJtK+FdtNpV5rWreIYdH0CO5e2tr1rZpmuGDEZVFbgHB7nofTNO1D4OzWvirw/psWrR3Wma4N1nqkUJwVxk5jLdQCOM9xz1A7bwF4/S4+Fdtoml+JLLwxr+nysQ2obFimjLM33nVh/F2Gcr0wazm8VXTfEfwg2veMtP177JM0kstskcdvbbhj/WhVD5AH0xSeX5P9XouMbufI201ZXa5k25X0X9267lfWcb7Sabta+luy0a0/X5GfD8BLW61i+0OPxfZNr8Cu6WS2zkMg+6XfOEYjBKgMRnvWr8JfA/h+88D+Ljq89sb+FHjuGmsfNfTdocb1b+InG7C4Py0mh+JNJh/aOv8AVJNTs00xvM23jToIjmEAYfOOvHWm+APEmjzXnxM0i41a0086w832S6uZQkD5Mozv6fxqfcZxXZg6OV08SpwpxXvVIWbbTSXuvV7vuY1p4qVJxlJ7RlstLvXZfM5PRfhTp+r2Gsaw/ieO38M6fMIRqf2GR2lYhTnyQdyj5gOTXIeLNEs9B1QQafq8Gt2ckSyx3UClODn5WU8qwx09xXpnw5XUfB730ek+O/D1u63IjuLS+n/0WZQoxJG5HzZyR8oX7vWuc+N154avfF4k8OfZzGIVF1JZptheXJJKdjxjJHB9+a+ex2Bwscu9vCEYTT1V7t3b295qy7Wv5no4fEVXinTcnKNtNPTfRav1POWptOam18Qj3wbpTGp7dKY1MljaRqWkamhDW6U2nN0ptWiBlI1LSNVIBtNp1Nq0A1qSlakpkjKbTqbVIAplPplWgGU2nU2qRAUyn0yrQDKa3WnU1utMgKZT6ZVgI1NbpTmprdKpANplPplUgEam05qbTJG0jUtI1WA2mU+mVQCNSUrUlUiBlNanU1qpANakpWpKogZTW606mtVgNau5+Enxb1f4R+JotRsJXksXYC8scjZcJyO/RhnII9PTNcM3avTfgf8ABDUvjBryKFkttAt5MXt8MDbxnYmerHgd8bgT2B9bLY4mWKgsHfnvpb+tu5zYh0lSl7b4ep98fD34gaV8SvC9rrekzb4ZlG+JiN8L45RwOhBrqKxPCPhXTvBfh+z0bS4Ft7K1jCIqgAn1Y46knknuSa2+Mmv6Vo+0VOPtrc1le21+p+bT5eZ8m3QdRRRW5AUUUUAFFFFABRRRQAUUUUAFFFFABVXUv+Qbdf8AXJ/5GrVMZBIrKwypGCD3qJR5otDPFdW/1Pgzt+7X/wBDFZHjz/kbtT4/5af0Fe5S6LYTLCGs4W8kYjyg+T6elNuPD+nXUzSy2MEkjHczNGCSfX6+9fjuccBVczoVKUa6jzShLb+WHL+O59Nhs4WHnGTheya37u584U1q+jv+EY0n/oHW3XP+qH59OtH/AAi+k/8AQOtuuf8AVDr6/WviP+IQ4j/oKX/gL/zPW/1mh/z7f3nzjTWr6Q/4RfSf+gdbdc/6sdfX60f8IvpP/QOtuuf9UOvr9fej/iEOI/6Cl/4C/wDMP9Zof8+39583UV9I/wDCL6T/ANA6265/1Q/Pp1o/4RfSf+gdbdc/6ofn060/+IQ4n/oKX/gL/wAw/wBZof8APt/efN1FfSH/AAi+k/8AQOtuuf8AVDr6/X3o/wCEX0n/AKB1t1z/AKodfX6+9P8A4hDiP+gpf+Av/MP9Zof8+39582UV9Kf8IvpP/QOtuuf9UOvr9aP+EX0n/oG23XP+qH+HWj/iEOI/6Cl/4C/8w/1mh/z7f3nzS1JX0v8A8IvpP/QOtuuf9UOvr9aP+EX0j/oG23XP+qHX1+vvT/4hFiP+gpf+Av8AzD/WaH/Pt/efM7Uc19L/APCL6R/0Dbbru/1S9fXp196X/hF9I/6Btt1z/ql6+vTrR/xCLEf9BS/8Bf8AmL/WaH/Pt/efM1Mr6c/4RfSP+gbbdc/6pevr060n/CK6P/0DbX1/1S9fXp196f8AxCPEf9BS/wDAX/mH+s0P+fb+8+ZKRq+nP+EV0f8A6Btr6/6pevr06+9H/CK6P/0DbX1/1S9fXp196f8AxCPEf9BS/wDAf+CH+s0f+fb+8+YaK+nv+EV0j/oG2vr/AKpevr060n/CK6P/ANAy165/1K9fXp196P8AiEmI/wCgpf8AgP8AwR/6zQ/59v7/APgHzFSNX09/wiuj/wDQMtfX/Ur19enX3o/4RXR/+gZaev8AqV6+vTr70f8AEJMR/wBBS/8AAX/mL/WaP/Pt/f8A8A+YKK+n/wDhFdH/AOgZa9c/6levr06+/tR/wiuj/wDQMteuf9SvX16dff2o/wCIS4j/AKCl/wCAv/Mr/WeH/Pt/f/wD5dor6i/4RXR/+gZadc/6levr06+9H/CK6Pn/AJBlp1z/AKlevr06+9V/xCXEf9BS+5k/6zR/59v7/wDgHy1RX1L/AMIno/8A0DLXrk/uV6+vTr7+1H/CJ6P/ANAy165/1K9fXp19/aj/AIhLiP8AoKX3Mf8ArND/AJ9v7/8AgHy1SNX1L/wimj/9Ay165/1K9fXp19/aj/hFNH/6Blr13H9yvX16dff2o/4hLiP+gpfcx/6zQ/59v7/+AfLNFfU//CJ6P/0DLTrk/uV6+vTr7+1J/wAIno3/AEC7Trk/uV6+vTr70/8AiE2I/wCgpfd/wQ/1mh/z7f3/APAPldqSvqr/AIRPR/8AoF2nXJ/cr19enX3o/wCET0f/AKBdp1yf3K9fXp196P8AiE2I/wCgpfd/wQ/1nh/z7f3/APAPlWmV9Wf8Ino3/QLtOuT+5Xr69Ovv7Uf8Ilo/P/EstOTuP7leT69OvTn2FP8A4hPiP+gpfcH+s8P+fb+//gHym3Sm19Xf8Ino/wD0DLQ85P7levr069OfYUf8Ilo/P/EstOTuP7leT69OvTn2FP8A4hPiP+gpfd/wQ/1nh/z7f3/8A+UGptfWP/CJaMc50y0OTk/uV6+vTr059hSf8IhovP8AxK7Q5OT+5Xk+vTr059hT/wCIT4j/AKCl9z/zD/WaH/Pt/f8A8A+T6K+sP+EQ0Xn/AIldocnJ/cryfXp16c+wo/4RDRef+JXaHJyf3K8n16denPsKP+IT1/8AoKX3Mf8ArND/AJ9v7/8AgHyZRX1n/wAIjo3P/ErtOTuP7leT69OvTn2FH/CI6Nz/AMSu05O4/uV5Pr069OfYU/8AiFOI/wCglfcxf6zQ/wCfb+//AIB8lN1or61/4RHRef8AiV2Zycn9wvJ7Hp16c+wo/wCER0Xn/iV2Zycn9wvJ7Hp16c+wp/8AEKcR/wBBS+5/5h/rNT/59P7/APgHyQ1JX1x/wiOi/N/xKrQ5OT+4Xk+vTr059h6Uf8Ijovzf8SqzOTk/uF5PYnjr059h6VX/ABCvEf8AQUvuf+Yf6zU/+fT+/wD4B8jNTa+u/wDhEdG+bOlWZJOT+4Xk+p468Dn2HpR/wiOjfN/xKrM5OT+4Xk+p468Dn2HpR/xCrEf9BS+5/wCYf6zQ/wCfT+//AIB8iU2vr3/hD9F+bOlWfJyf3C8nsTxyen5Cj/hD9FOc6VZnJyf3C8n1PHXp+Qp/8QrxG/1lfc/8w/1mh/z6f3/8A+QqK+vf+EP0U5zpVmcnJ/cLyfU8den5Ck/4Q/RPmzpVnycn9wvJ9Tx16fkKP+IV4j/oKX3P/MP9Zof8+n9//APkOmtX19/wh+ifNnSrPk5P7heT6njr0/IUf8Ifojbt2lWZycn9wvJ7E8den5Cj/iFeI/6Cl9z/AMw/1mp/8+n9/wDwD5Aoavr/AP4Q/ROc6VZ8nJ/cryfU8den5Cj/AIQ/RG3Z0qzOTk/uV5PqeOvT8hT/AOIWYj/oKX3P/MP9Zqf/AD7f3/8AAPj2ivsL/hENE+bOlWfJyf3C8n1PHXp+Qo/4RDRPmzpVnycn9wvJ9Tx16fkKr/iFmI/6Cl9z/wAw/wBZof8APp/f/wAA+O6K+w/+EO0PnOk2XJyf3C8n1PHXp+Qo/wCEO0PnOk2XJyf3C8n1PHXp+Qo/4hbiP+gpfc/8w/1mp/8APp/f/wAA+O2ptfY3/CH6Gc50myOTk5gTk+p469PyFH/CH6Gc50myOTk5gTk+p469PyFP/iFuI/6Cl9z/AMw/1mh/z6f3/wDAPjmkavsf/hD9DOc6TZHJycwJyfU8den5Cj/hDdDOc6TZHJ3HMC8n1PHJo/4hbiP+gpfc/wDMP9Zqf/Pp/f8A8A+NqK+yj4N0M5zpFkc8nMC8+545oPg3QznOkWRzycwLz7njmn/xC7Ef9BS+5/5h/rNT/wCfT+//AIB8a0nFfZZ8G6G2c6RYnPJzAvPueOaT/hDdCbP/ABKLE55OYF59CeOaP+IW4j/oKX3P/MP9Zof8+n9//APjXimcV9m/8IboTZ/4lFic8nMC8+hPHNH/AAhuhNn/AIlFic8nMC8+hPHNP/iFuI/6CV9z/wAw/wBZof8APp/f/wAA+LqRq+0v+EN0Js/8SexOeTm3Xn0J45oPg3QWyDo9ic8nNuvPpnjmq/4hfiP+gpfc/wDMX+s0P+fT+/8A4B8Vtik4r7VPg3Qm3Z0exO7k5gXn0zxzSHwboLbs6PYndyf9HXn0zxz/APWp/wDEMMR/0FL7n/mL/WWH/Pp/f/wD4nprda+2z4N0Fs50exOeTm3Xn0J45pD4M0Ft3/EmsTu5P+jpz6Z45p/8Qxr/APQSvuf+Yf6yw/59v7/+AfEbUlfbreDdBbOdGsTnk5t15x0zxzQfBegNuzo1ic8nNunPueOf/rU/+IY1/wDoJX3P/MP9ZYf8+39//APiCmtX3C3grQG3Z0axO45ObdeSOhPHNB8FaA2c6LYHd1zboc+meOar/iGVf/oJX3P/ADD/AFlh/wA+n9//AAD4dplfcp8F6A2c6LYHd1zboc+meOaD4K0Bs50WwO7k5t0OfTPHNL/iGVf/AKCV93/BF/rJD/n2/vPhlqbX3Q3grQGznRLA7uubdDnHTPHNH/CE+H2znRbA7uTm3Q59M8c1X/EM6/8A0Er7n/mL/WSH/Pt/efCtI1fdZ8E+H2znRbA7uubdDn68c0HwT4fbdnRNPO772bZDnHTPHNP/AIhnX3+sr7n/AJh/rJD/AJ9v7z4Splfd58E+H2znRNPO7rm2Q59M8c0N4J8PtnOh6ed33s2yHOOmeOaf/ENa/wD0Er7n/mL/AFjh/wA+39//AAD4OpGr7ybwT4fbdnQ9PO7ls2yHOOmeOaG8D+Hm3Z0PT23fezbIc46Z45qv+Ia1/wDoJX3P/Mf+skP+fb+8+Cmptfe7eB/Dzbs6Hp53fezbIc46Z45obwP4ebdnQ9PO7ls2yHOOmeOaf/ENq/8A0Er7n/mL/WOH/Pt/efBB6Uxq++W8D+Hm3Z0PTzu5bNshzjpnjmhvA/h5t2dD087uWzbIc46Z45p/8Q3r/wDQSvuf+Yf6xw/59v7z4Dam19/N4G8OsG3aHp7bvvZtkO768c0N4G8Otuzoentu+9m2Q7vTPHNH/ENq3/QQvu/4Iv8AWKH/AD7f3nwC3SmNX6At4F8Otu3aHp7bvvZtkO768c0N4F8Otu3aHp7bvvZtkO768c0/+Ib1v+ghfd/wQ/1jh/z7f3n5+UjV+gbeBfDrb92h6e2772bVDu+vHNK3gXw427Ohac2772bVDu+vHNP/AIhxW/6CF9wv9Yof8+395+fLdKbX6Dt4D8ONu3aFpzbvvZtUO768c0N4D8ONuzoWnNu+9m1Q7vrxzT/4hzW/6CF93/BF/rFD/n2/vPz1pGr9C28B+HG3btC05t33t1qh3fXjmhvAfhxt27QtObd97daod2OmeOaf/EOa3/QQvuD/AFih/wA+395+eVNr9D28B+HG3btB05t33s2qHdjpnjmhvAfhxt27QdObd97Nqh3Y6Z45p/8AEOq3/QQvu/4Iv9YYf8+395+dzUlfok3gLw227doOmtu+9m1Q7vrxzSN4B8Ntu3aBprbvvbrVDux0zxzVf8Q7rf8AQQvu/wCCL/WGH/Pt/efnXTa/RZvAPhtg+7QNNbd97Nqh3Y6Z45pW8A+Gm3btA05t33t1qh3fXjn8af8AxDut/wBBC+5h/rDH/n2/v/4B+dFMr9GG8A+Gm3btA01t3DbrVDu+vHP40N4B8NPu3aBprbuG3WqHd9eOfxp/8Q9rf9BC+5h/rBH/AJ9v7z85aZX6Ot4A8Mvu3aBprb+G3WqHd6Z45/Gh/AHhp9+7QNNbfw261Q7vTPHP41X/ABD2r/0EL7n/AJh/rBD/AJ9v7z84qZX6QN8P/DLbt3h/TW3cNutUO70zxz+NDfD/AMMtu3eH9Nbfw261Q7sdM8c/jT/4h7V/6CF9zD/WCH/Pt/efm5TW61+krfD/AMMPu3eH9Nbfw261Q7sdM8c/jQ/w+8MPu3eH9Nbfw260Q7vTPHP40/8AiH9X/oIX3Mn+3of8+395+bVMr9KG+H3hiTdu8P6a2/ht1oh3Y6Z45/Gkb4feGJN+7w9prb+G3WiHdjpnjn8af/EP6v8Az/X3P/MP7eh/z7f3n5rtTT0r9Km+HvhiTfu8PaW2/ht1pGd2OmeOfxob4e+GH37vD2mNv4bdaRndjpnjn8af/EP6v/P9fc/8xf29H+R/efmnTK/S9vh74Yffu8O6W2/ht1pGd2OmeOfxpG+HvhiTfu8O6W2/ht1pGd2OmeOfxp/6g1f+f6+5/wCYf29D+R/efmg1Nr9Mm+HnheTzN3h3S23jD7rSM7h6Hjn8aRvh54Xffu8PaW28YfdaRncPQ8cj6+tP/UGr/wA/19z/AMw/t6H/AD7f3n5mUjV+mjfDvwvJ5m/w9pbbxh91pGdw9DxyOvX1ob4d+F5DJv8ADult5g2vus4zuHoeOR16+tP/AFBq/wDP9fd/wQ/t6H8j+8/MmmV+nDfDvwvJv3+HdLbzBh91nGdw9DxyOvX1ob4d+F5N+/w7pbCQbX3WcZ3AdAeOR16+tP8A1Dq/8/19zD+3ofyP7z8xmpK/Tpvhz4XkL7vDulvvGH3WcZ3DsDxyOvX1pW+HPheTzN/h3S23jD7rOM7h6HjkdevrT/1Dq/8AP9fcyf7cj/z7/E/MGmtX6ft8OvC0hff4d0t94w+6zjO4dgeOR16+tDfDnwtJv3+HNLbzBtfdZxncB0B45HXr61X+odX/AJ/r7mH9uQ/59/ifl81JX6hN8OfC0hff4c0p94w+6zjO4dgeOR16+tDfDnwtIZN/hzSnEgw+6zjO4dgeOR16+tP/AFEq/wDP9fc/8yf7cj/z7/E/LqkNfTX7bXh3TdB1bwq2m6ZaWHnQ3HmPbxKhkw0eA2BzjJx/vGvMfgn8D9V+MGvbE32WiwZNzqDISuRj92vqxyO/A59Afj8Tk9ejmDy+n78lbbzSf6ns0sZCeHWInohPgl8DdV+MWuKqrJaaDA2LvUABxxnYmerHj1xnJ7A/oL4V8KaX4L0S20jSLWO0sLddqxoOvH3ie5PcnrSeFfCeleCtFt9J0ayisbKEYCRrjccfeY9ye5PJrb9ea/acjySllNK+9R7v9EfGY7HTxk+0Vsh1FFFfUHmBRRRQAUUUUAFFFFABRRRQAUUUUAFFFFABRRRQAUUUUAFFFFABRRRQAUUUUAFFFFABRRRQAUUUUAFFFFABRRRQAUUUUAFFFFABRRRQAUUUUAFFFFABRRRQAUUUUAFFFFABRRRQAUUUUAFFFFABRRRQAUUUUAFFFFABRRRQAUUUUAFFFFABRRRQAUUUUAFFFFABRRRQAUUUUAFFFFABRRRQAUUUUAFFFFABRRRQAUUUUAFFFFABRRRQAUUUUAFFFFABRRRQAUUUUAFJS0UAJRS0UAJRS0UAJRS0UAFFFFABSUtFACUUtFABRRRQAUUUUAFFFFABRRRQAUUUUAFFFFABRRRQAUUUUAFFFFABRRRQAUUUUAFFFFABRRRQAUUUUAFFFFABRRRQAUUUUAFFFFABRRRQAUUUUAeBfHz4L3vxg8eeE7aNha6XZwTPe3gGWCl0wij+8cNjJ9T2wfYPCXhXTPBOh22kaRapZ2NuuEjQepJJJ6kkknJ9a2tvze9HFedRwNClXniYx9+drv0SVjonXnOnGm37qH0UUV6JzhRRRQAUUUUAFFFFABRRRQAUUUUAFFFFAH//2Q=="/>
          <p:cNvSpPr>
            <a:spLocks noChangeAspect="1" noChangeArrowheads="1"/>
          </p:cNvSpPr>
          <p:nvPr/>
        </p:nvSpPr>
        <p:spPr bwMode="auto">
          <a:xfrm>
            <a:off x="276225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8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vHbv9pbw2P2krL4K2FjqOr+J2019V1G6s1jNrpUIXKfaGLhgz5QABT/rY88NwfCH9prw18bviN4+8LeF7LUbu18G3EVnea/tj+wXFw24NFCwcs5UowJ244znBUkA9ioryrxd+1H8IfAPiK70HxH8SvDGi6zaELcWF5qcSTQsQGAdS2VOCDg9iK6PwB8YPA3xVhll8G+MND8UpEMyjSNQiuWi/wB9UYleo6gdRQB2VFFFABRRRQAUUUUAFFFeN+BP2ovCXxE+PXjb4SaZaatH4m8IwLcXtxcwRraSqfLB8pxIWJBlUHci98ZoA9kooooAKKKKACiiigAooqKaZbeGSVzhI1LMfYDNAEtFeNfsu/tPeGv2sfh/qHi/wrYappun2WqS6U8OrxxpKZEjik3ARu42lJk75zuHbJ9loAKKKKACiiql/fW2l2NxeXc8dtZ28bSzTysFSNFBLMxPAAAJJPpQBbornPA3xA8NfEzQItc8J67p/iLR5HaNL7TbhZoiynDLuU4yD2qbxj4x0P4f+HLzX/Eur2ehaJZ7Tc6hqEywwxBmCLudjgZZlUepIHegDdorM8P69pvirQ7DWdGv7fVNKvoUuLW9tJBJFNGwyrqw4IIPUVg+Dfi14N+IWueItG8NeJdO1vVfD1x9k1a0s5w8lnLll2yAdDlHH1Rh1BoA7GiiigAorzb9oH44aL+zl8Jdc8f+ILS+vtL0ryVe305EaeRpZkiQLvZV+9ICSTwAep4PS/D3xpZfEjwH4b8XaZHcQabr+m22q2sd0oWVYp4llQOFJAYK4yASM55NAHSUUUUAFFY/inxVo/gjw/e65r2pWuj6NYx+bc317KIoYVzjLMeAMkD8ad4Z8TaT4z0Gx1vQ9RtdW0i+iE1rfWcolhmQ9GVhwRQBrUUUUAFFFFABRRRQAUUV5t+0D8cNF/Zy+EuueP8AxBaX19peleSr2+nIjTyNLMkSBd7Kv3pASSeAD1PBAPSaK5v4e+NLL4keA/Dfi7TI7iDTdf0221W1julCyrFPEsqBwpIDBXGQCRnPJqt8Qvip4P8AhNpMGpeM/E2leF7CeXyIbjVrtLdZJMFtiliNxwCcDsDQB1tFUNK1ay17TrbUdMvLfULC6jWa3u7WVZYpo2GVdHUkMpGCCDg1foAKK4fWfjR4C8OeObDwZqnjLQ9P8WX5QWui3N/El3KX4QLGW3ZY8KMc9s13FABRRRQAUUUUAFFFFABRXHeMvi34N+H+ueHdG8SeJdO0TVPENx9l0q0vZxHJeS5UbYwepy6D6uo6kV2NABRRRQAUUUUAFFeVftJftCaF+zH8Lbvxz4hsb/UrCC4htRa6aEMzvI20Y3soAHJJz2rz34nft5eBPhb4f+DutalpWvXVn8Too7jSxbW8Ze2iZbdt06mQcj7VHwm7OGxnAyAfS9FFFABRRRQAUVUv7620uxuLy7njtrO3jaWaeVgqRooJZmJ4AABJJ9Kx/A3xA8NfEzQItc8J67p/iLR5HaNL7TbhZoiynDLuU4yD2oA6OiuQ8QfFbwb4T8XaR4W1jxTpOmeJNYwNO0m6vEjubrJ2jy4yctkggcckECuvoAKKKKACiiigAooriPCnxo8BeOPFGqeG/D3jPQ9c8QaWWF5plhqEU1xBtba+5FYn5W+U+hwDg0AdvRRWX4h8RaX4R0W81jWtStdI0mzjM1zfX0ywwwoOrO7EBR7mgDUorl/APxH8LfFHQf7a8IeIdN8TaT5zQG80u5SeMSLgshKk4YAg4POCD3FVdS+LXg3R/iJpngO88S6da+MdTt2urPRJJwLmeIbiXVO4xHIffY2OhoA7KivGPjX+1J4X+BXxG+GPg3XLDVbzUviBqf8AZmnyWEUbRW7+ZDEGmLOpC77iP7oY4DHsAfZ6ACiiigAooooAKKKKACiiigAooooAKKKKACiiigAooooAKKKKACiiigAooooAKKKKACiiigAooooAKKKKACiiigAooooAKKKKACiiigAooooAKKKKACiiigAooooAKKKKACiiigAooooAKKKKACiiigAooooAKKKKACiiigAooooAKKKKACiiigAooooAKKKKACq128sdrM9vGJp1RjHGzbQzY4Ge2T3qzRQB+Yf7O/wh+N/hT9nL9pHx9qXhTV7P44eLLiSGzkmTbfSxnBlaBc5UAyylNvUxptztWvqT/gnf8HL34Jfsq+FdH1nQpPD/AImvJLjUdXtrgYmM0kzBDIOzeSsIx224POa+mKKAPy7+A3wN8CfHP9v79pjTvHnhq08S2dnctJbxXm790zTbSylSCDjjOawP29PgT4Y/Yb8X/C74r/BaObwjrTaqbSfSLe8lkiugqh+Fdi2xgDHIu7awdeASSaPgfwj8avFv7eX7RsPwV8caR4I1eG+ke+n1a0juEuIjNhEG+CbaQ3OQB+PSnfCfwn4huP29vD/hT9rXUdV8T+LbRFuvCE/2xTos8qksjLEsa5VjESMBMvGFkU5xQB+sl1ewWFlLd3UqWttDGZZpZ3CpEoGWZmJwAACSc44r5A8af8FYf2fvCGtT6bDrOr+I2hkaKS60XTzLb7gcHbI7IHHoyZBHIJrI/wCCvPxG1HwT+yvFpGmXDW0nijWoNKumXgm2Ecszru7ZaKNT6qzDoTX0x8E/gZ4W+B/wr0bwVoWk2cFla2kcN5IIF3X0wUCSaY4+dnbJOfXAwABQA/4J/H7wL+0N4THiLwJr0GtWKt5c8QBS4tX5+SaJsMh4OMjBHIJHNcd+0R+2p8KP2YbiCw8a69INduIftEOi6bbtc3bRkkByBhUBIIBdlzg4zg18o+DfDtp+zb/wVoTwl4QiXSPCvxA0GS8uNHtF228cggnl+VBwuJbR2GMbRKwGFOK+l/2hPip+z9+zf41tPHnxDj0m18e3lqsFlcJYG71OSCNuPLCqTGoJPznaDgjJxigDH+B//BSH4K/HrxhaeFdF1fUNI169bZZ22t2f2cXT9kR1Zl3HspIJxgZNfTOoajbaTY3F9fXMNnZ28bTT3NxIEjiRRlmZicKAASSeBX45ft8ftlfDr9oV/h1q3gfw14j0vxVoOsxXMPiDVtNjtVkt8bhGkqys7ESBGAIAGGIPPP17/wAFefiFqPgj9k06fp1w1sfEutW2kXLR8M1v5c07rnsCYEU+oYjoTQBp6n/wVi/Z603xO+kf27q13ArmNtWtdLke0GDjIP32HuqEGvL/ANjvxBpniz/gph+0BrOjX9vqmk3+jR3FreWsgkimjZrMqysOCCK+x/hb8APBvw5+CWk/DePQNPutBj0+O0vrae2R0v32jzZJQQQ7O5ZiT3PHavh/9g34a6H8IP8Agoh8ePCHhuGW30LS9KMdpDNIZGjRp7Z9m48kAsQM5OAMknmgD7x+N3xs8M/s+/D288aeL5bqHQ7SWKGR7O2aZw0jhF+UdskcnA/SvzT/AGOf+CjnhH4Z+Jfi1c/EvxV4n1Wx1zXftuhJMk16IbcvMSArMfKyGi+Ueg9K/W6vz1/4JU/8j/8AtNf9jav/AKNvKAPufwx440jxb4F0rxfZ3HlaDqWnRarDc3imDbbyRiVXcNjZhCCc9K+WPGn/AAVh/Z+8Ia1PpsOs6v4jaGRopLrRdPMtvuBwdsjsgcejJkEcgmsj/grz8RtR8E/srxaRplw1tJ4o1qDSrpl4JthHLM67u2WijU+qsw6E19MfBP4GeFvgf8K9G8FaFpNnBZWtpHDeSCBd19MFAkmmOPnZ2yTn1wMAAUAP+Cfx+8C/tDeEx4i8Ca9BrVireXPEAUuLV+fkmibDIeDjIwRyCRzXc6nqEOk6fdX0+4Q20TTP5aF22qCThRyTgdBya/Ofwb4dtP2bf+CtCeEvCES6R4V+IGgyXlxo9ou23jkEE8vyoOFxLaOwxjaJWAwpxX6S0Afkhq3/AAUc8JXX7d2i+PrfxV4mHwmt9DayudNCzLG1wYpgCbXdtb52Q7sds9q/RT4J/tE+Dv2mfhxq/ijwRNeT6VbTzafI19atbsJliRyAD1G2ROQe9fKHib/lM14T/wCxSf8A9Jbmvv7Vv+QXef8AXF//AEE0Afld/wAE3/2qPh3+zB+yDrV/461h7aXUPG14llp1nEZ7u5K2FiWKxj+EcAsxCgkDOSK+4P2d/wBtr4VftO6heaV4P1i4j121j86TR9VtzbXRjzgugyVcA9drHbkZxkV8g/8ABGP4J+ENQ+HviT4nXulR3/i+312XRrS7uVDrZwJb20pMSkfK7NMwL9cKAMDdnqv2uNCtPh//AMFHP2bfFuh28em6t4iuW0/UpbcCM3KiRYS0mPvEx3DLk8kKo7DAB98eKPFGk+CfD9/ruvala6Ro1jEZrq+vJRFFCg/iZicD09yQK+RH/wCCu37PS68+nDUtea1V9g1VdIf7Mw/vAZ83H/bPPtXmv/BYLx89vbfB/wAA3L6k/hvxBrEl5rNnpEYe6uoYHgRI41JG9/38hVCQC6pnoCNqP9vX4KQfD4+Bov2fPiUvg82/2Q6KPCFr9mMeMEFPtOCcd+uec55oA+5/B3jLRPiD4Z0/xF4b1W11rQ9QiE1rfWcgeOVTxwR3BBBB5BBBAIIrG+OH/JF/H3/Yv6h/6TSV8bf8EjZNf0/wD8SvD91pOu6Z4SstfE+gDXLVoZBFMrb05/iASJmCkgNISDyTX2T8cP8Aki/j7/sX9Q/9JpKAPl//AIJD/wDJm+nf9hq//wDQ1rq/+Co3/JifxN/7hn/p0tK+Nf2Cv2d/jd8Sf2fbTW/Afx7u/h94fbUbqJdFh0/zlWRWG9928fePtW5+2p+zR8d/h/8AszeMtf8AGn7Q15468N2n2P7XoEunGFbrfewImW8w42uyP0/goA+7f2Kv+TR/hB/2LNj/AOilriP2TJvgZcfFj44R/CjR7zTvFVlrSweLLi784xzXBluceRvdgI/NS44UL24xsx2/7FX/ACaP8IP+xZsf/RS18w/8EzP+Tkv2w/8AsbYv/SzVKAPqb9ob9rD4b/sv6VZXfjvWWtLq+3Gz0yzhM93chSAzKg6KMj5mKjtnPFeDWv8AwV8+AMgYXD+KNPdTgx3OkfN9flkb9a8x+ImueHPCP/BXay1P4p3VnY6EfDsLeGrzWHVbWCUxbUYs/wAqfvRdhScYcg9cGq3/AAUS8XeFviB8ePgDYfDPVtP1j4ow68ubvQZVnmt7fzItizPEegYMwUnhQ54ByQD1f/goJ8Q9H+K//BOLxF4w8PSzS6LrKaXdWklxC0UhQ6hBjKnkHj/DiqHgn/goR8Hf2efgX8H/AAr4i1W/1LX4fBWiPdWOiWn2k2gaxhI81tyqpxg7clgCDjkV23/BVP8A5Md8ff8AXbTf/S+3rov2Cfgf4O+Ff7MngW80HSIYtR8T6DY6vq1/Moee7muLdJWVnxny1L7VToAO5JJAPTvgj8fPBH7RHg1fE/gTWo9Y04SGGZSpjmtpByY5Y2AZGxyMjBBBBIOa9Gr87/2LNGtvhn/wUO/aQ8D6FCmneHGt4tSTT7cbYYnMkTqFTooX7VIABwAcDjFdjrn/AAVG0PRdav8AT/8AhTXxOuPstxJB5y6Qih9rFdwBfjOKAPVP+Ch3/Jl3xV/7Bi/+j4qtfsB/8mb/AAn/AOwMn/ob155+1F8Urb41f8E5PHfjO00TV/D0GqaUxGm67biC7iKXixnegJ4JQlTnlSp4zivQ/wBgP/kzf4T/APYGT/0N6APd729g06znu7qeO2tbeNpZZ5nCJGijLMzHgAAEknpivjzxN/wVk/Z+8M+J59HTV9Y1mOGQxvqel6cZbTIJB2szKzjj7yqQeoJFZn/BXj4jaj4F/ZRXTdMupLR/E2swaTdMnBa28qWaRM9gxhRTjqCR0JrhvhB+278HPgz8LtL8D6J8DPijFpdvZpBdj/hE7b/Tn2ASSzf6T+8Zzkkt646cUAfYenftLeAPEPwR1P4saFrH/CQeDtNs5r25n02JpJ41iXdIjRHDJIo5KsAQCD0Oa2/gz8YPDXx8+HGk+N/CNzJc6HqQfyvPTy5Y2Ryjo6Z+VgykfkQSCDXwR/wTjjTWPj38eNF0bwZ4g8P/AAb8SWv2+10nX9O+zRwM77DBtBZVyksyhVY5SJc/dGOj/wCCaWo3XwT+L3xo/Zw1mdzJoGpPrGj+cfmltmKxuw9A0bWkgA/56OfWgD61+J/7TPgn4SfEzwJ4C1ue9k8S+M7oW2m2tlbGYJl1QSSnI2IWbGeejHGATVb9oT9rH4a/sw6ZbXPjrXRa3d4CbTSrOMz3tyBnLLEOi5GN7FVzxnPFfKfwLhH7T3/BSr4j/EqUfavDHwzt/wCwNHZuU+0/vISyk8EZ+2yDHTfGfQ14V4X/AGiPCNj+3p8ZfiD8SPBfir4j3Gi6jLovh230LSYr+LTY4Z5IlkZJJEEbbIRsIzkvK3B5oA+4fgf/AMFHfgn8evFlr4Z0bXLzRtdvG2Wlnr1r9m+0v2RHDMhc9lLAt0AJrM/4Kp/8mO+Pv+u2m/8Apfb18hft2ftMeEf2oPAGmnwt8J/iTovxE0bUIbvS9evvDscBiRSfMjMsczuByGAAPzIp4r6Z/wCCguraprn/AATZ1TUtct5bPWryw0O4vreaPy5Irh7q1aRGX+EhiwI7YoA+hP2Tv+TWfg3/ANiZo3/pDDXxx/wWO0NfE+m/BLRnma3TUPEM1o0ijJQSLCm7HfG6vsf9k7/k1n4N/wDYmaN/6Qw18l/8FaP+Qr+z1/2Nv/s0FAHQ/wDBLX4ialZeB/GPwP8AFLeX4s+GuqzWYiY8vaPK/wB3PLBZRKM9NrxdsV9o+LPE2neCfC+r+ItYuFtNJ0mzmvru4bpHDGhd2/BVNfn5+1BJ/wAMi/t/fDz40wn7J4Q8dR/2F4lZchFcBI2kfHYJ9nlx1Jt3Peu4/wCCn3xA1XV/Cngv4F+Epd3ir4l6rDaOqk/u7JJF3MxH3VaQx5P9yOXtmgD8/wDRZPEnxI/as+CXxw8Rh4D8RviXHJYWr8+Xa2l/ZRx7T3VfMMQ/64e9fvHX5n/tkeAdL+FPx2/YW8H6LH5el6Hr1vYwcAFlS901S7Y6sxBYnuWJr6k/4KDfEbUvhb+yD8Rdb0e6kstVe1hsILiMfPH9ouI4HZT/AAkJI5B6g4I5xQByfxS/4Kh/Af4V+Lbjw5ca1qHiK+tZPKupvD9oLm3hcdVMpdVYjvsLYII6jFe1/Av9orwB+0d4Xl1zwFr8Wr21u4jurdkaK5tXOcCWJgGXODg4w2DgnBr8/wD9jj9r74U/s4/A7w9oVn8HviVe65cWiz6xreneGreRdQnk+dmWU3AZ4hkKmQPlAOASam/ZR8YQ+IP+CjOp+I/hv4A8V+DPAHivRphrFjrGjiyhiuEj3mXajOihpUTBDZ3TOMANQB+gPxt+P3gX9nnwmfEXjzXodFsXby7eIgyXF1J/ciiXLOeRnAwBySBzXg/w2/4KnfAT4keJrTQ11rUvDd1dyiGCbX7IW9uznoDKrMqA+rlR718r/tIfGPw3N/wU0v5fiL4a8QeP/CPgPTIYdM8PaHpsd9i4eCGUyyQu6KUEk7EsSSWSIYIAxvftfftdfDf9pj4G634Pj+DHxLi15YVk0PUL3wxAi2NwhBUh1nZkQgFG2g5VjxQB9tftVftJ+FP2a/h2dV8U3l/Z/wBrebp+ny6fbNKwuDC7KSR93pnOe3HQ18I/sIf8FIPBHwo+CzeHvir4n8Tav4obV55orieGbUCtu6xhF8xmJxuDnaPX3r7N/Zs1jxHrn7C/hm68WwXltry+Fp4J01CMpOVjSSON3B5y0aI2Tyd2T1ryT/gjb/yaPd/9jNe/+iregD0f9qaf4Fr8Z/gbF8UtGvtS8YX2s+R4SktvOEcVwZrcAzhHUFPNa34cNznjbuz6V8Xv2mPBHwP8Y+BfDXiu7ubS/wDGV3JaadJHDuhjZDGGeZyQETMqDPPUnoCR8nf8FGP+Tu/2OP8AsbE/9OGm1hf8FUvB9h8Qv2gP2XPCuqtMuma7rU2mXZt22yCGe6sIn2nBw21zg4PNAHsGqf8ABV79nvTPE0ml/wBuavd2scphfWbXS5HsgwODhvvsOM5VCCORmvrPw34k0vxhoNhrWi6hb6rpGoQrcWt5aSCSKaNhlWVhwQRXnXjX4E+CP+Ge9e+HFn4a06z8J/2RPbQ6dHAPLjIiO2Qd/MDAN5md24bs55r5+/4JC69eax+x7a211M0sWl65fWdsGOdkR8uXaPQbpXP40Ad98df+CiHwb/Z/8XS+Fdc1XUNY8R2//H3p+hWf2l7U7QwEjFlQNg52hiR3ArkPDX/BWD4C+KdY0rS7W88QxXuo3EVtFHNpDfLJIwVQ21j3I6Z/GvEv+CYXjbwb4H8bfG6z+IGsaTonxXk8RTC9m1m5jhmliV381Y3kIziYSlwp7oT0FaPwO1PRfF3/AAVe8baz8LJ4LnwdHoTf29eaRzY3NwY41JDL8jEzbTuGdzJIRnk0Aet/tqfCLxv+1F8WPhz8KLfTL/T/AIVW7/294o8QL8kM2wskdpG2eZMBuMHBmRv4KyG/Z11/46fto2Gs+KPDM/h74O/CS3gsvCem3CBItSulCMJY1zzErInPQiGFecuB9x0UAFFU9QmmtbC5mtrc3dxHEzx26sFMrAEhMngZPGT618Qt+2V+1Dz/AMYl6h/4OCf/AGlQB91UV8K/8NlftRf9Gmah/wCDc/8AxqvdP2Y/jF8UfiyviE/Ej4SXHwv+wmD7C1xfC4+27/M8wAbVK7Nqc853+1AHoHxw/wCSL+Pv+xf1D/0mkr4L/Yg/aG8N/sy/8E5T4y8RSea0esX8Gn6dG2Jb+6Zh5cKfXBJbHyqGPbFfenxw/wCSL+Pv+xf1D/0mkr8X/wBnXTLr4VeEfgx8cPGunS+N/hBo+uXunXOllSy6DdvKNt6IxxJk7GG4HLRKuQTHgA++P2Mf2YfEmveNb39on43R/bPiZr/77SdJuFITQrVlwgCH7kmwhQvVF6/OzY+mPjb8fvAv7PPhM+IvHmvQ6LYu3l28RBkuLqT+5FEuWc8jOBgDkkDmu00DXdO8UaLYaxpF7DqOl30CXNreW7h45onUMrqw6ggg1+Vf7SHxj8Nzf8FNL+X4i+GvEHj/AMI+A9Mhh0zw9oemx32Lh4IZTLJC7opQSTsSxJJZIhggDAB9UfDb/gqd8BPiR4mtNDXWtS8N3V3KIYJtfshb27OegMqsyoD6uVHvXvnxy+Nnh/8AZ9+Gup+OfE8d9LoentCs/wDZsHnSL5kixqduQMbnXkkda/Pn9r79rr4b/tMfA3W/B8fwY+JcWvLCsmh6he+GIEWxuEIKkOs7MiEAo20HKseK+qPgV4O1T4/fsB+H/Cfj+3u7XU9c8MyaVcnUYStwm3fFBOynncAkUoJ5JwT1oA+gfA/jDSfiH4P0TxPoVz9t0bWLOK+s58Eb4pFDKSDyDg8g8g5Brg9Q/aY8FWH7Q2mfBczX1x41v7F9Q2W9sXt4I1R5MSyZ+RiqEjjHK8gsAfm3/glX8UbmH4J+Lvhr4rlWx1z4ZatcWd0k0mPItWeR/mJ7JKlyvoFVaxv+Ccmlz/G740fGn9pLVIH267qb6LoJmB3R2ibGbr6RpaR5HdJB6igD9Bq/AT4La5rPwG+LCfHyzMk2haH46m0LW4YwSfs9wrluO+6MT4zwHWPuRX791+Uv7Efwatv2gP2df2oPAs4j8/VNfcWUsnSK7QNJbvnsBIqZ9sjvQB+p+n39vqlhbXtnMlzaXEazQzRNuWRGAKsD3BBBzXwf/wAFMvFWp/FDxB8N/wBm7wvOy6r4yvU1LWGj5MGnwsxVmHdcxyyn/r2HrXU/8Exfj1/wmP7M9z4d8T3P2PXvhvI+k6kLtiGitEDNA756BUV4v+3c1w37DOn3X7RHxq+Mn7TGswN9kvpZvD/heOZf9TaRqu5gD0PlrCu4dWab1NAFv/gir/yaz4p/7HO6/wDSGxr17xtJ8DP+G7PAdlrmjXtx8cJtFkn0fUE877LHbol0f3gDiMybEucEoe3IOzHkP/BFX/k1nxT/ANjndf8ApDY1V+LH/KZr4Mf9ilcf+kurUAH/AAUY/wCTu/2OP+xsT/04abX3j4o8UaT4J8P3+u69qVrpGjWMRmur68lEUUKD+JmJwPT3JAr4O/4KMf8AJ3f7HH/Y2J/6cNNrL/4LBePnt7b4P+Abl9Sfw34g1iS81mz0iMPdXUMDwIkcakje/wC/kKoSAXVM9AQAelP/AMFdv2el159OGpa81qr7Bqq6Q/2Zh/eAz5uP+2efavrbwf400Px94Z0/xH4d1a11jQb+Hz7bULSQPFInc57EEEEHkEEHBBFfDMf7evwUg+Hx8DRfs+fEpfB5t/sh0UeELX7MY8YIKfacE479c85zzXO/8E3PDPirxR+zv8d/h5Fa654c0C6nurbwzc69bNBJALu3lTuDymIXYLkBnJGcnIB6/wCNP+CrXwD8H+JLzSYtU1nxCLSTyp9Q0XT/ADrRSCASJGZdy5ONygg44J4z2Pxf/bf+GPg34A6T8Rotcvrjw/4rS4s9F1DT7KVmNwEkGGBAMZV42Bzg5U46GvlH9jz9qbw3+xr4O/4Ud8dPBmo/D3Vbe8uWOtTaeZrPUkkkJ3ylAS4AYRh0DoUVeRivvq3g8Iw/Am/PgOLSIfCM2k3dxYLoKRpZFJEkdmiEfyYZmZjjuT3oA/O39hD/AIKQeCPhR8Fm8PfFXxP4m1fxQ2rzzRXE8M2oFbd1jCL5jMTjcHO0evvX6MfGb4+eBP2f/Ca+IfHniC30HT5H8uBZFZ57h+PliiUF3IyCcDgcnAr5Z/4I2/8AJo93/wBjNe/+ireuJ1DQbH9pz/grJrWg+LYY9X8L/DfQFubHSrpA1vJLstiS8Z4b99eFvfyYwcgYoA9T8Kf8FZP2f/FXiaDR31bWNESeQRpqWraf5VpknALOrsUH+0ygDqSK+wLfUrW70+K+t7iK4s5YhOlxC4eN4yNwdWHBBHII615n+0Z8DfDHxv8Ag34j8K63pNnOrafMLC4aFd9jOIz5UsR/gKtg8YBGQeCRXzv/AMEo/iFqXjj9jSaz1O5luj4b1O80a3aXkrAsMUyJnuF88qPQADoBQB1r/wDBTz4Dx/DqHxhLr2oR2txfz6dbaabBjfXEkSozMsQJwmJEw7FRlsdQQO3/AGd/22vhV+07qF5pXg/WLiPXbWPzpNH1W3NtdGPOC6DJVwD12sduRnGRXyF/wRj+CnhHUPh74k+J17pcd/4ut9dl0a0urkBxZwJb28uYlI+V2adgX64UAYBbPU/tcaFafD//AIKOfs2+LdDt49N1bxFctp+pS24EZuVEiwlpMfeJjuGXJ5IVR2GAD7k+JnxS8K/B3wfe+KPGet2ugaFZ/wCsurpurHOERRlnc4OEUFj2FfLnh7/grZ+z5ruvppsuq63pEUkoiXUdQ0tltjk4DEozMq98sowOuK8I/wCClPxK0y6/bI+EHg3xhpes+J/h9otiuvX3h3Q7Zbie+meScbREWUSDbbxg5YYR5cdTnrfi5+3B8Ifix8INZ8AX3wL+Jw0q6sJLazh/4RK2WOyk2ERSxAXH7tkbDAqOMUAfoZY6pZ6rpsGo2V3Dd6fcRLPDdW8qvFLGw3K6uDgqQQQQcEGvkbxp/wAFWvgH4P8AEl5pMWqaz4hFpJ5U+oaLp/nWikEAkSMy7lycblBBxwTxnB/YD0Pxp4+/4J96t4L11NQ0HU3h1bQdJuNTheJ44JIiIpBuG4ojzOoOOPLwOAK8g/Y8/am8N/sa+Dv+FHfHTwZqPw91W3vLljrU2nmaz1JJJCd8pQEuAGEYdA6FFXkYoA/Rj4Y/Ezw38YvAmkeMvCWorqvh7VY2ktbpY2j3bXZHBVgGUq6MpBHBU11lcr8NYfCMPgfST4Di0iHwjMjXGnroCRrZFJHZ2aIR/JhmZmOO5PeuqoAKKKKACiiigAooooAKKKKACiiigAooooAKKKKACiiigAooooAKKKKACiiigAooooAKKKKACiiigAooooAKKKKACiiigAooooAKKKKACiiigAooooAKKKKACiiigAooooAKKKKACiiigAooooAKKKKACiiigAooooA/Pb9i0H/h4p+1N/12/wDbiug/4KvfDG+uvhR4Z+LfhsNB4q+HOrQ38d1EuXS3eRAW45OyZYH9gHPrX23baXZ2d5dXdvZwQXV0VNxNHGqvMVGFLsBlsDgZqW6tYb61lt7mGO4glUpJFKoZHU8EEHgg+lAHxb+114FvP28v2FdA8Q+Crcz6wy2niiw01fvyyrFJHPagn+ICWUDsWjUd81znwp/4K0fDSx+H9hYfE2317w34+0qBbPVdOOmvIZrmMBHZCMbSxBYo4UqSV5xk/etnZwafaxW1tBHbW8KhI4YUCIijoABwB7Vn6h4R0PVtQivr7RdPvb6LmO5uLWN5U+jEZHQUAfBX7IuheKf2pP2utd/ac17w7e+F/Btrp39m+Era9ULLdRshi8z/AGlCGViw+XdMArMENcP8ZvFWifs5/wDBT7VPiN8ZNEuLvwNq2jwx+HdYaxNzBZTLBAm9VAPzI0VwpC5YecHxhhX6jVQ1bRNP16za01OwttRtGIJgu4VljJHQ7WBFAH4//wDBRL9sfw/+1H4Z8NaZ8P8ARNWv/CGha/DJd+Kru2aCB7uSOURW8aMM8oJGy20/L93ufuX/AIKS/AXWv2gv2YdS0zw5bSX/AIh0S+h1uysIQC900ayRyRr6t5U0hAHJZQB1r6TPhjR/7Ng07+ybH+z7d1khtPsyeVGynKsqYwCDyCBxWvQB+ffw1/4K1fDDT/g3pq+LLfXIviNp1pHZXfh2Cwd5Lu7RdjGOTARQzLnDkMu7GGI54T/gnn4k8U+Mf29/jVr/AIy0BvDHiLVdCS+n0hwwa0SWW1eGNt3O4RNHnIBznIHQfpPL4S0SbWY9Yl0fT5dWjxsvntUM64GBiQjcOp796txabaQX097Hawx3lwqrNcLGBJIq52hmxkgZOM9M0AXa/Kj9nf8AaG8KfsK/tDftFeF/itHqWhDWNd/tPSporKSf7VD5tyyEbR0dJY2Vun3gSCK/VesfWfCeheJJIZNW0XT9Ukh/1TXtrHMU/wB0sDj8KAPlP9uj4U3X7Z37G2nal4Ht7i61H/Q/Fmj2M8flz3SNA2YSp+65iuGIXuyqO+a4X4U/8FaPhpY/D+wsPibb694b8faVAtnqunHTXkM1zGAjshGNpYgsUcKVJK84yfvxVCqABgDgCsjUPCOh6tqEV9faLp97fRcx3NxaxvKn0YjI6CgD4K/ZF0LxT+1J+11rv7TmveHb3wv4NtdO/s3wlbXqhZbqNkMXmf7ShDKxYfLumAVmCGv0OoooA/Nn9rHxZbfs0/8ABSD4bfGDxZZXkfgO90F9NuNUt4GlWKfy7mNlAHUqJIWK9SrMQCRivsr4J/tEeD/2mfAOu+I/A019d6TZ3c2mNPeWjW/mSrEjkoG5K4lXrg5zwK9N1bRdP16zaz1Oxt9RtGILW93CssZI6EqwIpdL0ey0Ozjs9Os7ewtI87Le1iWONcnJwqgAc0AfBv8AwRV/5NZ8U/8AY53X/pDY0v7d/wDyfB+yKe39tSf+lNrX3jp2lWejwvDYWkFnCztI0dvEsal2OWYgDqTyT3oudLs766tbq5tLe4ubVma3mkjVnhJGCUJGVJHBxQB8cf8ABTT4H+MPH/g/wL8RPh9Zy6r4u+HOrHVINNgiMss0TNE7MiDl2R7eFtg5K78cgA1/C/8AwVy+BWoeG4bvXrvWvDmtiL/StHm0uWZ45gPmRXQFWG7IBJX3C19u1z+oeA/Der34vr/w/pd7fAgi6uLKKSUYOR8xXPBoA8+/Zn/aO039p7wXf+LNE8O65oOiw6g9laPrkCxPexrGjefGFZgUJcrwTyp56gdX8b/+SL+PgOT/AMI/qH/pNJXaKoVQAMAcAUMokUqwDAjBB6GgD4s/4JD/APJm+m/9hm//APQ1rq/+Coqlv2Ffibjn/kGf+nO0r6e03TbTRrNLSwtIbK0jzsgt41jRcnJwoAA5Jp19Y22qWc1peW8V3azKUkgnQOjqeoZTwR7GgDx79inj9kj4Q5/6Fmx/9ErXzD/wTPUr+0n+2IpGCPFsQI/7fNVr9AreGO2hSKFFiijAVI1ACqoGAAB0FQWmk2WnzXU1tZ29vNdP5lxJDEqNM+MbnIHzHHGTQB+R/wC1Da29r/wUG+Illqfwxg/aMXXtHtjF4b029uIb3R0SGH+OFGMLjyyfl5KyqcguQek+Dn7QHwm/ZK8QQ61qv7JXjX4SpcnyD4l1OK5vJog2VbY12qFFOQCI2BIzweh7W80/4sfsT/tafFX4g23wo1b4s+C/H1x9qTU/Dwaa8sF3tL5ZVUdlVdxUhgqsFjIfK4o+OHx2+M37a/w3vvhZ4H/Z78TeF7PXmiS/8ReL0a1traJJlkOwvGqk5QZIYsBkKhJBAB69/wAFLPEGneMP+CfnizXdGu49R0nUU0m8tLyA5SaGS+tmRwfQgg/jXuP7J3/JrPwb/wCxM0b/ANIYa1Pg/wDCWx+GPwT8KfD24Mes2mj6TBp07XEQaO6ZEAdijZ+VmydpzgEDtXeQwpDGkcaLHGgCqqjAUDoAPSgD4G/Zu/5SsftGZ/6AsH8rGvv+qMOl2cF9cX0dnbxXtwqrNcJEoklC8KGbGSB2z0q9QB87f8FBoJLn9jP4qrFG0rDSg5VFJO1Zo2Y/QAEn0ANfLf7Kf/BTD4J/CP8AZ38B+DfEN9rUetaPpy210sGmNJGHDMflYHkciv0pkjWaMo6h0YYZWGQR6Gsz/hFND/6Aun/+Asf+FAHw1+0b4g8Nf8FMf2TvFMHwjlvtS1nwpqlvqUFneWjW73EyRSAxLu4JaKWXbg/eCg4BzUvwg/4KrfDPTPAumaP8VTrXgzx9pMCWOr2NxpUzhriNQruoRSV3EZKuAVJI5xk/dllptppkbJZ2sNrGx3FIIwgJ9cAdazta8F+HvEkyTatoWmarKgwsl7ZxzMo9AWU46D8qAPIP2Zf2vPDn7Vl54ok8JeHvEFloejGBI9Z1a1WGG9dzJuWLDNymwZB5+cZA7/I//BSwa9+zL8fPAP7RPg2FVu7uyuvD+obhiNp/IkWBn/vExu2P+vZa/Sy3t47WFIYY1hijG1I41CqoHQADoKr6po9jrlqbXUbK3v7ViGMN1EsiZByDtYEZBoA+ZP8Agmr8GX+Dv7Kvhx76Jk17xOW8Q6g8n3yZwPJUk85EKxZB6MW9a+ddY8Saj/wTp/bP+InjPxNoepal8HviXN9tfWtNt/M+x3jyPLtfkDKvJcDZnLI6sMlStfpkqhVAAwBwBUVxbxXULwzxJNE4w0cihlYehB60AfF+v/8ABWf4JxwwW/hOHxN47126fyrbSdI0iRJZHPQfvdv/AI6GPHSt7/gqTIbj9hfx3L5bR7pNMYo4wy5v7fg+h5r6d0PwX4f8NzSTaRoWm6VLINryWNnHCzD0JVRkVo6hp9rqllNa3ttDd2sy7ZIbiMPG6+jKeCPrQB5p+yd/yaz8G/8AsTNG/wDSGGvkz/grMpOqfs9YGf8Aircf+PQV+gcMKQxpHGixxoAqqowFA6AD0qvfaXZak1u13ZwXbW8gmhaaJXMUg6OuRww9RzQB4P8At6fAv/hoL9mPxZoFtb/aNcsIv7Y0gKu5/tUALBFHrIhki/7aV8cf8EwdF8TftH/F67+NnjuX7engrRLXwloUjrx5ywBXcHOS4iZmYnq12SOmB+ptUdO0qz0e3MFhaQWUBdpDFbxLGu5jlmwBjJJJJ70AfAn/AAUYU/8ADXH7G5xx/wAJaoz/ANv+m19W/tXfBuX9oD9njxx4DtplgvtWsgbN5OE+0xSJNCGPZTJEgJ7Ak16dd6TZahNazXNnb3E1q/mW8k0Su0L4xuQkfKccZFXqAPzc/Zd/4KF+FfgB8MNJ+FPxz0/XPBHjPwfCNMIm0ySRJ7dOICAgLAiPaucbWChgx3YH0h+z/wDt0eCf2mviVqfhfwLoviK80zT7F7ufxJdWXkWW8PGqwgltwZg5Ybgp+U8d6981zwroviZY11jSLDVVjOUW+tkmCn1G4HHU/nVvTtNs9Hs47SwtILKziGI4LeNY0QegUAAUAfnl+09a+I/2QP23LP8AaRt9BvvEXw78QaaumeJzp0O+Wx2xxw5PZQfJtnVmIDFHQlcg16JrH/BW74AWek/aNNvvEGv6k+Fi0my0iRZ3c9FzJtTrgfePtmvtGRFkUqyhlYYIYZBHpWJp/gXw3pGpHULHw/pdlfsSTdW9lFHKc9fnC55+tAGZ4d1g/Fb4TWGpvpl5oR8RaOszadqKbLi18+HPlyDsy7sH6V+Z/wCwf+2N4G/Y5+Fniv4ZfFaDWNB8Y6X4juJRp0OnSTPKHjhQqMcBg0bfeIBBUgnNfrFWLe+EdC1LVIdTu9F0+61KEgx3k1pG8yY6bXIyMexoA+Df+Cijb/2t/wBjZxu2t4tT7wI/5f8ATfWn/wDBRhT/AMNcfsbnHH/CWqM/9v8Aptffd3pNlqE1rNc2dvcTWr+ZbyTRK7QvjG5CR8pxxkUXek2WoTWs1zZ29xNav5lvJNErtC+MbkJHynHGRQBX8Wf8ivrAHX7FN/6Aa+Iv+CQCu/7HepiO4Fo58RX4W4IBER8iDDYPBx159K+864/xt4Bg174Y+J/CejGLQf7W028sYpbWMRrBJPE6eYAo6hn3fWgD8Uvgfo2h33h/xHoGufs1X/7Qx0XXZxP448G6nqCNIz4G3dBETOpK7hkjCvuxk5P2z+yX+1p8JPhn4s0z4Tt8Fdc/Z/1bXLhYrWPWLZ9t7OSVjWaeULMzEsFUuGGWxkcZ4f8AZz+M3xZ/YU+Hr/C3xh+zt4p8QQabezTW3iHwrC1zb3nmuW+Z0jZWPoS+7aFUou2tnxB4e+Lf/BQL45fDLVtb+FepfCX4a+B9S/tKW68R7o7++bfE5RI2VHG7yVUbQVXczFidq0AfpHRRRQAUUUUAFFFFAHE/G/8A5Iv4+A5P/CP6h/6TSV8h/wDBMHwXo/xD/YIk8M+IbCPU9E1bUNStbq1lHyyRswB57EdQRyCARyK+8GUSKVYBgRgg9DVXTdNtNGs0tLC0hsrSPOyC3jWNFycnCgADkmgD87P2cfiDr37B37Qf/DOfxBvbjUPh5r9z53gfxFcDIiMr4WBjjgM52MBwknzY2SbhN+09a+I/2QP23LP9pG30G+8RfDvxBpq6Z4nOnQ75bHbHHDk9lB8m2dWYgMUdCVyDX6FX2jWGpzWs13ZW91NaSebbyTwq7Qv/AHkJHyn3FW5EWRSrKGVhghhkEelAHxdrH/BW74AWek/aNNvvEGv6k+Fi0my0iRZ3c9FzJtTrgfePtmvrL4f+LG8eeBPD/iR9LvdEfVrCC9Om6imy4tTIgfy5F7MucH6VJp/gXw3pGpHULHw/pdlfsSTdW9lFHKc9fnC55+tb9AH5Af8ABQaDxR+y/wDtL+M9T8F2zf2b8Z/DMmlzRxqcfaXeOO5EYHWQhVbPrdNX6W/syfB2H4B/AfwX4EiVPP0qwRbx4+j3TkyXDg9wZXfHtivmH4seDfFP7Qn/AAUg8BaVqHh3Vbf4bfDK0GsnUbizkSzu75lSZTHKRsc+YbVdoJP7mX3r7woAK/Pb/gkOpXS/jjkY/wCKtI/8dev0Jqjp+l2WlrMLKzt7NZpWml8iJUDyHq7YHLHuTzQB+Pv7eHg3xt+z/wDtReLtO+Hsbppnx101bA20S4WW5luI1uYk7eYz8knot4w75r9RPgv8IbD4FfAjw94D00K8WjaZ5EkqJjz5ypaaXHq8jO2P9rFd9d6VZahcWs9zaQXE9q5kt5JYlZoWIwWQkZU44yKvUAfn/wD8EVf+TWfFP/Y53X/pDY1V+LCkf8FmfguSOvhK4x/4C6tX35p2lWejwvDYWkFnCztI0dvEsal2OWYgDqTyT3ok0uyl1CG/ezt3v4UaOO6aJTKiHqqtjIBwMgUAfAn/AAUYU/8ADXH7G5xx/wAJaoz/ANv+m12n/BTT4H+MPH/g/wAC/ET4fWcuq+Lvhzqx1SDTYIjLLNEzROzIg5dke3hbYOSu/HIAP2Pd6TZahNazXNnb3E1q/mW8k0Su0L4xuQkfKccZFXqAPiLwv/wVy+BWoeG4bvXrvWvDmtiL/StHm0uWZ45gPmRXQFWG7IBJX3C16Z4J/bMs/iV+z34z+LPhv4f+KLjTdBklFnpt7AsNzqscaRuZYdpcbPnbkbv9W3U8V7jqHgPw3q9+L6/8P6Xe3wIIuriyiklGDkfMVzwa3lUKoAGAOAKAPzz+Kn/BSr9mX4xfBfVtL8S6TqetXV5ZSBPDN/pBadbgqVXZNzGjhiCJFfI6jnivRf8Agm58KfFng/8AYwi0Dxhb3WnXOsT31zZ2N6pSW1tZ1CopU8ruYPJg8/vOlfVS+BfDS6x/aq+H9KGp7/M+2Cyi87d/e37d2ffNb9AH5O/sH/tjeBv2OfhZ4r+GXxWg1jQfGOl+I7iUadDp0kzyh44UKjHAYNG33iAQVIJzXf8A7S3/AAkP7Gv7b0P7R8Og32v/AA38UadHpniJrCL95ZHy4osEHhcmC3kUttDMHQlSQa/Qm98I6FqWqQ6nd6Lp91qUJBjvJrSN5kx02uRkY9jWrJEk8bI6q6MCrKwyCD1BFAH5/fGX/gqZ4F8aeAL/AMLfB2w17xh8Q/EVu+naZZR6W6fZ5ZVZd7BuXZASwVAwJAyQMke4/sO/s96h+zb+yzpfhfWEK+JL0T6rqsCsGENzMo/dArkEoiRoSCQWViDgivftH8L6L4fknl0vSLHTZJzmV7O2SIyHrlioGfxrXoA/P/8A4Iq/8ms+Kf8Asc7r/wBIbGl/bv8A+T4P2RT2/tqT/wBKbWvvHTtKs9HheGwtILOFnaRo7eJY1LscsxAHUnknvRc6XZ311a3VzaW9xc2rM1vNJGrPCSMEoSMqSODigD4S/wCCgngHxh8O/jf8Lv2lvBuiXHiRPB6fYNd020jLSrZBpWMgABO0pPcIzY+TKEgjOOnX/grp+z0dBGoHVNeF35W86V/Y8huN39zdnys/8Dx719qVz48B+GRqg1MeHdKGpBt4vPsUXnbsYzv25zjvmgDyzSP2mn8Qfsw3nxj0/wABeINsdpcXsPhq6jEV/NFFKyBgBu4ZF8wEA/KeM8Z+ZPip/wAFKv2ZfjF8F9W0vxLpOp61dXllIE8M3+kFp1uCpVdk3MaOGIIkV8jqOeK/Q6sBfAvhpdY/tVfD+lDU9/mfbBZRedu/vb9u7PvmgD5l/wCCXfw78WfDX9k3SLHxdbXWn3V7qFzqNlp96pWW2tZNuxSp5XcyvJg4P7zpX1zRRQAUUUUAFFFFABRRRQAUV4x+1l+0Of2XPgzfePv+Ef8A+Em+y3Vvbf2f9t+ybvNkCbvM8uTGM5xt59q9c0y8/tDTbW727PPiSXbnO3coOM/jQBborjfC3xh8B+N9cutF8O+NvDmv6xa7jcafperW9zcQgHBLxo5ZcHg5HWqvjD46/Df4eat/ZXir4g+FfDOqeWJfsWsa1bWk2w9G2SOGwcHnFAHeUVyN98WPBOl+D7fxZe+MfD9n4Uutvka5PqkCWMu7O3bOX2NnBxg84NSJ8UPB0ng1vGCeLdDPhFV3tr66lCbALu25Nxu8vG4gZ3deKAOqorkNL+LHgnXfFH/CN6b4y8P6h4i8n7QNItdUglu/KKhhJ5KuX24IO7GMEGuf+Lvx18MfDfRdftP+Ep8PQeNrbSLrUdP8P6hqES3Vy0cMkiYt96yOpMZ+71AODQB6fRXhP7PP7Rlt8QP2dfh98QfH2q+H/C+peJh5IRrgWdtLcmaREhhE0hJdgnC7mJOcV7t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a/8Faf+TMdd/7Cun/+jxUP7XHxs0Dx5+xT8QdO+GHjrQvEviG20KB72z8OatBd3UVl5sKXTMkTsyp5TOGJGACc19ZeLfBXh/4gaLJo/ijQdN8SaRIyu9hq9nHdQMynKkxyKVJB5BxxWJ4N+Cfw7+HF9cX3hPwD4Y8L3txCbea50XR7a0kkiJBKM0aKSuQDg8cCgD8sPg/4ZOteL/2fdW0Lxb+zv4VudM1fT/s8fgia/XxHfxvtSS3vIjG7u7JvDGXaNzHLqCa5z4gR6d8TPGn7QPg+LRPAN/q/iLx1cQWnj/x14msNK1PRlimTdHHbTObh4eDGjQ4BGQVONg/XXwz8F/h94L16bXPD3gTwzoOtTbhLqWmaPb21zJuOW3SIgY5PXJ5r4U8Sf8E7fildX/xB0iB/hH4o0fxhqdzey+M/FekXVx4nsVnPzeQ4BRWQfdw+M5Py54AOR/bK8OXHgP8AaY+B/huOP4dweCdM8JvBo0fxGglh8LG8DOLh3SABBIyiFhu+QEoTztrmbfwvdeGf2Vf2tXj8W/DrW9Jvxpd4NG+GE9xNpOmXDTYfymkjCKHVU+VHfGznbhQf0k8E/s/+F9B+CfhL4a+I9O0/xzpGg6fb2Q/t6wiuI52iQL5nlOGVe+BzgYGT1ro4fhP4JtfBsvhGHwd4fh8JzcS6DHpcC2DjcG+aAJsPIB5HUCgD86/EXwk8HfClf2Gte8H+HbDw9reqatp63+o2Mey4vBPDA8vnSfekyXf7xOAxUYBxXIWs3wfuL79sZ/jn/YbfEgaxeppP9vjF55KpILP7Dn585Ef+q52eXu+TFfqVefDnwnqKaDHd+FtFuo/D7xyaOk2nwuNNZAAjW4K/uSoVQCmMADHSodV+FfgrW/FEXiXUfB+g6h4jji8hNYutMglu1jwRsEzKXC4JGM4wTQB8V/BP/hSf/DBn7P3/AAu37P8A2V/aCf2N9p+1bf7R+0XHl5+z87cb8+Z+7x96v0BrkJPhN4Ik8P6RoLeDfD76Fo863WnaY2lwG2splJKyQxbNsbgsxDKAQSfWuvoAKKQsB1IH40nmL/eH50Cuh1FN8xf7w/OjzF/vD86Auh1FJuB6EUtAwooooAKKKKACiiigAooooAKKKKACiiigAooooAKKKKACiiigAooooAKKKKACiiigAooooAKKKKACiiigAooooAKKKYzCNSzEKAMknoKAH0VxGp/G74d6LOYNQ8e+GLGccGO51m2jb8mcVV/4aE+Fn/RS/B//AIPrX/45QB6DRXn3/DQnws/6KX4P/wDB9a//AByj/hoT4Wf9FL8H/wDg+tf/AI5QB6DRXn3/AA0J8LP+il+D/wDwfWv/AMco/wCGhPhZ/wBFL8H/APg+tf8A45QB6DRXn3/DQnws/wCil+D/APwfWv8A8co/4aE+Fn/RS/B//g+tf/jlAHoNFeff8NCfCz/opfg//wAH1r/8co/4aE+Fn/RS/B//AIPrX/45QB6DRXn3/DQnws/6KX4P/wDB9a//AByj/hoT4Wf9FL8H/wDg+tf/AI5QB6DRXn3/AA0J8LP+il+D/wDwfWv/AMco/wCGhPhZ/wBFL8H/APg+tf8A45QB6DRWN4f8YaD4sjeTQ9b07WUTBZtPuo5wM9MlCa2aACiiigAooooAKKKKACiiigAooooAKKKKACiiigAooooAKKKKACiiigAooooAKKKKACiiigAooooAKKKKACiiigAooooAKKKKACiiigAooooAKKKKACiiigAooooAKKKKACiiigAooooAKKKKACiiigAooooAKKKKACiiigAooooAKKKKACiiigAooooAKKKKACiiigAooooAKKKKACiiigAooooAKKKKACopplt4Xlc7URS7HHQDk1LVPVv+QVe/9cH/APQTQBk+A/HWh/E7whpfinw1ff2joWpxefaXXkyReamSM7JFVhyD1ANdFXgv7B//ACaD8Lv+wSP/AEY9eGfHX4seHfCdhpfjHwD48+IXiHxPZeK9Pt7jU1k1afw5qMT3a29xauViGlbQkjJ+5CsJI1+YybtwB920V4R4H8RatefthfFPRZ9UvJtHs/Dmhz2unyXDtbwSSPdiR0jJ2qzbVyQMnaM9BXzz4i+IXjWT9lO+1Cz8aa5p2uP8WpdJi1eK9drmC2OutCsQLlgY1TCiNgU2jaVK8UAfftFfNVva33we/am8C+HNL8R+ItW0HxboGqS6lZeINYuNSX7VaNA8dzCZ3fyGYTSKyRbIyCvyDauKH7MeiX3x5+G+jfFrxB4y8VR+Ita1KfUbeHS9cuLbT7K2iu2SKzFiHNs6eXFscyRu7F3O/dtZQD2n4f8Axa0f4jeJvHGhabb30N34R1RdJv3ukRUklMKTBoirsSu2QDLBTkHjvWh4u8df8IjrHhnT/wDhHte1v+3L77D9q0ey8+DT/kLeddtuHlRcY3YPJAxXyr8K/hinxC+Kv7UDXXifxNpEEPigLbQ+H9Yn0zyZ/wCzof8ASDJbskkjAEARyM0Xy52E81P4d+MXi3xp8PP2Rdfv9bu4tS8Sa4sOtNZyG3TUAun3m7zY0wrKzxq+zG0MBgcCgD7Oor488BeFNV+MPxI/aKttd8eeM4NO0TxCbPRrLSPEF1YJpzNYQuZEaB0dsEgiJ2aIEE+XliTzE/x81DxV8I/2Zbvx/wCNz4T8P+LlnfxTrVnqn9jzXElvbs0QNxEyPbxSSqDI0ZQZKpuUPtYA+6q89+IXx18IfDHxJo3h/XLnVH1zWIZrix0/SNCv9Unmjh2+a4S0glIC71znHWvJf2M7Gaa/+KetW/iLxN4q8J3HiaW28Matr2vXupQz6ekUefsxnldHhWczIs65MgXl2wKyvj1eeI7P9tX4KS+FtK0vWdW/4R3XwtrrGpyafAUza7iZY7edgR2Hl8+ooA+jPBfjjT/H+ly32m22sWsEcxgZNa0S90qYsADkRXcUTsuGHzBSpORnIIHS182/tEa9488J/Drwn8R75o/Dd74Q8QW97ruj6DrM93Y3ukyP5FwsjvDb+ZsSUTfPFhDEcetecftDfGbxf4b174z+PPCmsaiNM8FaXpnhLT7G3lD2jate3ET3F2YnPlPLDFcWyr5gIyxBwM5APtmivlT4ceHviJ4Z+L3gk6J4W+Jem+EJbe4tPFU3xA8WWerxS4hLW9zEg1G5eObzl2sIVRCsnK4UbfK/CsPijXP2Tfil8TLv4jeM38W+GtS8QXWhzLrtwlvZCzu5njie3VhHdRkx7StysoCHYu1QBQB9tax8Q9A0Dxh4d8K31/5GveIUun0y18mRvtC26K8x3hSq7VdT8xGc8ZrpGOFJ9q+Mvid4Q0/4l/tKfs2avqlzrtrP4h0PWLm6TS/Eeo2SxstlbOBD5E6eTy53GPaZABv3YFfYVvarY2kVvGZGjhjEatLI0rkAYG52JZj6kkk9SaBPY/JHxB4gvPilf/8ACSeJXGq6lfDzy11+8WIP83lxhs7EXOAowAAKy/8AhHdK/wCgZZ/+A6f4Uvh3/kX9M/69Yv8A0AVoV8tUqT53qfyXmGYYt4ur+9l8T6vuZ3/CO6V/0DLP/wAB0/wo/wCEd0r/AKBln/4Dp/hWjx6UcelZ+0l3PO+v4v8A5+y+9/5ho2uXXwzuj4h8NSf2PqlipuI5bQeXvKDdtcLgOhxgqcggkd6/Xlfug+1fjt4iz/wj+pj/AKdZf/QDX7Ep91T7V7WBk5Rldn7jwDiK2Iwtb2s3KzVru/Qkooor0z9VCiiigAooooAKKKKACiiigAooooAKKKKACiiigAooooAKKKKACiiigAooooAKKKKACiiigAooooAKKKSgCnqepWuj6bdahezpa2drE0888hwscaqWZifQAE/hX586z4i8ZftueJNSmk1a78LfCOyuDBbWNr8st/tP3n7M3QktlUyAATuNfUH7a2tz6D+y/wCPrmBmV5LWG1JU4+Wa4ihYfishrzH4C6TDovwZ8FwQIqJJpcFywUdWlQSMfqS5r4Li/OK2U4KLw7tObtfsur9T2srwsMTVfPslc5Ww/Y++FlnCEl0Ge+bAHmXGoThj7/I6jn6VY/4ZJ+FP/Qp/+VG7/wDjtev8+lLX4G89zOTu8RP/AMCZ9t9Tw6/5dr7keP8A/DJPwp/6FP8A8qN3/wDHaP8Ahkn4U/8AQp/+VG7/APjtev8APpRz6VP9uZn/ANBE/wDwJ/5j+p4f/n2vuR5B/wAMk/Cn/oU//Kjd/wDx2j/hkn4U/wDQp/8AlRu//jtev8+lHPpR/bmZ/wDQRP8A8Cf+YfU8N/z7X3I8g/4ZJ+FP/Qp/+VG7/wDjtH/DJPwp/wChT/8AKjd//Ha9f59KOfSj+3Mz/wCgif8A4E/8w+p4f/n2vuR5B/wyT8Kf+hT/APKjd/8Ax2j/AIZJ+FP/AEKf/lRu/wD47Xr/AD6UfhR/bmZ/9BE//An/AJh9Tw3/AD7X3I8g/wCGSfhT/wBCn/5Ubv8A+O0f8Mk/Cn/oU/8Ayo3f/wAdr1/n0o59KP7bzP8A6CJ/+BMPqeH/AOfa+5HkH/DJPwp/6FP/AMqN3/8AHaP+GSfhT/0Kf/lRu/8A47Xr/PpRz6Uf23mn/QRP/wACYfU8P/z7X3I+e/EP7IGjaa0erfD3WNS8H+JLT95a3Ed27JuHQFs71z0yDx6Gvcf2Q/2itX+Jy614I8cRrbfEDw38tztUL9shBC+bgcbgxUNj5TvQjqQNJl3YNeKaFjQ/+Chngr7H+6/tjQ5/tm3jzNsF1jP/AH4j/wC+RX6hwXxBjMVingsVNyTTab1aa8+zPnM3wNKnSVWmrO+p9wf21Yf2wdJ+3W39qCAXRsfOXzxCW2iTZnds3AjdjGRivE/2Yv2tNE/aM+E+sePbjS28EaXperzaTMNYvI9oMaxMJDJwqg+cq4PRgRk8E/KH7f03w8034/ade+B9V8d2/wC075ECabbeEI3mjZdv7oXCy4TyyudyxE5G7epBJr46+EFzplxpVhY/tEXvjTSvg6+u3T26+GYIzpcmq7/9J+1vESxIAAARWcLymAST+1nyJ++FFYng/wDstfCehjRGL6KLKD7CzM7E2/lr5ZJf5j8u3lufXmtugAooooAKKKKACiiigAooooAKKKKACiiigAooooAKKKKACiiigAooooAKKKKACiiigAooooAKKKKACiiigAooooAKKKKACiiigAooooAKKKKACiiigAooooAKKKKACiiigAooooAKKKKACiiigAooooAKKKKACiiigAooooAKKKKACiiigAooooAKKKKACiiigAooooAKKKKACiiigAooooAKhuLdbm3lhYkLIpQkdcEYqaigDxf4U/s53Xwf0fQND0T4peNLjwxowEcGh30OjvA8QJPlPIunrMVOTyJA3+0K5qb9ibwxceEYfBr+MvGf/CEWeoLqWmeG0vLVLXT5luxdKEdbYTSorblEc8kqhWyBuVHT6NooA8s8afAax8VfEJfGmneJ/EXg/XJdNGj383h+e3VdRs1kMiRyiaGXaUZpNskXlyKJGw/THNWP7HXgbSvhLZ/Dmxu9ctvDln4hTxJAPtaSXCTrd/aliMkkbFow42/NlyvVyfmr3is7Wdc07w1pN3qur6ha6VplnE09ze3sywwQRqMs7uxCqoHJJOBQBzWufC3SvEXxO8KeO7me9TV/Dlpe2dpDE6C3dLoRiQyKVLEjyl24YYycg9uS8P8A7Nen+DdUux4b8aeLfD3he71NtWl8I6ddWyaeJ3cSSiOQ25uoo3kBdo451XLuAArFa7DwR8ZPAXxMubq18H+N/Dniu6tUEk8Oh6vb3jxITgM4idioJ4yazv8AhoX4VnxOPDo+Jng//hIftf2AaR/b9p9r+079nk+V5m/zN3y7MZzxjNAEvgj4O6N4C1zx5q2n3N/Nc+MtR/tPUFuXRkil8hIcQhUBVdqA4Ysck89q5zQf2YPC3h3wt8LNAtr/AFh7P4dXv27SZJZojJPJ5M0WLgiIBl2zufkCHIXnqD2Pjj4u+BfhjNZx+MfGnh3wm94rNbJrmqwWRmC4DFBK67gNwzjpketVrP44fDnUPCF74rtfiB4XufC9jMLe61yDWbZ7K3lO3Eck4fYrHenBIPzr6igCLwR8HdG8Ba5481bT7m/mufGWo/2nqC3LoyRS+QkOIQqAqu1AcMWOSee1fOnxE+Btl8Ldc+Buh/2b4z1L4ZeErHU7KTXPC8t++tQXEqKYo5v7M2T/AGdwrbmijxvSIMVU4b6X8EfGTwF8TLm6tfB/jfw54rurVBJPDoer2948SE4DOInYqCeMmtTxf448OfD7Rjq/inxBpfhrSlkWI32sXsdpAHb7q+ZIwXJwcDPNAHjX7NcHiVfG/wAQZYl8Vx/CyRrM+HU8cTXj6ibgRst4yC+Ju0gJEeFnx828oArV1/xM+Att8RPiB4Y8a23i3xF4R8R+H7S6srO60MWTgxXBj80Ol1bTqT+7XBAGOa7jwn408P8Aj7RY9Y8Ma7pviPSZGZE1DSbyO6t3ZThgJI2Kkg8EZ4rL8cfF3wL8MZrOPxj408O+E3vFZrZNc1WCyMwXAYoJXXcBuGcdMj1oAqQ/C973wH4g8K+KvFOs+ObHWoJrW4n1mKxilWGWPy2jX7LbQJjBJyyk5PXGAOd8G/sw+C/C/wAGtT+GV8l74s8Pas9xLqc2uzK91fPM25nkkiWPDDCBWQKVEaYORmu58E/ELwr8SNLk1Lwl4l0jxVp8Mxt5LzRb+K8hSQAMULxswDAMpwTnDD1rpaAPNvAfwhvvBN5YSX3xI8ZeMLfT4PItLPXbi0EafLs3yG2toXuG28ZnaTk7vv4aszRv2a/DOh/BvxV8NIL7Vn0HxI2pPd3Ek0RukN87vN5bCMKMGRtuVOMDO6vXKKAPKPF/7PmleKI/Ak1nr2t+Gtc8ExvDo+uaS9sbpIntxBLG6TwywyK6BCd0fDIpXbXp0MLx26RvNJOyqFMsgAZyB947QBk+wA9qpXniPSdN1jT9Iu9Us7fVtSErWVhNcIk90IwGlMUZO5wgYFtoOARmtU8A0ttQPzg179kH4m+FdWuNL0fw1J4i0m1by7TUba+tIhLEPuFklmRlbbjcMYznBI5qh/wy/wDGD/on17/4M9P/APkmvY7HxBq/xO0ux8Tap4h8QQSapAl7FZ6XrN1YQW0cgDpEqW8iBtqsBubcxIJzzU/9hyr/AMzJ4wH/AHNuqf8AyRX4ni/EPIsPiKlGVOo3FtXSVnZ9NTzZeE+ExbeIejnra7669jxX/hl/4wf9E+vP/Bpp3/yTR/wy/wDGD/on15/4NNO/+Sa9r/sOb/oZfGH/AIVuqf8AyRR/Yc3/AEMvjD/wrdU/+SK4v+IlcP8A/Pqr90f/AJIX/EH8F/Un/keP6P8Asg/FHxTqEOl6n4Yk8O6dd5iudSur60lSCMjDMEimdmbGcADBOMkDmv0gC/KB6DrXxtqmvaz8M9H1DxNpPiPxBPcaVbSXrWmp61dX9vcrGpdonS4kcAMAV3LhhnIOQK+yvvAdq/R+Gc/wOfUJ1cFFxUXZppJ/gdVHhelwunQpLSeu9/IfRSUtfZnSFFFFABRRRQAUUUUAFFFFABRRRQAUUUUAFFFFABRRRQAUUUUAFFFFABRRRQAUUUUAFFFFABRRRQAUUUUAfP37en/JqHjr/tx/9L7euN+Dv/JI/A3/AGA7H/0nSuy/b0/5NQ8df9uP/pfb1xvwd/5JH4G/7Adj/wCk6V+ReIn+7UP8T/I+pyH+JP0O80XTX1jVILNG2eYeWxnGBkn8hW1d3Hh6wu3tRpkt0sZ2PcNcMpJHBIUcfyrL8N6qui6tBdOpKKSrAddpGCa63R5YdN1Z5oNYszpUztK8LsFkyQcDBGeDjuOlfB5HQoVcOlFxU3K0nJRk0raNKTStfdrU9XGznCpd35UtLNq766rr2Wxk6Tp+lHRNU1Caze6SCULFG0jRttJAAJB681dk8NafJfaJMkD28N6TvtZHJIwueD1/yKS016PT9J12a1uo4rl7ovDyu4qWHIU9eM9qytH1ya98TWV1qF1kIcGR8KqjB/AV68qmW0Vh8NOEZSlbVKKS993bd76rptY5VHEVOeom0lfq+21tt+pN4htbSx+1Qx6BLbqrFEvGlkK9eDgjHP171d1q30LQ7m1t5tLeUSxK7zJcOGXORwucHp61U8SQz3El5P8A23bXFsXZ0t1uiTjPAC9Mir3iGztNdvLS4XVbKGFIFR90oLjBJOFHXr61pOmufEOjSjzLlspRp2td3tbpbruZxn7tPnk7a3s5b2VvP9Cv/wAITE3iRbOOZjZNF5+/+ILnGPrnvWZqF5ojxzxW2nSwsoIjuBMWyexKngA+1by+L7FPFCuCf7PW3+zCTBz1zu9cdqwdQ8O2tqtxImr2k0KgmNY23O3oCo6fXNefjqOHjQm8sjCXvS572dtFtfVLe1jpoSqOcfrTktFbfX1t120ZlafbrdX9vDI+xJJFRm9ATjNdN4k0/TNIE1sukzxHbiK980sGbGeQeMevf2rl7SGOa5ijlmEEbMAZCuQB64rtbfUE0zR76DUdVttSgZCsMMb+Y+e2e/p9K87I6dGrh6sKkYxb+01F2strPVJ9GjpxspxqQcW35K6vrvpp8mZzaZpug6PZ3V/bNfXN2NyQiQxhRweo5zyKm8N6do2sXGoTSWsiWsMSuInlb5eu7BByRx3pbuSz8T6Hp6C9gs7y0Ty2W5barDAGQfwpui/Y9Hg1m3OoQzNJa4DKcKzYb5VJ+926ete7RhRp4ylywg8Okmm1Ftvlbd29W79GcMpTdGd5SVS/nor9OmxDL4WQeMhpyhhaMRIDn+DGTz+YpPGmk2Gmrp0thH5cVwjOfnZs9MHkn1rV/wCEhs/+EVW6Esf9rLB9l27hvxnGcdenOax/Fd5BdaXoaRSpI0NvtdVcEqcLwcdDWWYUMuo4DEewUXKaU09LpNq0V2troi8PUxE69Pnukrxfm0t/yOcrxK3/AOUhnwv/AOwHc/8AojUK9trxK3/5SGfC7/sB3P8A6I1CuPgX/kbx9GdGc/7q/VH2x/wiui/8JIfEY0iw/wCEhNt9i/tb7Kn2r7OGLCLzcb9m4ltucZOcV4f+zL+x/pPwE+Det/DzxHqVr8S9L1TWptXlGraTGsJ8xYgI2hd5FbDRbtxPVugxX0RRX9JnwA1VEahVAUAYAHQU6iigAooooAKKKKACiiigAooooAKKKKACiiigAooooAKKKKACiiigAooooAKKKKACiiigAooooAKKKKACiiigAooooAKKKKACiiigAooooAKKKKACiiigAooooAKKKKACiiigAooooAKKKKACiiigAooooAKKKKACiiigAooooAKKKKACiiigAooooAKKKKACiiigAooooAKKKKACiiigAooooAKKKKACiiigAr5k8dW8XxH/AG3/AAn4O8QxJeeGvDXhOTxbYabcqGguNUN2LZLhk6O0Eedu77rS7hg4NfTdeXfFj4Kp8QvEPhzxZouu3PhLx34bMw0zWreFZ4nilAEttdQMQJ7d9qkoGRwVDI6HmgDDt/jLo+pfHXwx4Q8Q/DTXfD3iy6s9QudD1jWItMnTyIvLFz5UtvdzSRBwYvlKruwMjjj5t8LeKrHWvgD8dfh3B4M8ReNfEOueLvEljZabaeHbuWxknmu2SJnv2iFpEI3KyM7ygpsz94AH6W0P4H+ItR+MGhfEXxz4u03W9V8P6fc6dpdr4e0OTS7cLcFfOacS3Vy0jfu49u1owuDkNnjo/gv8JT8H9H8RWH9q/wBrjV/EOoa95n2byfK+1TGXysb23bM43cZ64HSgD5o8QL4j+Ff7QP7MmnXuj6p498R6X4F1SwvYdImtVnuJkis0llDXU8MZG5STl8nPANd7+2Fr194k/Zbur3UPDmp+Frp9f0VTpurSWslwgGq2wDE2000eD1GHJ9QDxXc/FX4I+IvF/wAYPBfxD8LeLNM8P6t4asL+wFtq+hyalBcJdGLcxEd3bspXyuOTnPtUPxM+C3jP4w/B/U/CHiXxnocesT6hZ3trq2k+G5oLeEW9xFOqPbyX0jSEtEQWEqcN04yQDkP2/dNttF+Bk/xJso1tfGvgW9tNU0LVIxtnhkNzFHJAGHJjmRzG8fKtkZBIFHw5x8QP22finqOvRi5m8C6TpGn+HreYZWyW9gee6njU/dkkYCMuOSse3OOK67WPgX4m+J2oaQvxR8a6fr/h7Sb2HUovD/hzQW0q1vLmJw8TXhmurqSVEcKyxo0Slh84kGANLxp8E9SuPiZH8Q/AniWHwh4tmtF07Vlv9NOo6dq1qm8xLPAs0LiWNmykqSqQCysHUgAA9KtND0/Tb3Uby0sLW1vdQkWW8uIIVSS5dUCK0jAZchFVQWzgKB0FfMPx78QX/hn9tb4KXuneGtU8V3I8O6+o03SJLWOcgm1ywNzPDHgd8vn0Br6F8DaH4p0e3vZPFfie38R6hcyh1XT9LXT7K1QKFCQxGSWXnG5jJNISxO3YuFHB/FX4I+IvF/xg8F/EPwt4s0zw/q3hqwv7AW2r6HJqUFwl0YtzER3duylfK45Oc+1AGH8bvit408IeEfBPj230zUvCGi2PiS2tvFOgawllPPJps7/ZzLvt5J1UxySRSDy5Qdobd6VxPx8/aW8V/DXxd8U9c0e6jufCfgXQtP0/+y5LMSpc69f3C+Wzso81khheFmjRlz5uOSRj27VvhrrvxC+Fvirwf8Qta0fW11y0nsTc6Ho0unRwxSR7QTHLdXBZ1YlgwdR044yeL8M/sm6evwJ8UfDvxl4huvFN74pvJtR1nxFaw/Ybia6ZkMM0al5NjRLDAFyzDMQJGDtoA5P4c/ErxrYfF7wXokWuePviJ4e1q2uINcvPFHgC40OLSbiOEyxXEM32C2URyMrR+VI0rAsmGzndw/hv4mfGHxB+zf8AEP4rSfElob/wjqWtPp2jw6NZCzvbexupD5N6TEZG3JGYw0DwFVwSWbLH6a8BeEviVo95Yf8ACYfELTPEdlZweX5el+Gv7OmvZNu3zLmR7mcHu2IUh+bH8PyHj/Dv7MH9g/s7+Ovhb/wkvnnxRJrL/wBrfYNv2b7fJK+PK807/L83H313Y/hzQB5f8WdK1b4gftPfs56zY+NPEHhpdd0fWbqCLT4dPk/s7/Qrd2ERntJNxk3AN5u/G0bNnOfr62gkt7SKKS4kunjRUaaUKHkIGCzBQFyepwAOeAK8e8YfAHU9SuvhZrPhzxTbaL4p8AW81na3WpaU19Z3kE1qsEyyW6zwuCfLjdWWUbSpB3A17JbrN9nQTurzBQHeNCis2OSFJOBntk/U0papoD4t+FP/ACS3wf8A9gaz/wDRCV1PGAawNH0jVPhzo9h4Y1Pw94inutHt47H7Rpug3t7bzpGoRJUlgidCGVQ2M7hnBAIxVz+3Jv8AoW/GH/hJap/8j1/DmacOZxLHVnHCVGuaWqi2t+9j9kw+PwiowvVWy6rsam32o2+1Zf8Abk3/AELXjD/wktU/+R6P7cm/6Frxh/4SWqf/ACPXlf6t5z/0B1P/AACX+R0/2hhP+fsfvRk/FQf8Wu8Ycf8AMGvP/RD19rD7o+lfGOuaTq/xC0PUvDOleHfEcV7q9rLYpNqOg3tlbwiRChkklmiRAqgliM5OMAEkCvs5eB1r+jvDHL8Zl+DrrF0nBuSspJpvTzPgOI8RSr1oOlJSsujuSUUUV+1nyIUUUUAFFFFABRRRQAUUUUAFFFFABRRRQAUUUUAFFFFABRRRQAUUUUAFFFFABRRRQAUUUUAFFFFABRRRQB8/ft6f8mn+Of8Atx/9L7euN+Dp/wCLR+B/+wHY/wDpOldl+3p/yaf45/7cf/S+3rl/gbp76l8KvBEaskaroNkzySNtVFEEeST+Ir8m4/pzrUMPTpq7cn+R9NkklCU5S2sdL1waOa0Nb0caTq72Xnedt2/Pt253AHpn3qXVtLtdLu57Y3czzR8ZEChScZ/v5x+Ffizy/EQc7pLkdpXa0fbfU+s+sU5cuvxK60exlc7vajvmg81sL4bk/sWe+knVGjVXEIG5trHAJ5+XPUVhh8LWxXN7JX5U2/JJXe/kaVKsKVud2voZFFXLHTvtUU08kggtoQN743Ek9FUdyfqPrVe6WCNh5Ekkg7+ZGEx9MMc0Sw9aNJVpKye2ur1tdK97CVWDnyLci+go+orR0/S47rTbq8nneFICoKpGGLbs+rD0pLjSguni8tp/tNuDsk3LtdGPTcuTwexBNa/UcR7JVFHRq+6vZNpu172Vn0J9vT5uW+t7dd/XYoUVOtjctb+eLaYw9fMCNt6464xTbayuLrd5EEs+3r5aE4+uK5vYVrqKi7vVaPVGntIWbvsRCkpWUxsVKkFTgqRgg1Pp9m+o3kVtGQGlYDLdB71FOE6k1TjrJuyXmVKSinJ7FfJpavzWtlHdXC/aZEjR9qL5Ydzjqx5AA49c8/jRqOjPa3UEMTC4W4VZIXUbSwbgZB6HNdksDXjGU0k0nbRp9bLS9912MViKd0npcz8ZxXicP/KQz4X/APYDuf8A0RqFfQOr+HzpNpaSm4SczFgRGMqpUgEbu/X9K+fof+Uhnwv/AOwHc/8AojUK+74Ow1XCZ2qVZWlyt9Huk1t5M8bNKka2DcoO6v8AqfeFFFFf0SfChRRRQAUUUUAFFFFABRRRQAUUUUAFFFFABRRRQAUUUUAFFFFABRRRQAUUUUAFFFFABRRRQAUUUUAFFFFABRRRQAUUUUAFFFFABRRRQAUUUUAFFFFABRRRQAUUUUAFFFFABRRRQAUUUUAFFFFABRRRQAUUUUAFFFFABRRRQAUUUUAFFFFABRRRQAUUUUAFFFFABRRRQAUUUUAFFFFABRRRQAUUUUAFFFFABRRRQAUUUUAFFFFABRRXhHjTxFq1p+2N8MdFh1S8h0e88Ma5cXOnR3Drbzyxy2Yjd4wdrModsEjI3HHU0Ae70V4R408RataftjfDHRYdUvIdHvPDGuXFzp0dw6288sctmI3eMHazKHbBIyNxx1NeAfAH4seMvh58Ztd1bxh4n1TXvhx418bax4Xt21W7eaPw/qVvdSfY44y7/u4J4y0YVRgPGnQEUAfe1FeEfs4+I9W1z4hfHi31HU7y/t9N8Z/ZbGG6uHlS1h+wWreXEGJCJuZm2rgZYnvXn37UHi7RtJ/ae+EukeMfHd94K8DX2i6zNe+T4qudBtpriM2/k+ZNDPDlhubALdzQB9cUV89r8WvCHwj0LwLc+Dr2bxz4G8WeJk0W68TN4vudcXTp5UKRMJp5Jy0ZljWIqJEVGcHBLEHR+Jf7UenfC/x94m0fUdFuLrQ/DfhqHXtU1a1nUuk89yYLSxjhIAaWYqxBaRQOOxJAB7nRXinh/wCOHimw+IXhPwl8RPBFj4SuvFltPJpFxpOvHU0+0Qx+bLa3G62g8uQR5YFPMRtjjdwN3A6b+2N4q1j4aeJ/iHa/CxT4P8K6hfWuryzeIFW8lhtLho5prKEW5WbbGpcrK8HzAopbG8gH1TSHoa+U/jJ8SPiL/wANM/A+DwbbaZe+H9Y07WLq3tbrxLdWMGqAWsD7rqOOzlVPK3BoziXJZv8AV9T9RW7TvZxtdRxw3JjUyxwyGRFfHIViqlgDnBKjPoOlAnsfBPjj/gop4ok8R3S+DdE0NdCjdkt5tWhnnmnUEgSfJLGEDDB24OM9TWEf+CiXxTH/ADCvB/8A4L7r/wCSq+WNPGdPtv8Arkv8hVgYHUZr9swvDmWyoQlOndtLW77H4biuJczjXnGFSyTell39D6e/4eJ/FL/oFeEP/Bfdf/JVH/DxP4pf9Arwh/4L7r/5Kr5hzRk11f6s5X/z6/FnL/rRmv8Az9/Bf5H1x4P/AOCjHiy3162Pi/Q9Dn0MuBcvpEM8E8SZ+Z13yyBsDnbgZxjIzmv0BVsjIGa/D3UP+Qfc/wDXJv5Gv3CX7o+nWvznibL8Pl1eEcPHlUl3v18z9H4YzLE5jRnLEyu0+yX5ElFFFfHn2wUUUUAFFFFABRRRQAUUUUAFFFFABRRRQAUUUUAFFFFABRRRQAUUUUAFFFFABRRRQAUUUUAFFFFABRRRQB8/ft6f8mn+Of8Atx/9L7euO+Df/JI/A/8A2A7H/wBJ0rtP27beS4/ZT8dJGu5gtm5A9FvYGJ/IGuM+CGoPH8I/BEtrM8R/sOzjLRsQeIUBGR7j9K/J+P7KhQctFzH02R35527HpnjJWbxNLsG58RhQoySdi4qXSZ5NavrmPVIo3j8tmlmMSpJGVHDblAOcgDBrDuNQu7xVE1zNMFOQJJGYA+vJpZtUvLqPy57qeVM52vIzD8ia/J/7RpfWqmIXNyybfLpZ3767a7n0X1afso09LpWv1XmhBHafZyTNMJsfcEKlc+md2f0rV0X/AJFvX/8Adh/9CrDq2msX8KBEvrlVAwFWVgMegGa4sHi6NGr7ScbaNaa3urXd30ub1qU5R5U76p6+TT6LyNXTrgx+Fb3yo45JY7hWfzFDBVK43bTx145B6/SoNahibR9MuWiSC6lD71jUKGUHCttHA79BzWXFeTwzNLFNJHM2curENz15FMmuJbiRpJpGlkbqzsWY/ia6amZQqYb2LTbSUV2Vne687aGccM41ee/W/nta3p1/Q2NPx/wi+rH/AKaQ/wA6fp2LPw1qDzgqt08UcQPBba2WI9gO9ZFtfXNpuFvcSwBvveU5XP1waZcXE1zIZJ5XlbGNzksfzNFPMaVKNOaTc4xcfLVyu/ue1glh5TlJN6Np+eltPwOu1W/i07xP5kVncXB8tViVZhsdCmAFXafl69+uaytS/wCRX0sxDEZllMu3+/n5c++3pWVHqF0tuYVuZRAQR5ayMFweoxnFNtr65stwguJYN3Xy3I6dM4NdNbN44hzUrqM77JLlbs3a1r7dzKnhHTSturd9bXXy3uLNBcs0skscpKt87urHDHpknoT71BipPtUuyRPMfZIdzjccMfUjuaZXzlVwbvC/nfvf/Kx6cOZL3i/o+l/2g0kksnk2kI3zTH+Eeg9WPYU3WNQ/tK83IvlwxqscSeiqMAfX/GobfUrqzDLb3M0KsclY3ZQT68Gkk1C5uZEkkuZZJEOVZnZiO/BJ4r0HiKKwqo07pt3lotbba30SXQ5fZ1Pbc8tunl+HX8jX1T/kVNEH+3N/6EK+dIf+Uhnwv/7Adz/6I1CveZNYvpkMb3tw6EYKtKxGPQjNeDW/zf8ABQv4Ylfm26Hc7sdv3F/1/MV9/wAK4inic8hOlfSFtVbZJd3vY8XMacqeDkpfzX+93PvCloor9/PigooooAKKKKACiiigAooooAKKKKACiiigAooooAKKKKACiiigAooooAKKKKACiiigAooooAKKKKACiiigAooooAKKKKACiiigAooooAKKKKACiiigAooooAKKKKACiiigAooooAKKKKACiiigAooooAKKKKACiiigAooooAKKKKACiiigAooooAKKKKACiiigAooooAKKKKACiiigAooooAKKKKACiiigAooooAKKKKACiiigArw740eA/FEPxX+H3xQ8KaWPE0/huC+0vUtAjuI7e6vLO78nL2zzMsXmxPCr7JHQOu4bwQA3uNFAHg/hfwj4q+IX7QFh8S/EXhq48F6P4f0S50bStI1G6tp9QuJriSGSe4lFtJLCkYWFERRKzE7iQvGcD4f/ALOFx4j+CPxR8BeO9PbTYfE3irWtQtZIpo5JIoproy2l1G0bHa6kJIoJBBUAgdK+l6KAPmf9iT4c/Ev4f6T8RpvinZRQeIdX8R/akvILmKZNQijtLe3F0NjsU8wwl9r4YbuQKufGfwx4ws/2mvhh8QNC8F6p4x0TQ9H1exv49Iu7CKeKS4MHlYW6uYAwPltkhjjFfRlFAHivxO8O6v8AtEfAfxl4fufCeseCdZuIG/suHXZrGST7XFtmtp1NrczoFEyp95gflPGME+TXX7NfjT41fs9fFSLxlY2fhr4kePtUi1L7DqEyXNvaJZtCtlayvAzqY2W3JbaWx9ofgkYr7DooA+dvgz8O9CsvFGj6nB+zHofwt1a1gaS51s2+io1vI0ZVks5LJ5ZZMlmUmQQDYSevyHlPBvwP8b6X+xp8V/A11ohj8Va5L4lfT7D7XAfOF3NO1v8AvA+xd4dT8zDGfmxX1pRQB80eM/h3400PxL+z94x03wvdeJz4L06803WNF027tYrxftNjFGJIzcTRQuEkh2sPNBw4K7sGvo6GR5rdHeGSBmUExSEFkJH3TtJGR7Ej3qzSE4BNAH4jTaXd6DNJpl/A9rf2LG2uIJBho5EO1lI9QQRTOMHivtL4qftP/DbVfGd/NafBzw3452uYn1zWkt45LkodoZCbeZmTA+UsQcY4Fch/w0f4C/6Nt8B/99wf/IFftmExmbvD03DAyastb2vpvbzPBfg/neO/2mlCXLPVe70eq6o+XKSvqX/ho/wD/wBG2+A/++4P/kCj/ho/wD/0bb4D/wC+4P8A5Ars+u5z/wBC+X3/APAD/iCvEH8kv/AV/wDJHy2dPudWxYWcEl1eXR8iCCJSzySN8qqoHUkkDFftyAF9q+Evhn+1H8NtF8X2N1efBjw34JUPs/tzRUt5JbXd8pdsW8TBAD8xUk4zweh+7QSRn1r844mr4qtXh9aoOm0tE9b67nfheE8bwmpYfGxalPVXVtNu7JKKSlr447wooooAKKKKACiiigBtH4V5P+0F+0V4b/Z58MxalrIkvtRvCyafpNuwEt04AzyfuoMjLEHGRgEkA/IGqftWftCeOJGutIGi+CbGQ/uYTbLJKFJ4LGVZCTj/AGV/3azlKMNZOxx4jGYfBpSrzUU+5+i/4frR+H61+a3/AAub9pn/AKKPpX/gutf/AJEo/wCFzftM/wDRR9K/8F1r/wDIlR7an/Meb/buW/8AP5H6U/h+tH4frX5rf8Lm/aZ/6KPpX/gutf8A5Eo/4XN+0z/0UfSv/Bda/wDyJR7an3D+3st/5/I/Sn8P1o/D9a/Nb/hc37TP/RR9K/8ABda//IlH/C5v2mf+ij6V/wCC61/+RKPbU/5g/t3Lf+fyP0p/D9aPw/WvzW/4XN+0z/0UfSv/AAXWv/yJR/wub9pn/oo+lf8Agutf/kSj21P+YP7dy3/n8j9Kfw/Wj8P1r81v+FzftM/9FH0r/wAF1r/8iUf8Lm/aZ/6KPpX/AILrX/5Eo9tT/mD+3st/5/I/Sn8P1o/D9a/Nb/hc37TP/RR9K/8ABda//IlH/C5v2mf+ij6V/wCC61/+RKPbU/5g/t3Lf+fyP0p/D9aPw/WvzW/4XN+0z/0UfSv/AAXWv/yJR/wub9pn/oo+lf8Agutf/kSj21PuH9vZb/z+R+lP4frR+H61+a3/AAub9pn/AKKPpX/gutf/AJEo/wCFzftM/wDRR9K/8F1r/wDIlHtqfcP7dy7/AJ/I/Smivzm0v9qj9ofwQ63WqHRfGtnH/rYPsqxyMueSvlLGc/gfoa+vf2eP2kPDv7RXhua90tH07V7Mqmo6POwaW2Y5wQcDehwcNgdCCAeK0jOMvhdz0cPjKGMTdCalbsevUUUVZ2hRRRQBzPxE8F2fxH8C674X1Aslpq1nLaPIoBMe5SA4B7qcMPcCvg34J/Eab4L6ld/CP4ksuh6rpMzJYX1w223nhZiVAc8YOcqx4IOOCMH9Fj+lcF8WPgd4L+Nelx2Pi3RIdREOfIulJjuIM9dki4YA9xnBxyDXh5vlNDOcM8NX06prdPudmFxU8LPniebwzpdQpLDIssTjcrowZWHqCOtSVwk3/BMX4WSSsRrni6OMsWEa3tttXPYZtifzNN/4dgfCz/oP+MP/AAMtf/kavzH/AIhz/wBRP/kv/wBsfRf29/07/E72iuC/4dgfCz/oP+MP/Ay1/wDkaj/h2B8LP+g/4w/8DLX/AORqX/EOf+on/wAl/wCCP+3v+nf4ne0VwX/DsD4Wf9B/xh/4GWv/AMjUf8OwPhZ/0H/GH/gZa/8AyNR/xDn/AKif/Jf+CH9v/wDTv8TvaK8g+In/AATo+GvgzwD4m8QWWs+KZrzSdMur+GK6urZoneKJnVXAtwSpKjIBBx3Feffsu/sZeCPj78P9Q8Q69qGuadeW2qSWCRaTNBFEUWKJwxDwud2ZW5zjAHFH/EOf+on/AMl/+2D+3v8Ap3+J9QUVwX/DsD4Wf9B/xh/4GWv/AMjUf8OwPhZ/0H/GH/gZa/8AyNR/xDn/AKif/Jf+CH9v/wDTv8TvaK4L/h2B8LP+g/4w/wDAy1/+RqP+HYHws/6D/jD/AMDLX/5Go/4hz/1E/wDkv/BD+3/+nf4ne0VwX/DsD4Wf9B/xh/4GWv8A8jUf8OwPhZ/0H/GH/gZa/wDyNR/xDn/qJ/8AJf8Agh/b3/Tv8TV8efErw38NtLk1DxDqkNkqrlINwM0x7BE6sf09SK5L9jXwXrXxQ+KWu/HHxBZPp+nzRNp/h+1lXkx8K0o9goK7hwzPJ6V3ngf/AIJ6fCTwdqq6hcWuqeKJUfzI49dukkiB90jRFcezhh7V9J29vHaQRwxRrFDGoRI0UKqqBgAAdABX2fD/AAvQyOTq83PNq17WsuyPIx2YzxiUbWiuhZooor7g8cKKKKACiiigAooooAKKKKACiiigAooooAKKKKACiiigAooooAKKKKACiiigAooooAKKKKACiiigAooooAKKKKACiiigAooooAKKKKACiiigAooooAKKKKACiiigAooooAKKKKACiiigAooooAKKKKACiiigAooooAKKKKACiiigAooooAKKKKACiiigAooooAKKKKACiiigAooooAKKKKACiiigApCdoJPSlprLuUg9DQB83fCXxF44/ae0nUfHdn491PwB4Knv7my8O6f4dsbCS4uraCZ4Td3Ut7b3GWldCVjjWMIoGTITkc3qf7RXj7wv8Mfjv4f1K0bWviN8N7JvJ1rRYbaEXNtNZPPaanJBcSCNSuxvNjQvlo22RkEIL/7PeuT/ALL/AINn+Fvi/wAL+LPI0O+u5NF1rQ/Dl9rVpqWnzXM0sLb7KGUxSoG2PHKEbhWG4Nmquj/Cnxj4+8F/tF+L7/w/JoOv/EzSmsND0C+eNLuC0h094LUXJVikcsjyO5TcfLDAMQcgAHO/Gj46+MJv2SPBXi+/s/E/gvUzq/hp7vUFmtxLqcUs0JuHiSwnlYxyAt+6ZUZg23y+1fQnhP47WPiL4h/8IXqnhvxB4P124sH1TTI9eht1TU7VHCSSQmGaXaULRlopvLkAkU7Pvbfnv4hf2p8Rv2Q/hpo2j+FPFX9t6Jq/heHUNLvvDt7aXMDQTW5nYJLEu+NArbpY90Ywfmr1r4leF9W1T9rD4Q6pbabfSaRZ6Jr8F3qUEDtDbPKtqI1eQDajNtbaCedpx0oAmvP2tPDljDcaufDfiaXwFb6n/ZM3jtLa3/slJvMETPgzi5aFZj5RnWAx7gTuKgtWl4h/aS0vSfixffDbS/CnibxV4us7O21F7XSIrUR/ZpvM/febPcRIqoYwrBmUkyoED/Nt+ZvhD8EPC3hv4UxfCj4neDfiprHiKxuJtOn03S9R8QyaDq8bTmSGaKWGddPjidHQlZWi2MrhwCMn6B8B+GdU0/8AbA+KOrS6XeQaLdeGtDt7XUJIHW3nkje73okhG1mUMuQCSNwz1oA9v1CZ4dPuZUOyRImZTwcEAmvjH4UftB/En4/fDn4beEfCOubfG95p8Gq+NfGws7Z00O1aRikawlPJN3cKmEjKEKhLlcEGvs3VFaTTbtVXczQuAqjJJ2nivgn4F/Cnxd+zL8Kvhp8UPCvg/VjcXGmxad8QvAtrp7rf3sXmuIr6K327zdwl8spGZIyRwRkgH1b4w+OkHhbxVdeFNG8KeJviDr+m2C3+p2/h2K0/0GJuIjM9zPBGZJNrlYoyzkITtAwTB4b/AGmvBvivxF4C0zTTfzQeONPur7RtSkgWO2ke3I861fcwdLhQWJjKdI35ypFeI658PrLwl+0p8RvE/jHTfiPN4a8aW+nX+j6p4HudfCxSW9usE1td2+lMJUf7jo0sZUqXAYMrLVr43/DbSvh9+y34c8WeAvDmp+Gv+FbaqvjOw0nVJ5JLxoVnkkvY5XllkcGaGadirsWG4KwUgqoB9C+FPi3pHjP4keNPB2nWt+974RNpHqN88aC0MtxF5qwxsHLM6ptLAqAN68nt5d8Z/E/jC8/aa+GHw/0Lxpqng7RNc0fV76/k0i0sJZ5ZLcweVhrq2nCgeY2QFGc1q/sZ+Hr6x+Cdr4n1iHyfEXjm+ufF+pKeqveP5kUf/AIPIjx22V59+1B4R0bV/wBp74Sav4x8CX3jTwNY6LrMN75PhW5162huJDb+T5kMME2GO1sEr2NAHruoeNofgPceENE8V+JPE3jB/F2uf2RZa3qdtp6LaXDwl4oZfs0NuoR/KcKRG7bmwSBjFjxp+0V4R+HvjrUvDOtte2jaT4dbxNqOqLAHtLS184worEMZGldw22NEYttPfAPn/j7wL4a+Jf7MvijQPhf4WuPCr6U41PRdObwtdaAE1K3dbqFo7eaCFjukRQXRcHcwznNeX+IPhH40/aO/Z9+M/ic+HdR0Pxl421Gzl0vQdWD6bdrYabJEYLZ/MCtE0jx3LqW2jM6tkDmgD6I8H/tCWviLxho/hrXPB/ijwFqmuWkl7o8fiSG1VdQSNQ0qIbe4m2SorKxil8t8E/KdrY4+1/bZ8L33hXWfFVp4O8aXPhPQb+4sNc11dPt1t9LMM5ikkdWuBJPGoHmE2yTFU+8FYFRR+Ffhj4c+LPHfhTXLDwn8VT4j0mOW7hn8cXPiLyNGeSBo5Af7Sn8mR2DmP9x5pyd33RvHD+BPAXiez/YR+Mnh+fw5q0Gu383is2mlyWMq3VwJp7gwmOIrufeGUrgHdkYzmgDuvjB8e/GPhL9oz4T+HPDnhnXde8NazZapPcw6W2lbdY2W8TxGF7i5jZPJLFm3GIMHG3zOg+ioZ5J7FJZIJbV5Iw7QylS8ZIyVYqSuR0OCRxwTXy9400zVvCPjT9mbxleaBrd5ofhzSr/TdY/snSbnULqxluNPhWIvbQI823fC6FlQ7WKhsZr6jjmW6tBMgcLIm5RIjIwBGeVYAg+xGRTW41ufjZof/IE0/wD694//AEEVeqrpEMltpdpDKjRzRRLG6MMFWUAEEeoIIq1X9mZfJfU6Ov2V+SP9BMqlF4ChZ/Zj+QUUUV6PMu563NHuUdc/5Amof9e8n/oJr9mof9Wn0/pX4za0rSaPfIoLO0DqqjqSVIAr9mYf9Wn0/pX4B4jtPF0Lfyv8z+XfFpp47DW/lf5klFFFfkB+DBRRRQAUUUUAFFFFAH5j/FfWX+Kv7WfjbUNQc3Fl4WkGl2FuxykJjJQkD/fWZ/q3tXoHw10W08R+OtG02+j860ubjZIgYruXBOMggj8K8p0r/kvvxv8A+xmuv/Sq5r2P4NHHxO8On/p6/oa8iq+avZ+R+NZ3N1s8VKprFOKt5O1z1ix+H/gbxN458QeEYfDVxpklhFvXVIb+WTn5f4Gyqn5u+c4NeJW/gnVr7TdW1Kytxd6Xprsk90rooHPBCltxz7A19LWmueMdQ+MGqaNqFjJdeDZFdGN1ZqsITys8SbRvy3GCTwT6ccZ4N0u21DwT8UtH8Pn7UPtLfZYY23F4xnbt/vAhSB64HrWtSlGXTv5HbjcuoYpxjGPLZzWiUW7K6SS3XS+7PF08I6tJ4Zk8QrZ50eOXyWuPMThuONud3cc4xW1D8HPGVxpH9px6DObPy/MBLoJCuM5EZbeTj2r0S88N6l4d/ZvmtdQtWtLqa/jmWCQ4dVaRQu4H7p46Gunt9Jn+Jd0U8RaDqvhTxLYWu1des5SsBC9QGztwck4BPGfmFZxoJ6O97Hm0skotqEr8zinbbV3ur2aW2z+88J8L/DPxP4ytHutH0mS6t1bBlZ0iUnuBvYA/h0qvdeAfEFj4lg0C402SHVpyBFbu6gPnOCr52kcHnOODXqvhnwTp1v8ACyx1SfSdQ8byz3jxJp1reyxw2/zspcBeRnaCWx/EOg5rsviBH5fxc+Gu6H7OxVtyGTeVwB8pbvj170lh1ypvy/H5Dp5HReHjUm2pPlvrfSTt2svvZ4evwV8bNb3M48PXBS3Lq43R7yV67F3bnHoVBB7ZriSCuQRgivo7w9qVy37UWpxNdSvBski2u5K7BEGCgdgDzivCvGkaw+MtejRdqLf3Cqo7ASNWNSEYq8e7R5eYYGhh6anQb0k4u7T2tqrJb3PWvG2h+B/h54d8MXE/hE6vcana+ZJIdTmgwwRCTgEjkv2xivLtP8MX/jzXrtPDWiSCPJkW1SXesCk8K0j4H/fRGa9t+LnjD/hF/CPgdf7F0fV/Osv+Yra+f5eEi+58wxnPP0FY/wAPZZ/Enwd8cw6JDHBrs935z2tkNh8tth2RgHIXAkAHPcd66JwjKfL+nke5jMJQxGL+rxaSjG/LGKT0inZO2rZ5X4q+HPiPwTFDNrWlSWcMrbUl3pIhbrjchIB68H0NaCfBvxjJZm7XRHNt9nF153nRbfLIJBzv64GdvX2r0GO1vfDf7OOq2fiKKS1uLi8AsLS8BWQDch+VTyPuu2MevrU/xy8Tato/hHwRaafqFzY29xYEzLbyFPMwkYAYjkjDHjpzUOjCKcnfZHHPK8HRpzrVOZJRT5bq6bbVm7fPoeO6l4Q1fR9EsNXvLPydO1DP2abzEbzMdflBJH4gVbuPhz4itr7SbOTTsXOrLvso/OjPnLgHOd2F4I+9ivUvFfhzUfF3wR8BLo1rJqTwuYpEtxuKE5Xn0AIwSeB3rp/FtnJp3xH+FNpOV823gMT7eRuVVBwfqKPYr8vxGskpayd+W1Oz015rX1t0PGo/gj44kt7iVfD9xsgZkfMkYYlTg7V3ZcehUEHtmqdx8JvF1noL6zNodxHp6J5juxXeq/3jHneB3yRwOa9j0HVrtv2odTje6leIRvDsZyV8sRBgoHoDzj1qj8JdSu7/AMe/EOO4uJZ1kinZ1kcsCVkKr19ASB7cVXsYN213aNFlOBnJQi5XblHdbpXvts+x8+1hfDvWJvhT+1Z4B1fTGaC38TXQ0i/t4zhZvNdI8sP954n+qZrdrj9V/wCS+/BD/sZrX/0qtqywzaqpHLwxUnTzOEIvR3T+7/gH6nUUUV7Z+5BRRRQAUUUUAFFFFABRRRQAUUUUAcP8dP8AkifxB/7F7UP/AEmkrxH/AIJ0/wDJE9a/7GGf/wBJravbvjp/yRP4g/8AYvah/wCk0leI/wDBOn/kietf9jDP/wCk1tQB9TUUUUAFFFFABRRRQAUUUUAFFFFABRRRQAUUUUAFFFFABRRRQAUUUUAFFFFABRRRQAUUUUAFFFFABRRRQAUUUUAFFFFABRRRQAUUUUAFFFFABRRRQAUUUUAFFFFABRRRQAUUUUAFFFFABRRRQAUUUUAFFFFABRRRQAUUUUAFFFFABRRRQAUUUUAFFFFABRRRQAUUUUAFFFFABRRRQAUUUUAFFFFABRRRQAUUUUAFFFFABRRRQAUUUUAFFFFABRVa6uorO3luLiVIIIlMkksjBVVQMkknoAO9eL+Ffjd43+LGlnxB8OfAOlX/AIOmd0sNX8V+IpdJl1FVdl+0QQQ2Vyfs7YBR5Gjdgc+WF2swB7jRXivxO+OniTwH4f8Ah08HgaNvE3jDWIdFGi6xrS2sdhM8MspMlxbxXIcDySPkU5DA8cil8LfHvVX+IWu+AfGfhW38N+MNP0Y+IbNNL1U6jYajYBhGzxztBC6yLLlGR4hgFWBYNwAe00V4D8C/jd8TPjf4H8KeNLb4e+FNK8Ma9HHc7pfGN1JewQF8MfJGlhGcAEhfNAPA3DqJ4Pjd4/8AFXxN+IPhTwf4D8O6lB4Pura0nvda8VT2Ely81sk4KRR6fOAAH28v1GaAPd6K8f8AB/7S/hjXvAPjHxLrkF54Nn8FSTQeKNJ1hVNxpksUYkb/AFZZZUdCGjeMkSBhjnKiPwt8UfiZ4qsdK8QQ/C20tPC2pNHLHDc+Iwmux20jALLJZm2+zqwUiRo/teQuerjyyAeyVw/xi+FOnfGz4c6v4K1nUNS07SdWVIruTSZEjmkiDqzRbnRwFfbtbAztJAI610XinxHYeDvDWr6/qs32fS9KtJb66mxnZFGhd2x3wqmvMPhd8XPHnxG0/wAOeJJPhzZ6f4M8QRpc2lxH4hEuqW9tKpeGa5tHto40BXaWWO4lZS4AD4OAD121tYrK2it4I1hghQRxxoMKqgYAA9AKsVj2PijRtUm1SOy1eyvJNKmNvqCW9yjmzlCBykwB/dttZWw2DhgehqivxE8JyaZo+pr4m0dtN1gE6ZerqERhvsRtIfJfdiTEaO/yk/KrHoDQB01FcDb/AB3+Gt34RuvFUHxD8KzeF7W5FpPrcet2zWUUxCkRNOH2K5DL8pOfmHrXQSeNvD0eg2Guya/piaJqBgFnqTXkYtrkzlVgEcm7a/mF1CYJ3FhjORQBvUVxNj8avh9qlr4gurPx34Zu7bw9/wAhmaDV7d003lh/pLB8Q8o4+fH3T6GqPir4kQap8Hda8X/D/wAU+ELtI7Oaaw17VtQD6GHjJDPPPC3EalWDFTxtPpQB6JSHpXgHjb9rnwj8L/iN8PvBPirxB4Vtb3XrC4utW1RtehtrfS2jgjkjJSTkxzs7CMuy5C8bu3uttdw6hYxXVrNHcWs0ayRTRMGSRSMhlI4IIIIIoA+DPjh8XP2WNN+JGsxav4Y1zX9Z89xf3XhyeaC2MwJD8C6hVmzkllUhjk5Oc1wY+Nn7I/8A0T3x4f8AuITf/LCvi2Yl5ZXYlmLEknqeaQbdp4xXzkuJswpSdOnNpLRav/M/qLL+BqFTCUpyxdVNxT0lZbdFY+1P+F2fsj/9E78ef+DCb/5YUf8AC7P2R/8Aonfjz/wYTf8Aywr4p4o4rP8A1qzP/n4/vl/mej/qHhv+gut/4H/wD9DPg18YP2U7z4iaOmm+GNc0DVftCCzvPEk801qsxOEJDXUqghsYZlwpwcjGR9/8Zr+feMbXjwMfMK/oHX7qj2r1sHmNfMoupXd2tOv6tn4txxkkMlxdKEKspqUb+87tWfclooor0T81CiiigAooooAKKKKAPyx0r/kvnxv/AOxmuv8A0qua7W1up7G4juLaaS3uIyGSWJyjqw6EEcg1xel/8l9+N/8A2M11/wClVzXX14eI/is/COJW45rVa8vyRtXnjTxDqFu8F1rupXMLja0U13Kyt9QWwaz9N1a+0a48/T7y4sZtpXzbeVo22nqMqQcVVorDnlvc+eliKspKcpNtdbmjceItVvLeeC41S8ngnk8yWOS4dkkfj5mBOC3A5PPAqafxbrtzZtZy61qEtoV2G3e6kaMr6bScYrIoo55dxfWK2vvPXzNLTPEmraLC8Wn6peWETnLR2tw8asemSFIzQ/iTV5J7SZ9VvXmtBtt5GuHLQjphTn5R9KzaKOeQe3qpKKk7LzNBdf1SPUm1JNSu01BshrsTuJTkYOWzu6cdapTTSXEzyyu0ssjFndySzEnJJPc0yip5pEOpOSs2XdQ1rUNWjgivr65vI4BtiSeVpBGvHCgngcDgelM0/UrzR7gXFjdz2c4GPNt5Wjbn3Ug1Voo5nuHtanNz317l7U9a1HXJEk1G/utQkQbVa6maRlHoCxNJf61f6ssCXt7c3qwLsiWeVpBGP7q5PA4HA9KpUVXMxurUne8nrv5mjp/iLVdJt5Lax1S8s7eTLSRW9w8aNkYO5QQDxxzSN4i1WSWzkbU7xpLMBbZjO5aADoEOflHA6YrPoo5mV7erZR5nZeZoL4g1SPU21JNTvE1BshrtZ3EpyMHL53dOOtJZ69qen3FxPa6ld2s9xkTSwzOjSZOSGIOWyfWqFFHMxe2q78z77hXIap/yX74If9jNa/8ApVbV19chqn/Jfvgh/wBjNa/+lVtW+G/io+i4a/5GlL5/kz9TaKKK9w/eAooooAKKKKACiiigAooooAKKKKAOH+On/JE/iD/2L2of+k0leI/8E6f+SJ61/wBjDP8A+k1tXt3x0/5In8Qf+xe1D/0mkrxH/gnT/wAkT1r/ALGGf/0mtqAPqaiiigAooooAKKKKACiiigAooooAKKKKACiiigAooooAKKK8i/aW/aB039nj4fPrVxEt/q925ttL07JHnzYzlschFHLH6Dqwo30Gk27I9SvL63021kubu4itbeMZeaZwiKPUk8CuLuvj18NLGQw3HxE8J20o6xy65aqw/AvX5s67p3jH44agNe+JXiC9umkPmQaTC+yG2U8hQn3U4PQDd6tnNOj+DPhCNcNpbSH+81zLn9GFfZYXhTMMVTVSyjfu9fuSPv8ABcE5rjKSqtKCfSTd/uSP0i/4aE+Fn/RS/B//AIPrX/45R/w0J8LP+il+D/8AwfWv/wAcr84P+FM+Df8AoD/+TM3/AMXR/wAKZ8G/9Af/AMmZv/i67f8AUvH/AM8fvf8Akeh/xD7M/wDn5D73/kfo/wD8NCfCz/opfg//AMH1r/8AHKP+GhPhZ/0Uvwf/AOD61/8AjlfnB/wpnwb/ANAf/wAmZv8A4uj/AIUz4N/6A/8A5Mzf/F0f6l4/+eP3v/IP+IfZn/z8h97/AMj9H/8AhoT4Wf8ARS/B/wD4PrX/AOOUf8NCfCz/AKKX4P8A/B9a/wDxyvzg/wCFM+Df+gP/AOTM3/xdH/CmfBv/AEB//Jmb/wCLpf6l4/8Anj97/wAg/wCIfZn/AM/Ife/8j9H/APhoT4Wf9FL8H/8Ag+tf/jlH/DQnws/6KX4P/wDB9a//AByvzg/4Uz4N/wCgP/5Mzf8AxdH/AApnwb/0B/8AyZm/+Lo/1Lx/88fvf+Qf8Q+zP/n5D73/AJH6P/8ADQnws/6KX4P/APB9a/8Axyj/AIaE+Fn/AEUvwf8A+D61/wDjlfnB/wAKZ8G/9Af/AMmZv/i6P+FNeDf+gR/5Mzf/ABdP/UvH/wA8fvf+Qf8AEPsz/wCfkPvf+R+j/wDw0J8LP+il+D//AAfWv/xyj/hoT4Wf9FL8H/8Ag+tf/jlfnB/wpnwb/wBAf/yZm/8Ai6P+FM+Df+gP/wCTM3/xdH+peP8A54/e/wDIP+IfZn/z8h97/wAj9H/+GhPhZ/0Uvwf/AOD61/8AjlH/AA0J8LP+il+D/wDwfWv/AMcr84P+FM+Df+gP/wCTM3/xdH/CmfBv/QH/APJmb/4uj/UvH/zx+9/5B/xD7M/+fkPvf+R+j/8Aw0J8LP8Aopfg/wD8H1r/APHKP+GhPhZ/0Uvwf/4PrX/45X5wf8KZ8G/9Af8A8mZv/i6P+FM+Df8AoD/+TM3/AMXS/wBS8f8Azx+9/wCQf8Q+zP8A5+Q+9/5H6P8A/DQnws/6KX4P/wDB9a//AByj/hoT4Wf9FL8H/wDg+tf/AI5X5wf8KZ8G/wDQH/8AJmb/AOLo/wCFM+Df+gP/AOTM3/xdP/UvH/zx+9/5B/xD7M/+fkPvf+R+mGhfFnwR4omWHR/GXh/Vp2O1Y7HU4JmJ44AVzzyPzFddu/KvyXvfgh4UuomEVrPZsejw3DEj/vssK7X4T/tDeN/2YdcsLLXtSuvFvw3nkWF0uCXnsQT96IkkgjrsztbBxtJyPIx/DeOy+m6s0pRW7Tvb8jwsz4TzLK6TrVIqUVu4u9vXZn6a0VR0fVrTXtLs9S0+dLuxvIUuLe4jOVkjdQysPYgg/jV6vlz4wKKKKACiiigAooooAKKKKACiiigAooooAKKKKACiiigAooooAKKKKACiiigAooooAKKKKACiiigAooooAKKKKACiiigAooooAKKKKACiiigAooooAKKKKACiiigAooooAKKKKACiiigDivjR4W1Dxz8H/HHhzSpfI1TVtEvbC1k3BdsssDonPblhzXifwP1xPiR+yn4R/wCEY8bat4B1Twjo66XrOn6TBYmeyvbW3EctrdRXltMY9jRkgYQlSDkgivqGuD8X/An4bfELWDq/in4e+FfEuq+WsX27WNEtrufYudq+ZIhbAycDPGaAPkXUPG/jP4s/AT9kbxNd63Zt401jxZaTyapqGnCWAzG1vRve3heAEYH3UZPrX0LovwR1HRfFXi34k+MvEsPivxneaG+jWrWGm/2dYadYKPMMUEDSzPueUF3d5WJ+UAKFwfWtS8M6RrD6Yb/SbG+OlzrdWJuLZJDaTKpVZIsj5HCswDLggEjvWjNClxG8cqrJG4KsjDIYHggjuKAPlD9gPwLrY/Zr+FOtf8LG8TPpn9lrJ/wjZttL+wbdzjy94svtG0Hn/Xbs98cV1vwAkWP9oj9pNmO1V1zSiWY4AH9lw812+m/sw/B3SNQtb/T/AITeB7C+tZVnt7q28N2ccsMikMrowiBVgQCCOQRV3xR+z38LfG2tXOteIvhp4Q8Qaxc7TPqGqaDaXNxLtUKu6R4yzYUADJ6ACgD4x+J3hnUvjj4P/a78Z+B4H17w9rR0Wz0mWw/eJrLaWEe8eArxKh+aEMu4MYyBnGK+3/DnxV8IeIPh1pfjW08RaYPCt9DC8GqyXcaW/wC8YRqhckAN5hEe087/AJcZ4rq7e3itYI4II0ihjUIkcahVVQMAADoAO1cZZ/Av4b6f4uPiy2+H/ha38VG4e7OuQ6LbLfGZ875fPCb97bmy2cnJ9aAOm8SXWk2Ph/UrjX5rO20OO2ka+m1FkS2SDafMMpf5Qm3Od3GM5r5G8SeEdQ/Y91/4czfDDxpqep+C/FHiSz0QfDnWrgajarBPgGXTZm/fQLCgeQrudDuycAc/ZE0KXEbxyqskbgqyMMhgeCCO4ri/BnwR+HXw31SXU/CPgHwx4X1KSE273mi6NbWczxkhiheNFJUlVOM4yo9KAPCPhp4q0jwHrX7WNz4h1G30iDT/ABEdRu2unC+Vby6XbeVIR1w+1guOpGBk8V5P4Z8P6d4m+AX7DmnavZQ6lYSazaSPbXCB43ZNNu5Eyp4OGVTg8cV9u6v8LfBviHxZZeJ9U8JaFqXiWxQR2us3mmwy3luoLELHMyl1ALNwCPvH1qzb+AfDFrZ6FaQ+G9JhtdBcS6TBHYxKmnOEZA1uoXER2sy5THDEdDQB4H4T8I6K3/BQb4h6sdMtzqMfgzSLhLgxgssrzXcLSD/bMUaR7uu0Fc4JB+e7zTbXWv2J/FGgXdvHLoq/GBtNWx24iW2bxFHmFVHRfnbgetfodF4d0q31+51uLS7OLWrmBLWfUkt0FxLChZkjaTG5kUuxCk4BY46ms3/hWvhJdJm0oeFtFGlzX39pyWP9nQ+Q935gl+0FNu0y+YA+8jduAOc80AeBfELwP4fm/bn+Dcj6PZbrXwnq5gUQqFT7PNaG3AUcYiMjlBj5ScjBANeT+NGa38Aft62MIWKyjle4S3jUKgll0iIyvgfxMQCT3PNfc9x4d0q61601ufS7ObWbOGSC21GS3RriCOQqZESQjcqsUXIBwdoz0FUZ/h74Xuodfil8NaRLF4h/5DMclhEy6l8gj/0kFf33yAL8+eBjpQB88+KpFh/aK/ZRaRgivo2uRKzHAZzp9sQo9SQrHHop9K+p3+430rmvFnw58KePtFt9F8TeF9F8R6NbuskOn6tp8N1bxOqlVZY5FKghWIBA4BI71v29tFa28cEMaRQxqESONQqqoGAAB0AHagD+fyVSskgIwQxyD9aYfXNfrJ45/wCCcvwq8b+KtS10z6/okt/KZ5LTSrqFLdXY5YorwuVBOTjOBngAcVif8OuPhT/0HfGH/gba/wDyNXx1TJ60puSkrNn9JYLxKyujhqdKpTnzRik7JWul01Py0/Cl/Cv1L/4dcfCj/oPeMP8AwNtf/kaj/h1z8KP+g94w/wDA21/+Rqz/ALFxH8y/H/I7v+InZR/z7qfdH/5I/LaP/WR/UV/QQuCoHfGa+V/Bv/BN/wCFHhDxNp+stNr+uNZyiZbHVbqF7aRhyN6pChYA4OM4OMEEZFfVXTivfy7CTwkJRm07vofkfGfEeG4ixFKrhYuKgmtbX1flcfRRRXrH52FFFFABRRRQAUUUUAfllpf/ACX743/9jNdf+lVzXX1yGl/8l++N/wD2M11/6VXNdfXh4j+Kz8H4l/5GlX5fkjvfhX4B0nxpqUMOq6v9kE8rQRWdrg3EjBC5Y5BCoB/EQckED1rI8C+EU8XeKRprzSRQqskriJQ00ixqWKRg8F2xgZ+vOMV0fwE0e/n+I2jX8djcSWMckqSXSwsYkbym4ZwMA8jqe4qDwD4ce18czR6rbXFnqMNtLdWFnMz2rXM4/wBWgbKsMnJGCCSuM04wTUdOv+RNDDxqUsPJ095NPzVk9/vsUJ/C+k6l4I1HX9PS+057C5jt3hvpkmWffjhGVEwy5yVweCDxXJ2Nqb69gtxLDAZpFj824cJGmTjczHoB3PpXr3inVdU8VeA9QuvHNlJpt/YzqdLLK1tJcGR/3sYjPDALj59uRxknnPmF1/Z1+0NvpGm6hHdyOEVZrtbjfnjaFSFTuJx3P0qasUmrHPmFCnTqRcOqTtZpvV9ErJ9N9dzo/HngnSPDPhvw/qGl6lLqpv2uElnZQkJaJlGUXG7bkkZJOcZ46UXHhfQPDdvoCa01/c3Oq26XbyWUqRx20TnCffRi7YBJ5UdB71t+MvDerw/CPwakmk3qNZtfPcqbdwYVMgIaTj5QQCcnHSqmj/8ACR+IrXRYNR8N295Y2kYW31fVLeaOOC3HzZaRWRGjVQSN+e45zitOVc23RHdLDwjiHFU7Nxi0rNpaK/d99X1OQ8ZeGZvBvibUNGnk857V9olC7Q6kAq2O2QQcdq6+T4XWVx8M7TXbC6uJNaaB7yazkKlWgR2R2QBc5X5Sck8E1gfFHxFb+KvHmr6jafNbPIscbf3lRQgbHbO3P411V94kuPCOgfDXVLcB2hgut8bfdkQzYdT7MpI/Gs4KPNK+3/BOWhTwqr4hTV4K9n2vJJNelzkdS8M21n4D0bW45JWu726nheNiNgVMbdoxnPJzyajm+HuvwwzO1iPMgi8+W2W4ja4jj4+ZoA+9QAwJyvAOTxXqnjC20fw5pfgO7s5g+hSau+oRtj7kLNGxQj1X5lx/s1naXpF/ovxiu/E2oKyeH4p571tWb/j2kgkVvLCv91yQ6qFUkknGOtaukr29P+HOypltJVFB/wB1Pl2V0m29HoeV6l4fv9JtLC5urfyoL6PzraQOrCRM4J4JwQexwR6UmvaDf+GdSksNSg+zXkaqzxb1cqGAYZKkjOCOOten/D61tfHOg29rdbIrbw7qZv2EhyEs3VndR7bkH/fVcH4zg1a9vB4i1KAxQ61JJc2zmRWyoOCMAkgLkDBA6VjKmlHmX9f0zy8Rg6dOgq1O7UrW8ktHf52sP8M2uix6Drt9rAjnlWEQWFsJispnY8OFUjKIASSeOQOSal8Laf4a1jUdK0u5j1Vrq9kWF7qKWNEikdtq4jKsWUErk7wTk8DHPKV6p4I8Jah4V8Pw+LhpN3qmq3G5dJtYLZpUiPT7RKVBAA/hU9Tz05Dp++0rbDwMZYipGMYLlivedr6Xu369Ecjb+ELWPxbqelajrFvp9pp8kqzXkgyXCPtwiA5Zz2XPrzxT/iZ4XtPBvjO80qwkmltYVjZWuCpc70VzkqAOrelZn9g63qWsXFt/Z1/c6mCZZ4RbyPMMkZZlxuHLDk+ortvj7pN7b/EC+vZLO4isZUgRLl4yImYQrlQxGCRg8exo5fcbt1HKjGWDqzjTtaS11vbXT5afM8zrkNU/5L98EP8AsZrX/wBKrauvrkNU/wCS/fBD/sZrX/0qtqeH/io7OGv+RpS+f5M/U2iiivcP3gKKKKACiiigAooooAKKKKACiiigDh/jp/yRP4g/9i9qH/pNJXiP/BOn/kietf8AYwz/APpNbV7d8dP+SJ/EH/sXtQ/9JpK8R/4J0/8AJE9a/wCxhn/9JragD6mooooAKKKKACiiigAooooAKKKKACiiigAooooAKSlooAZtr85v2utYfxz+15baJctusPC2lxOkGcr5rqJS2PUmWL8EFfoz93rX5p/G/wD5Pj+I2f8AoH2n/pLZV7eS041cxowmrq6PouHaUK2a0ITV1zL8CSjFI3SprXyvtUPnf6neu/H93PP6V/Rcnyxuj+sJS5Yto7PT/g9rVxodvq99d6boNjc/6h9WuvJMoxkFRg8fXGRz0wauaD8FbzVPGB0G71K2t2Nk19HdWoFxHJGCAMcjqc8+3Suw+ONtp83jrTb7WDqMvhabT41tJ9L2EbuSQpb5enJ74K10PgfwFZfD34zPp1hcT3MEuiST7rkqWDFwCMqoGOB2r85qZzifYOr7S0pJtJR0Vul77rrdH5TV4gxf1Z1va2lOLaSjordLt7rrdHzVIm1mGMkHFdX8M/AB+IniCXTBff2eY7Z7jzjF5mdpUbcbh/e657V6THq958Ofg3oGreGESO/1K7kF7feQsrZDMAhDA4HygY9uOTXoGkWFtb/GaxvI7WO21G+0Bp7y3jGB5m5Bkj1PT/gNdmMz6rGlP2ceX4kne7vHe6a0XY7MfxNXjQqKlDl+JRldN3g9bxasl23Pkt1KyMv904+tJ3r6B/tHUfH/AMHfFLeILaGOfT71Y9P/ANHWHyW3KPLUYGMZ288/NyTXd+FtOuU1KfwzrmtafeY0zfJ4ctNJKQQqQAGE3f0weuegrSrxE6MHz01zJtOzb0SWqaXn1sl3NqvFjw8G6lJc0W00pN6JRd01Hz1vZJ6XPnDUfh+2n/DfTPFhvQ63ty1t9l8nG3Bf5t27n7nTaOtYvhjw7d+LNcs9Is2jW5um2IZSVXOCckgE4wPSvTfE2F/Zx8NKB8o1OUf+PS1zPwN2r8WPDu77vnN/6LavQw+NrywWIrN3cXO3y2PUw2Y4ieX4vEyd5QlU5dFstl8ixqfwO1zT9P1G5tr7SdXOm5+1wafdGSWHGchlKjBGDx14PFee+nFe5+J/iJ4c8C6v41t9DsdRm17UZ5YJ7i9ZBDGdzAlApyRkkgMM9MnsZfHniy68P/DnwHptk8NpHqunCK8uPKRnMQVFKAkHA+djxznGMV52DzTHxUFVp83tH7rfu6Wu9FfTseXgc6zOKpqvS5vaP3W/dduW7dlfRdNFc8HwO1Jzya+pdQ1zUfDPxV8P+DdIs4V8KzQIGtVt1ZZVKtvcsRnjGSc845zmsJPDtt4y8O+OfBukqjXGk6l9p06MdApY7kHsPnH/AAIVrHiF6SnStFpO/Ne0W7XemjT6fiaw4rdlOpRtFpSvzXtFu13po07afieL+CPDdl4o1Z7TUdat9BgWFpBdXIBDMCMKMsoycnv2rB8sI5VTkZxn1r6r0m+gj+My+HbIKLLQ9Da3VQP4z5Zb9No/A1xseq33gP4M+HLzw1bxvc6rfOt7K0AlMp3OFiIIPBxt9eDjBNYU89rSm2ofFy8qbSSupO7dr6pHPT4lxEqrfs/j5OVNpJXUndu19Ur2110PL/iR4Ff4e67DpjXn24yW0dx5nleXjcWG3G49NvXPeuU/U19Wahoun658fo21KKMta6GlxDE8ZdVkDkBtvfbk4HXOMciuS8feItD8QfDvWIL3xE3ibWbSeN7W4j0OW0NsS4BjY7doBGR8xH4nFLB8QVJKlSnBybS5n6vyVrL1RGA4orNUaNSm5yajzSV/tOy2VrLrdryPAdvOe9IMnII4r6J+Mnjm60zxjpGgR2SXGjzQ21xeWcVuryXmHyFJIJOAgwB15B4rN+NV5P4w8Hprum6tDqPh5LpYxazWQgnsZAuCgbgsOeQc9sEjNd+HzqpUdFVKXLGps+Zv06bvXRvY9TC8RVq06HtaKjGrs+Zu3ZfDu9bJ20630PCcbazPEWjR+IdDv9OmUGO4iZBns38J/A4P4Vp/xGjhq+mrQjUpyhJXT3PsMRThWpThNXTVmfRv/BO3xhdeKf2cLO2umaR9D1K40xGY5OwBJlH4CbaPQACvp+vj/wD4Jf8A/JA9f/7Ga4/9JbSvsCv5gl8TP42npJoKKKKkgKKKKACiiigAoopKAFooooAKKKKACiiigAooooAKKKKACiiigAooooAKKKKACiiigAooooAKKKKACiiigAooooAKKKKACiiigAooooAKKKKACiiigDzv4ifHrwH8KPFnhLw54t8QR6NrHiq4Nro0ElvM63MoZFK+YiFI/mkQZdlB3VveIviBoHhLXvDmjatf/ZdS8RXT2Wlw+TI/2iZImlZcqpCYRGOWIHGM5wK+b/2qfhfo/wAZv2i/hd4N1+Mvp2reGvEkDSJjzIH22hjmjJ6OjhXU9iorgdI+J2s+LPiT8AvCPjRx/wALH8DeM7zRdf4I+1kaTcm3vkGB8lxFtkHHUsO1AH3pRXwmvibx58br/wCLmqWGg/FK71jSfEF/4f8ADV14T8S2WmaXphsztiMlrJqFv9odpSXlM8MqlWCL8q4roPHHxKmPxR+GPhn42+M/+FaaXN4H/tjU7Wx8TnREl1zfHHJFLd20yN5aAylEEgR2DEeZs+UA+zKK+CvBPiPxr4L/AGY/AVoninxTBq3xC8fpoMXibxJfXN3qQ0ma6nMNxGt0zCB5LWFAu1QP3gcDcd1eq+KNLuPgn8fPhfoOia94qv8Awz4+/tDRtV0nWPEN9qflvDavPFdW89zNJNbyDDq3luqsrKcBkBoA9y8PfEzQfGWl+Ir7w/czawugX91pd9Db20iyC7t+JYUV1XewOACuVJPBNW/APjD/AIT3wdpPiH+xNY8Of2hCJv7L8QWn2W+tskjZNFk7G46ZPUV8vfsg/DzTNB0b40azZ33iD7dp/jfxHZQC48SajPDsVgFd4ZJ2jkl9ZnVpCeSxNW/hj470XVP2S/gtdfETxz4qW91vSoSbXRb29k1fXZ/LDHDWatfyFMb2MDDjPmZTIoA+ofFHifTPBnhvVtf1m5+x6TpdpLfXlxsZ/KhjQu7bVBZsKpOACTjgGuc8T/Faz0PwLpPi3TNF13xhp2qNafZYPDtg1xctFcFdk5iYqVjVXDOTyq5JHGK+QNP14/EL4BftXeFbjWfGGoeHPCf22fQ5PEF5qVnqsMUmmG4+zXDTGO5kiWQuAlxu3IQG3riur8VabN8Kf2Mvh/f+F9c8R2F7qV54SM9xN4gvrlwstzaJJHGZpn8qJlZlMUe1CDjbigD7Por5stPtnxz/AGkvid4Y1vX9c0/wv4HttLtrLSdA1i60lprm6ga4kuZprSWOWTC7I1QvsGGO3d81eJeNvid46sfgT4t8M23jPXbfVvCHxT0/wlY+KlmAv5rFri2aMTPjbM6pNscuCJAoLhizZAP0Aor5rtbO++D/AO1R4E8NaX4k8RaroXi7QdUk1Ky8Qaxcakv2q0aB47mIzu/kMRNIrJFsjIK/INq47X9rbXNR8M/sxfFLVdJvrrStVs/Dt7PbX1nM0M0EixMVdHUgqwPIIORQB6/VPUrz+z9Pu7ryZrnyIml8m3TfLJtBO1F7scYA7k18e+OPDfirwdrXwDudM+JvjCPVvGt6uieJLu41FriG8jksGuGlitJN1vaSq1vhHgjQrvbO/Jz1vgfVNS8BftEfFH4c2Ot65qHhiHwjZ+IrKPW9XudSuLK6d54ZRFcXDvNsYRRtsZyFYEqF3GgD0uP9oPSY9N+GlzqPh3xJodx48v8A+zrHTdWsUt7uym8mWbF3G0mY/lhb7u45K8YOR6tXwn4X17UvFHwt/Yk1XWdQu9V1W81uGa5vr6dpp53OlXmXd2JZmPqTmhfE3jz43X/xc1Sw0H4pXesaT4gv/D/hq68J+JbLTNL0w2Z2xGS1k1C3+0O0pLymeGVSrBF+VcUAfdlc1rHxD0DQPGHh3wrfX/ka94hS6fTLXyZG+0LborzHeFKrtV1PzEZzxmvmD4r6r8RtLm+H3iX4l6L4ym8DL4WjTxJZfDnVJre60fXGeIzXVwtlOk09sieYP3TSImx2KNlTVL4leEfDPxN/aQ/Zs1e18R+Itb03X9F1mZNWs/EV9YvcxJZW7RTRi2lhWBnDZfyVj35w4OAAAfaNFfM+k2lz8Zf2h/iR4Q1bxD4gsfCngGz0mysNL0XXbzTZZ7i5tzPJdXFzbzJPMQuxFV5CvDEqWO6vF/G3xO8dWPwJ8W+Gbbxnrtvq3hD4p6f4SsfFSzAX81i1xbNGJnxtmdUm2OXBEgUFwxZsgH6AUV80Lb33wa/ai8E+HtM8ReJNY0HxZ4e1SbUrDXtYuNTBurNoXjuIfPdvJZhNIrRxbIyCvyDauPDfBHij4u/F74N23xM8LeGPiZffEnVL19T06+TxRYQeGxElwUWz/s99RRPI8lChZ7XzS5Z92cNQB+hNFfIXxq8Tav8AD/41atr/AMS5fHWnfDOa3sR4f8TeDtQnTT/D0yI5uW1K2gf94Gl8vEk8M8JDIhAG8H63hlSeNXjcSRsoKupBDA9CCKAJq83/AGgPi5N8DfhLrnjSDwzqfjCbTVjZdI0lGaaUM6qWJCttRQS7MQQApr0ivOPj5efEey+FOtXHwnstM1Lx0oj+wWurMFhcF1EhyXVdwQsy7jtyBnNAHw54s/b08M+OP2kvgf4u8P8AxPuvDfwyk07UpPFGj3lwYBbTQQySCO5gGdzsXjRNu7eQAhJFfWP7Lf7V2mftV2vizUdE8La5omhaTepb2GqarAUi1WJlP7yI4wGVkYMgLFQYySC+1fzi+Kv7HerX37V3wo8NfErx99s+I3j+3v8AUtU1bTLCBbWxuI4na0WOEIqyr5sRDkhd4OAFxk/ox+ybpvx28P6L4h0L41TaDqC6VPFa6FqujIsb39uEO6SREwqqPkVR5aNlXyCNpIB79RRRQAUUUUAFFFFABRRRQAUUUUAfljpf/JfvjcO//CTXX/pVc12FZfx20WT4M/tX+JTqCGDQ/GG3UbO8bhDIxy4J6DEhkB9AyE8GtSvFxUWpt9z8P4pozp5jOpJaSSa+SSCiiiuQ+QuwooooC7CiiigLsKKKKBBRRRQO7CiiigLsKKKKAu1sFFFFAXYVx+qf8l8+CP8A2M1r/wClVtXYVifB3RJfjN+1R4Qt9MX7RpHhGb+1b28XlEaNlYDPfMixKP8AgR6A11YWLdRPsfXcLUZ1MyhOK0im381Y/TmiiivbP3EKKKKACiiigAooooAKKKKACiiigDh/jp/yRP4g/wDYvah/6TSV4j/wTp/5InrX/Ywz/wDpNbV7d8dP+SJ/EH/sXtQ/9JpK8R/4J0/8kT1r/sYZ/wD0mtqAPqaiiigAorE8Ya9L4X8M6lq0OnT6rJZwmb7HbkCSUDkhc8ZAyfwr5O1D/goY+10svAoV/wCGS41TIHrlREPfvQB9mUV8PWP7anxR16Rl0jwTp96eirBZXU5H12yc9R/k1Lc/Hz9o29k3Q+Bry0U8BYfDlxtH/fef50AfblFfMXwD+Jnxk8R/ECGy8c+H76y0Ka3kbz5tIa2WOQDcmXIGOhGD619O0AFFFZmva9p3hjSZ9U1W9h0/T7cBpbm4cIiAkAZJ9SQPqRQBp0VmaJ4i0zxNp8d9pN/bajZyfduLWVZEPtkHr7Vp0AFFFFABRRRQA31r80fjh/yfF8Rv+wfaf+ktlX6Xetfmj8cP+T4viN/2D7T/ANJbKveyD/kZUfU+o4Y/5G+H9SWiiiv6KP6tOs8O/Frxd4T08WWl61LDajhYnjjlC+yh1baPYVFH8UfFC69JrP8Aa0n9pvAbYztGjfuyc7QCpUDPoK5fke9GCe9ee8BhHJzdKN3u7LX1PLeV4FylN0I3lu+VXfrodP4X+J3ijwXbTQaPq0lrbytuaJo0kTd3IV1IBPfGM4qKz+I3iOz8QXGuQ6rKmqzxmKS6ZVZipx8o3AhegxgDGOK53+GkIDLg03gcLKUpulG8t3Za+o3luDlKUnRjeWjdlqvPTU6fxF8TPE/izTYrHVtYlu7SIhljKImSBgElVBY+7E1qx/Hbx1HbxQjxBKUiXYu6GInGMfMSmTwf4s+vWuU03w7q2sRySafpt5fRRnDvbQNIF4zyVBxx61VtLO51C8S1tbeW4uJDhYYkLOx9Ao5JrneDy+SdN04NR1tZaX306HK8Dlcouk6UGoXdrL3b7u3S5oXXi3Vbvw5baFNd79Kt5TPFb7FAVjuycgbj95uCcc1W0XWrzw9qlvqWnz/Zr23OY5NqttOCOjAg8E9RUeqaTeaPciDULSeyn2hvKuYmjbB6HawBxVUjOOK7KdOhKm1TiuWV77Wd9/W56FOjhpUnGnFcs7t2Ss7736O/Us6hqVzq2oXF9eSebc3MjSyybQuWY5JwAAOT2q5rHijU9csdOtL658+206PyraPYq+WvHGVAJ+6OuTxWXj3oxV+xpe6+Ve7tpt007aaGnsKN4vlXu7abaW07aaHZWXxk8ZafpI06316dLNU2KCkbOF7AOV3DHbnjtWN4Z8a6z4P1KTUNIvntLuVSkku1X3KSCQQwI6gc4zUdx4T1a18N2+vzWbLpNxIYorjemCw3ZG3O7+FucY4rKPTpXHTw2DnGcacItN2lZLVrdPzOClg8vqRqRpU4NSbUrJWbW6duq8zd07x3rul69d6zaag0WqXYYTXBRGLBiC3BUgZIHQcdqteHfid4p8K6bNp+l6vLaWcrFmiCI3J6lSykqf8AdxXMZA4pOSK2lgcNNNTpxadt0um33dDaeXYOonGdGLTtul026dOnY6G8+IPiG+1631qbU5n1WCMRJcqFVgozgHaAG6nOc5zzmrXib4peKfGFitnq2rSXVqGDeUsccYJByMhFGcH1zXKj5eKPel9RwvNGXso3jtotPTsL+zcGnGXsY3js7LT00NzVPGmta5rVtq17fNLqNsqLFcKioVCklcAADgk9qs+KviR4l8aWcNpq+qvd20Lbki8tEXdjGSEUZOCevqa5rr0NH6VSweGTjJU1eO2i09OxawGFUoSVKN4fDotPTsLRRRXVP4WdtT4Ge1/8Ev8A/kgev/8AYzXH/pLaV9gV8f8A/BL/AP5IHr//AGM1x/6S2lfYFfy7P4mfxhU+NhRRRUEBRRRQAUUV4p+1p8cJPgR8I7vV9PVZPEF/MunaWjLuAncE+YV7hFVm9CwUHrSbsrsDY+LX7Sfw7+CjrB4p8RQ2uosu5NNt42nuSOxKIDsB7F9oPY14rcf8FOPhVDMUj0bxZOo/5aR2VsF/8euAf0riPg3+znYaHa/8JH42hXxN421E/abu41P/AEgQO3JUBsguO7nJyOCB19sit4rWIJDGkSf3UUAfkK/J8fx/hsNWlSoUnNLS97J+mjPpqGSTqQUpz5W+lrnD/wDDz/4Wf9ADxh/4B2v/AMk0f8PP/hZ/0APGH/gHa/8AyTXec0c15v8AxEb/AKhv/Jv+AdP9gf8ATz8Dg/8Ah5/8LP8AoAeMP/AO1/8Akmj/AIef/Cz/AKAHjD/wDtf/AJJrvOaOaP8AiI3/AFDf+Tf8AP7A/wCnn4HB/wDDz/4Wf9ADxh/4B2v/AMk0f8PP/hZ/0APGH/gHa/8AyTXec0c0f8RG/wCob/yb/gB/YH/Tz8Dg/wDh5/8ACz/oAeMP/AO1/wDkmj/h5/8ACz/oAeMP/AO1/wDkmu85o5o/4iN/1Df+Tf8AAD+wP+nn4HB/8PP/AIWf9ADxh/4B2v8A8k0f8PP/AIWf9ADxh/4B2v8A8k13nNHNH/ERv+ob/wAm/wCAH9gf9PPwOD/4ef8Aws/6AHjD/wAA7X/5Joj/AOCnnwskkVW0PxdGGOCzWVrhfc4uSfyrvOabJGJkZHVXRhgqwyDT/wCIjf8AUN/5N/wA/sD/AKefgbPwr/bC+Fvxc1GHTNH8Q/Y9Ym4j07VIjbSyH+6hPyO3+yrE+1e1/wA6+K/ix+zx4W+J2lzEWMGka6oLW+q2cQjkVx037cb1zjg8jsRXa/sR/GjXfGuh6/4F8ZytP4v8ITi2kuJGLPc2+SqszH7zKykFu4KHkkk/e5FxFhs9i/ZpxnHeL/Nd0eHjcBPBtXd0+p9Q0Vwnxp8Y+Ivh/wDC3xD4g8J+Frnxt4hsbfzLPQ7Vtsl05YLj1IUEsQMsQpABJFfnH8Vv27vDXj744/AHxVeav4g+Gv8Awjd5qH/CbeF75riKSzMccMkavGoHnrIRIi/LuPAZVzivrTzD9V6K+e/2WP2mte/aTm8T6lcfDXWvBng+3eJtA1bVl2NqsLBgzbCBgjCn5N64bG7I5+hKACiiigAooooAKKKKACiiigAooooAKKKKACiiigAooooAKKKKAOJ1z4W6V4i+J3hTx3cz3qav4ctL2ztIYnQW7pdCMSGRSpYkeUu3DDGTkHtyvi79mPwf4y+PXhH4uXDahZeLPDcTwxfYpY0t71SkiL9pUoWcoJZNpVlI3kHIwK9gooA8gvP2dbW18W+INd8K+M/FPgL/AISKVbrWNN8PvZG0vbkLta423NtM0MrptVnhaMtsUn5huryX4o+D7bS/2l4NV8WaP49TwYnhGDStJ1rwRca7cXFxPHcM8kV++mu1wSqurRtKNrb5SWZh8v1zRQB8xfCj4Uaj8XPhR4s8PfEW38Rp4Xl8SSX3g2TXryZdfsLNCklrO8zkzpIk3mNGJyZQm1ZARla9O8K/A210Xxra+Ltf8Ta9498SWFrJZabfeITaKNOikIMwgitLeCINJtUNIyNIQoXcFyD6fRQB5d4T+A+n+CfE3i7UdH8Q65aaP4ou7jUb/wANlrZ7AXk6Is1xGzQGdGYpu2ibZuZjs5wMCH9lHw9pvhP4a6RoniPxF4f1D4ewyW2h+ILGW1e+WGSExSxyrNbyQSK67ScxcFFK7cc+4UUAeReCf2afC/g+1+INtPeaz4lXx5tOvtrl2srXTfZhbyEFETYHXJKrhVJxGsaBVFJf2YdMuvhTp3w+1fxj4p8QaHpl5p11YTag9kLm2WykikggDxWqb0zCoYyBnIJ+cHke1UUAeW+KvgPZa348n8a6F4n17wJ4pu7NNPv9Q8PtaONQgRi0SzRXdvPEWQltsiorgMV3FeKzNS/ZZ8Gah8M7HwQkmqW2nwa3B4juL+O5El7f6hHcLcNPcSyK/mNJIuX4HHyrsAUD2WigDidc+FuleIvid4U8d3M96mr+HLS9s7SGJ0Fu6XQjEhkUqWJHlLtwwxk5B7W/if8AD3T/AIr/AA78R+DNWnu7bS9dsJtPuZrJ1WdI5FKsULKyhsHjKke1dXRQB594k+DOi+KLv4fXF1d38beCb9dQ05YZEAlkW2ktwJsody7JWPy7TkDnHFJ/wpnRR8VNf8fG61A6xrWhw+H7iHen2dbeOSR1ZF2bg+ZWySxGAOK9CooA8f0X9mXwvofhn4UaDb3+rvZ/De5S60h5JojJOy28sAFwRGAw2zMfkCcgduCt5+zra2vi3xBrvhXxn4p8Bf8ACRSrdaxpvh97I2l7chdrXG25tpmhldNqs8LRltik/MN1ev0UAeXePPgg/jS3a1tPiB408LWE+mDSbu00m+gmW6gAZQzNdwTuku12BmiZJGyCzMVUrU8Sfs2+G9TsfAEWg3+reBrzwJG9voGoaBJC01rbvB5EkBW6imjkRkCZ3ozZRSCDnPrlFAHlXiT4B2eqeNm8ZaJ4r8ReCvFdxYR6bqOq6EbNm1OCM5iE8NzbTQlkJba6Rq4DsuduAM/Uv2WfBmofDOx8EJJqltp8GtweI7i/juRJe3+oR3C3DT3Esiv5jSSLl+Bx8q7AFA9looA4nXfhZpXiL4neFPHVzcXqav4ctL2ztIInQW7pdCMSGRSpYkeUu3DDGTkHtx+g/s02PhG4vLbwz428XeGvCV3fvqEnhLS7q1SwR5GDzJDK1ubq3jd9zlIZ0ALts2g4r2aigDyP4k/s82nxTm1W01jxr4tTwprEkL6n4Ut7q3+wXYTZmPe8DXEUbiNQ8cM0an5jgF3LerQwpbxJFGgSNFCqqjAAHAAqaigAooooAwNQ8D+HNW8Q6fr99oGmXmvaepSz1W4so5Lq2U5yI5Su5AcnhSOtb9FFABRRRQAUUUUAFFFFABRRRQAUUUUAef8Axj+CfhX46eEn0HxPZtNErGS2u4GCXFrJjG+NsHB9QQQe4NfIOofsG/F7wzcNaeEfiJo97o65EX9spJHKi9lwIpRwPRgPavv2m/j+lRKKlo1c562Ho4hctWCkvNXPz7/4Ys/aH/6Hjwf/AN9Sf/IdH/DFv7Q//Q8eD/8AvqT/AOQ6/Qeio9lT/lX3HH/ZWA/58R/8BX+R+fH/AAxb+0P/ANDx4P8A++pP/kOj/hi39of/AKHjwf8A99Sf/IdfoPRR7Kn/ACr7g/srAf8APiP/AICv8j8+P+GLf2h/+h48H/8AfUn/AMh0f8MW/tD/APQ8eD/++pP/AJDr9B6KPZU/5V9wf2VgP+fEf/AV/kfnx/wxb+0P/wBDx4P/AO+pP/kOuG+LnwV+MnwN8N22veJ/Fuh3VhcXa2KJpKh5RIyO4JElsg24jbvnJHFfqBXyz/wUW/5Inov/AGMMH/pNc0eyp/yr7g/srAf8+I/cv8j5l+EfwV+Mnxy8N3OveGPFuh2thb3bWLpqyhJTIqI5IEds424kXvnIPFdz/wAMW/tD/wDQ8eD/APvqT/5Dr2H/AIJ0/wDJE9a/7GGf/wBJravqaj2VP+VfcH9lYD/nxH7l/kfnx/wxb+0P/wBDx4P/AO+pP/kOj/hi39of/oePB/8A31J/8h1+g9FHsqf8q+4P7KwH/PiP/gK/yPz4/wCGLf2h/wDoePB//fUn/wAh0f8ADFv7Q/8A0PHg/wD76k/+Q6/Qeij2VP8AlX3B/ZWA/wCfEf8AwFf5H58f8MW/tD/9Dx4P/wC+pP8A5Do/4Ys/aH/6Hjwf/wB9Sf8AyHX6D0Ueyp/yr7g/srAf8+I/cv8AI/P+z/YP+MXiScWnir4i6JY6S2BK2jpJLKw7jb5UI592x7V9c/BP4F+F/gL4VOi+GbRlMrCS7vrghri7kAwGdgBwOcKAAMnA5JPomP8AOKdVxio/CrHXRw9HDrlpQUV5KwtFFFWdIUUUUAFFFFABRWP4g8WaL4StVudb1ex0iBuFkvrlIQx9BuIyfYV5Hf8A7ZfwwsdatNOh1a6v1nkEb3lvaMILfJxl2faSB1yobigD3SiqtpdQX9rDcW0sdxbTIskU0bBkdSMhlI4IIOQRVqgDkPHHxW8JfDWOJvEuv2ulGUbo4ZCXldemRGoLEZ7gYrxHxZ+3t4M0lpI9C0rU9flU4WRwtrA49QzZf80Fe0fFD4U6D8XPDp0fxBbyPEr+ZDcW7BJoH/vIxBAyOCCCD6cCuU8Lfsp/DDwn5Tx+GYdSuEBBm1V2ud+TnlGPl+g4UfqcgHzF4y/a68e/F3TdW8L6B4XtorXVreSzeCzglvLvy5FKsoYYBJVsZ2e4x2w/hh8D/j1pmjiy8OprXhjS5bk3DrJqH2AeYUUFmj3Bzwij7p6fWv0N0/TLTSrOO0srWGztYxhIbeMRovOeFAwOauUAYXg9NdTw5ZJ4lNk+uqm25fTnZoHYcbl3KpGRgkY4JOK3aKKACsfR/CeieHWdtK0fT9NLkljZ2qREknJJ2gVsUUAFFFFABRRRQAV598Yvg3o3xo8PxaXrE95a+QzSQTWkxXY5GMsh+Vx06jI5wRk16DRQB+a3ibwv8Qv2RPHEV1ZX3lR3KkQX9sC9rdx5P7uRWABYcEqemQQehr7d+BPxq0342eEf7RtkFrqdsRHf2O7d5LnOCD3VsEj6Edqn+PXw3tvil8MdY0mWBZr6OF7mwb+JLhFJTH15U+zGvhH9ln4kXHw5+L2khpTHpuqyrp97GehVzhGPptcqc+gI70AfpnRRRQAUUUUAN9a/NH44f8nxfEb/ALB9p/6S2Vfpd61+aPxw/wCT4viN/wBg+0/9JbKveyD/AJGVH1PqOGP+Rvh/Ulooor+ij+rQooooAKKKKAPoD4D+Ih4T+FviLVWxsg1G3EhI6IzRK/8A46TVuLwefhr408beLWRRZWcHnaezfdkkn6Af7pyv4ivIdF+IB0j4fa74XFj5o1SWOU3Xm7fL2lDjbtO7O31HWtbxd8Zb7xd4G0jw5NaeV9hZDNdibcbjapVcrtGOuTyckV+e18pxk8VVnBWjUlaWq+G0Xffya+Z+V4nJMfUxlapTjaFWVpar4LRd9/KS76nqnjrwHB8RvjtFa3e/7FBpUdzJHEQrS4dgFyemSRz6A9Oo57x18IbNPAd/rMPhl/CV/YzIot31MXa3KMyrkncdpBPTj8c1y998dru4+IEHie30uOAfYxYzWUkvmJLHkkgttGMkjt27jisLxN408P6pps1to3g610SaZ1eS5N09w4w27CbgAmehx24rPDYDNaMqMLuMYpbNWWuqfvJa+kjLB5ZnVCeHhdxhFRVk00rN8ya5ktV1tLyse02v7P8ApOnTWGkz+F7jVY5oAbnxENSWLypCD92HdyAfUHr/ABVl+DodG8K/Dv4hade6KNTXTLryblvtjJ9rUOQvKj93tH93r3rh774w6V4ghs5/EHg221jWbaIRC/N28SvjoXjUYb3BOOTjArL8G/E+Lw3a6/YXuhw6ppOsENLZJKbcR4JICkAkAZwB2wMH1hZdmdWnL6w5Npxdr2vaV20+bTTyj6GaynOK1GaxTlJpxdua12pXbi+d20vbSK20ujrv+Ed0zUvhn4Oult7iKDUNeMMlq17M8SxNK42hS20ELgbgAT1zya32+HfgLUPHmteDLbRLq3u4bUzpqTXjsI22qQqoTggBgctk5yPQ15sfitHH4d0PR4dIEUOk6n/aEZFyW3DzHcR8rkYDY3EnpnFWrX4zG3+JeoeLxpIY3cBg+x/acbMqi53befu5xt71o8vzK83HmS95x97q2mr666X3Nnleb3qOHPH43G0/tOScb666X3+Z0/w++HOgyeE/D+o3vhy58Uz6tfNbTyW9zJGtgquV3MFx2G47sD3HGfPPirY6RpfjjUbDQ7IWVjaP5IUTtKGYfebLcg54xk4xXu/g2Oa8+F/hSGx0tvEEWZPtLWOstpwtA77iHCODIRk5B9PevCfixo+i6H461C00K4+02CENu8zzQrEZZQ/fB9yfU5rTJ8RVrZlUVWcnbmsr3Wjtqr6O22iubZBiq2Izesq1STtzWV21pK2qvo7Wt7qvuclRRRX6CfqIUUUUAFFFFRP4WRU+Bntf/BL/AP5IHr//AGM1x/6S2lfYFfH/APwS/wD+SB6//wBjNcf+ktpX2BX8uz+Jn8YVPjYUUUVBAUUUUAN718Yft/Mbr4ifAPTJPmtbrXZTKh5BxNZqP0dvzr7PFfGH7e3/ACVz9nb/ALDk3/pRYVwY5tYSq1/K/wAjah/Fj6o9OpvLZ7Uveuue1g8P6bYBLBNQ1G8XzMTIXAGM4A/z3r+UcHl8sbKc3LlhDVvV7uySS3bZ+k18SqCStdvY5HHy4pB930rrbRVvtf0tLrRUsSxYOvlFFlGOPlI7fj1rWm02G6j1lbzSreytrfd5FxHF5bcZwc9+3TivbocNyxEJzhV2bSumtkpO99tNNTjnmSptKUd9d13tp3PPenPWjr1r0BdKlHh/S5dO0iyvZJI8zNMik9sHJIz3rP03yotD1m/l0+za5hmACPEGVOQCoHYcnoacuG5U5xhUqWTi5Xs7WUeZ2fWyF/aSkm4x2dt1fe23Q49u3OKPWurmtbTxB4anvorOKzvLZ1VlhG1HBI7duv6VNrjWfhH7PZRafbXc3liSWW5TdknIwPTpXLLInCDrzqpUrJqVnrd2Sta97p3Nfr3M1BQfPdq2nSz3+447ryDxRzu61NfXCXV1JLDCttGxyI1OQPpXX6Hp0cnhuOewsLXUr/efOW4wSBk4AyfTFcGAy15hXnSpz0im7pNtpPot22b4jE/V4Kclvp6er2OK+hxRXWaNpdpe3mq391Z/Z4bNdxs8nG7B4PtwePeqK6xbapPDA+l2sBaZMPCu0gbhkN/eyK6ZZQqdOM6tVJzb5VZ6pO19tNTNYxyk1GDdrX20ur/MwfvdRR39q73xto9k2nzS2dtFBJZyqkoiUDKsoIJA9yP1qX+xrGz8M3cD20RvoLUTPIygsGbcQM9RjFenLhavHEVKDmrRjzX1s/Jeej+45lmcHTjU5Xq7W7ba/ivvPPq8i/Zzbyf2+PiZDGNkbeG0kZR0Lf6Ac/8Ajx/OvXa8h/Z3/wCUgHxK/wCxZT+WnV7Xh9pmlRf3H+cTnzz/AHaPqvyPqj4zaf451L4YeIbb4banYaN44kt/+JXe6pD5tvHIGUncpBGSoYAkMASCQQMV+XXx4/ZLOjftCfAHQvil4/1zxr448eXd5DruupdGP7JhYltI7MEfIscsjsMjBIHyqPlr9farTWNtcXEM0tvHLNCSYpHQFkz12k9Pwr+hD4Y8G/ZZ+GPxo+Fdx4n0f4mfES2+IXhqGSJPDl9LCf7RMfzFzcORnPKjBaQ5BO4Dg/QdFFABRRRQAUUUUAFFFFABRRRQAUUUUAFFFFABRRRQAUUUUAFFFFABRRRQAUUUUAFFFFABRRRQAUUUUAFFFFABRRRQAUUUlAC0UlLQAUUUUAFFFFABRRRQAUUUUAFFFFABRRRQAUUUUAFFFFABRRSUALRSUUALRRRQAUUUUAFFFFABRRRQAUUUUAFfLP8AwUW/5Inov/Ywwf8ApNc19TV8s/8ABRb/AJInov8A2MMH/pNc0AH/AATp/wCSJ61/2MM//pNbV9TV8s/8E6f+SJ61/wBjDP8A+k1tX1NQAUUUUAFFFFABRRRQAUUUUAFFcJ46+NXgj4b711/xFZ2dyg5s4382456fukywz6kY96+f/GX/AAUA0y1kaLwt4auL8AkfatTlEK8HqI13Eg+7KenFAH13RXGfCn4lWPxa8F2niHT7a5sklJSS3uk2tHIAMgHoy8ghh1BHQ5A7OgDzT46fE7V/hL4PbXNM8NP4hij3C4cXAiW0HG13G0llyecY6dRnNfJU/wAdvjr8b5JLfwxaXlnZOdhGgWhiRM8DdctkoeDzvUdfTj7+ZQykMAQRg+9fPX7UH7Vmj/s56da6Rp9jHrPi28iDWWlIdsUMf3RJLt5C8EKo5bBHAGacU5OyE5KKuzxnw5+w/wCOfF95/aPjPxBb6ZJMd0peRr67J/2jkL6c7z9PX2zwd+xX8OPDISXULW78R3ICEtqE5WMOOSVSPaME/wALbuOPXPwt4k/aK+Nvju4kub/x5eaFHJnbZ6MfsqxKewMeG4z1LE+9YH/Cd/FP/ornjD/wb3X/AMer3qeQ5jUipRpfe0vzPn6mf5dTk4yqr5Jv8j9e9J0my0LT4LHT7SCxsoF2RW9tGI40HoFHAq7X47/8J38U/wDornjD/wAG91/8eo/4Tv4p/wDRXPGH/g3uv/j1X/q7mX/Pv8V/mZ/6yZX/AM/fwf8AkfsRRX47/wDCd/FP/ornjD/wb3X/AMeo/wCE7+Kf/RXPGH/g3uv/AI9R/q7mX/Pv8V/mH+smV/8AP38H/kfsRRX47/8ACd/FP/ornjD/AMG91/8AHqP+E7+Kf/RXPGH/AIN7r/49R/q7mX/Pv8V/mH+smV/8/fwf+R+xFFfjv/wnfxT/AOiueMP/AAb3X/x6j/hO/in/ANFc8Yf+De6/+PUf6u5l/wA+/wAV/mH+smV/8/fwf+R+xFFfjv8A8J38U/8AornjD/wb3X/x6j/hO/in/wBFc8Yf+De6/wDj1H+ruZf8+/xX+Yf6yZX/AM/fwf8AkfsRRX47/wDCd/FP/ornjD/wb3X/AMeo/wCE7+Kf/RXPGH/g3uv/AI9R/q7mX/Pv8V/mH+smV/8AP38H/kfsPzSY/CvyW8O/tCfG3wPPHcaf8QL7WljxutdYP2pZVHY+buPPqGB96+4v2Wf2uNN/aCt7jR9StF0HxrYx+ZcaeGPlXCA4MkOTnAOMqeRkcsOa8vFYDE4JpV4NX+77z1MJmGFxybw81K33/cfRVFZk2vaZba1baRPqNrDq13E89vYNOonmjQqHdIydzKpZckDA3DPWvFfgB+1dp3xsHxOkv9F/4Q6z8CazNpF7e6jfI0L+UX3ylyqiMDZk54GetcJ6J77UL28UjB2iRmHIZlBIplpdQ3trFcW8sdxbzIHjmjYMjqRkMCOCCOcivNv+GmvhmusT6XJ4stre9hma3kSeGaNVdW2kb2QL175xQB6lRUUMyTxJJGwdHUMrDoQehqWgAooooAb61+aPxw/5Pi+I3/YPtP8A0lsq/S71r80fjf8A8nxfEb/sH2n/AKS2Ve9kH/Iyo+p9Rwx/yN8P6ktFFFf0Uf1aJ74pGBxwcGl6jrV3Q72303VILm8s11KCM7jau5VX4ONxHOAcEjuBjjNZ1JOEHKKu+xjVk4wcoq7XTv5alH60feznpXovxk1CTUpfC95JFFE82iwuY4UCIuWc4AHQDoBWt8M73WdQ1RJdV1CO90FLOQS6RDPHK00Yj2rGlrGSQc4Odq4wcn18J5pKOEWKcF10v26LTV/cfOSziSwKxrglvpza3T2WmrdvI8k/iJxn0oBLZBXA+tPkx5jYG0Z4B7V6h8K9cg/sfXtKg02CGb+xryW4vid0srAfKoJHyqAfujqRkntXdjMXLC0PbRhzfO39fI9LMMdLBYf28Ic1rdbWXf8A4ZHlvpgcUnO3pXR+BfDsOu6s8t8Wj0exj+03sw7Rr/Dn+8x4Hv8ASur+MmsnxBpXhDUTBHb/AGizmZYYwAEUSkIox2VQB+FZ1Mco4qGGjG99320bS872MamZqOMp4SMb827vs7NpebaT7W07nmVHPFdt8K7MW2p6h4glh8y20O1e65HBlI2xL9dxz/wGtD4gaUuua34b1zb5dt4hhhMpXjEysElxx1zipnmMIYr6u1pbfzte1vTUipm0KeN+quOlvi/vWvy2721POMjccde9Lwv416bdfDnQJPHl34Os7nUJL/8AeLBeyOgh8wIXEbJt3EYG0sGHzdBjrkf8Iromm+AtP17UHvp7y6nmt1s4JERcoQA+9kO0AZyMEksMYwamOaUZKPKneVrK2rum0/TR/qKGdYeooqMZXlaytq1JNp+js99upxOakt7S4vFk8mGSXy0Mj+WhO1R1Jx0A7npUffjpW7pvihdL8L6ro0dqon1B4y14r4YRocmPG3kE9eR2616NVzhG9KN3dfdfV/JHq13UhFOjC7uvuvq/ktbGDtHXvS9sGvT/AIV+INS1TXJjq1083he0spPt9u6gWyRCMhFEYG0EsBjAyeTzzXC6Pr+raW0ltpF1cWhuZF/49CVlc9FXcPmI56ZwTg4zXFHFVZTqU+RXjZ76a3620ate1up58cdXlOrS5FzQSfxO2t9L8ujSV7W6oyeR0pRjtXc/GAxr4ktI5PLbVY7GBdSeMABrnblzxwTyuT7Vwp+8K68JX+s0Y1mrcyuduBxH1zDwr2tzK/8AXl2HUUUV0z+FnZU+Bntf/BL/AP5IHr//AGM1x/6S2lfYFfH/APwS/wD+SB6//wBjNcf+ktpX2BX8uz+Jn8YVPjYUUUVBAUUUUAJXxf8At7f8ld/Z3/7Dk3/pRYV9oV8X/t7f8ld/Z3/7Dk3/AKUWFcGP/wB1q/4X+RvQ/ix9Uemc7unH1rrI9YsNY0+zS8vJtNvbRdsdxGjMGHT+HnOBXKcjOaMHr1r+UMFmFTAymopSjJWad7Ozutno0+qaP0qth410uZ2a2aO4uvE2n/2tobC7adLNWEtw8bDJKgZwecnH61zWvaxNqGoXP+lyzWzSlkVmbaFycYU9OKzPejn0rsxmeYrGwdOVkm7u1+iStq9VYxo4GnRaa1sra273/U666utI1fQtLt5tU+yTWsZUr9neTk49PpTNKvNLh0XUtMm1Dy1mkUpP5DnKjBztHTp3Ncpz1o69K2/t+p7RVXRjzcvK372qty2fvW26oj6ircqm7Xv00d79vzOlvNWsNN0GTTdNmkummcPLcMhQcY4UHnt/OrGpX+j+KEt7m7vW067RQjr5LSBsemPqa5I9qAuFArN57WkpU504uDSXLZ2STura3vd9yvqMFaSk1K7d9L679LfgT3wt1unW1Z3twcK0gAJ46/nW1oa6Xb/Z7o6vNYXCn97GsLNnnorL0BHrmue4pOV9683C454Wu68aafVJ3SWvSzvp6nRUoe0hyczX3a/ejtE8ZWVxrWoiaJ1sLyNYi2PmGBjcR+J/SsprfRtNmhmg1KS6dZkYKISiqoYEk568elYGOc5xQuecivTqZ7Wrq9anGUk202ndXd3az2v6nPDAwh/Dk0rJNd7adTvIPFenDxPqTyy7tOuo05MbY3Ko7Yz69qpp4mt7hfETzy7Xu1CQLtJyAGAHA44x1rkPfNHcV0S4mxslZpWvJ7PeSaa9Fdtepn/ZtFbX2S+63l1sri15D+zv/wApAPiV/wBiyn8tOr16vIf2d/8AlIB8Sv8AsWU/lp1fReH2uZ1H/cf5xOLPP92j6r8j7gpaSlr+hT4YKKKKACiiigAooooAKKKKACiiigAooooAKKKKACiiigAooooAKKKKACiiigAooooAKKKKACiiigAooooAKKKKACiiigBnbpR1FRXE0dtE8szrFHGCzyOQFCgZJJPQV+Xn7ZH7a+o/EvVL/wAIeDb17LwXC5hlurclZdVI4LFuohz0UfeHLdQq51KkKUXObskduDwWIzCvHD4aDlOWyR9kfFL9uD4U/C66uLGXWpPEGrQZV7PQ4xPtb0MpIjBzwRuJGORXiGrf8FVNHhP/ABLvh9dXa563erJAe/8Adif2/OvzlkkaQ/McD0pnH+RXzVTO0nalHTzP27A+F05U1LG1+WXZK9vmfob/AMPXU/6Jin/hRf8A3LR/w9cT/omKf+FF/wDctfnlxRxXP/bc/wCQ9X/iFuE/6CJfcj9Df+Hrif8ARMU/8KL/AO5aP+Hrif8ARMU/8KL/AO5a/PLijij+26n8gf8AELcJ/wBBD+5H6G/8PXE/6Jin/hRf/ctH/D1xP+iYp/4UX/3LX55cUcUf23U/kD/iFuE/6CH9yP0N/wCHrif9ExT/AMKL/wC5aP8Ah64n/RMU/wDCi/8AuWvzy4o4o/tup/IH/ELcJ/0EP7kfob/w9cT/AKJin/hRf/ctH/D1xP8AomKf+FF/9y1+eXFHFH9t1P5A/wCIW4T/AKCJfcj9Df8Ah64n/RMU/wDCi/8AuWj/AIeuJ/0TFP8Awov/ALlr88uKOKP7bqfyB/xC3Cf9BD+5H6G/8PXE/wCiYp/4UX/3LR/w9cT/AKJin/hRf/ctfnlxRxR/bdT+QP8AiFuE/wCgh/cj9Df+Hrif9ExT/wAKL/7lo/4eup/0TFP/AAov/uWvzy4o4o/tuf8AIH/ELcJ/0EP7kfo5pf8AwVV0mY/8TD4eXVouetrq6TnH/Aokr2z4Y/t0fCj4nXlvYpq83hvVJztS11yIQBm9BKC0fXoCwJ9K/HfH5fSnxymM/KePSuinnavacdPI8vHeF0o03LB17y7NWv8AM/oIDA4x0pex4r8r/wBj/wDbW1T4WapYeFfF17Jf+CZXESzTkvLpeeAyHqYs9U7Dle4b9Sba5ivLeOaCVZ4ZVDpJGwZXUjIII4II719LTqQrQU4O6Z+IY3BYjL68sNiYuMlumWqKKK0OIKKKKACiiigAooooAKKKKACvln/got/yRPRf+xhg/wDSa5r6mr5Z/wCCi3/JE9F/7GGD/wBJrmgA/wCCdP8AyRPWv+xhn/8ASa2r6mr5Z/4J0/8AJE9a/wCxhn/9JravqagAooooAKK57xZ468O+A7MXXiHWrPR4WBKfaplRpMdQi9WPPRQTXz148/b08L6P5kHhfSrvxDN8wW4uP9Ft89mAILsO+Cq/X0APqaivnb9m39pTWvjDdXVjrvhqW3dXbytU0u1lNkuAD5crEtsfHIOcHjocZ+iaAMfxTJrEXh++k0BLWXWFjLWsd7u8lnH8LbSDyMjr1xXw94k1D9o74ta3e6LJZatp0UUskE1vYoLGzTPLIZsgSLtxgF2yCMZ3c/fNFAHxV4G/YBvLiSK48Y+I47dN257PSUMjspHQzOAFbPojDjrzX0J4H/Zr+HfgFYmsPDdtd3iKB9s1IfaZSR/EN+VRv9wLXqNFABRRRQA0YFfjj4w8Wz/FP4veMvGV65me61CSO1DHPlQqdsaj6RhF/P1r9jsV+I3w7/5As/8A18N/6CtfTcOUo1MwjzK9k38z5biSrOll0uR2u0vkdRRRRX7OfiYUUUUAFFFFABRRRSuh2fYKKKKOZdx8r7BRRRTJCiiigAqHRfFlz8LfiV4T8b6fI0M+nX8fn7DjzYujofZo96n2apq5f4h/8gWH/r4X/wBBavBz6nGpl9TmWyv8z6DIakqeYU+V7u3yZ9Y/8FIz8Jo/iD4UlnuvG8Hx/WzjHhceBxI10UMsoh3Bv3e0ymX/AFZEp56jAr4X8ETa0194wT4/y+Nrb4XSeMbr/hKj4SS38s6/lfMF4U4CZ6BQRnd5fINfu5ceG9JutetNbn0qzn1mzikgttSkt0a4gjcguiSEblVtq5AODtGeleK/AD9kzT/gv/wtKHVNaXxtp3j3WptXu7DUtORYYxKXLxMpZxKDvwSQAcdK/ED91PQvhLe+DtN+Cvhe78GSP/wgtto0MmkySGYt9hWIGM/vv3n3APvc1+ZGmQz+JfHFrGoae4vb9R6l2aT+ua/Sz45agvg/4G+Km0+1EUUGltaQW9vHhY1cCJQqgcBQw6cACvg/9lfwy3iT48eGIWUhbOc3z54x5Slx/wCPBR+NAH6axxrDGqINqKAqqOwFSUUUAFFFFADTX5s/tGWL6D+214jlnBRda0q2lt9wxuCwRIcevNu/5Gv0lr5X/bk/Z91b4kaNpXjbwhC0/i/w0GItY1zJeW2dxRR/EyHJC/xB3HJIB78vxX1PF067V1Fp/I9TK8YsBjqWJauoyTfp1Pn5c96Pu9elcf4R+JWleKYFhkmXTtUX5JbK4Oxgw4O3PXn8fUV2G3AweRX9GYbGUMVTVSlJNM/rHC47D4ykq1CacWA+YVLZR27TqLmSWGDnc8MYkfocYUsoPOO4/pUVJ81dEnGSspWOmcoyi4qVjs/HGv6J4gsdIFnPfifTrKKyCXFqiLLsOSxKykrwem09OtJoGseGvDeuWus276tPJakTRWUkMSqZAMgNMHyVz6Rgkdq44fKtIFxXlxwNJUfYc75de2qe62/4PmeLHLaMaH1b2r5de2qe62/Faq+5st401lbi6NvqV3ZR3ErzPDazukeWOWwA2K2vAmvaJ4aj1CW8uNQa4vLGaxaOC0jZI9/AYM0qlsAA4wOuM9643nsKOfWtK2DoVabpr3U97W1sb18Bhq1J0IvlTte1ru3fRm5Z+LLvw7HfWOk3Cy6bdtGZVvbGF/N2cqWRt+MHOME+tavjLx9/wk3hzQtOSCGJ7KBknYWcMYLbyw8squVHqowCex61x3PGKMHBzTeDw0qkarS5k730u3a12N4DByqwryS54u99Lt2td99DsdJ8dr4e8CzaPp0QN9e3QmvJLm3iliaJBhEUOCD82GyQMHpWppfxATXtA0vRNThH2u11SG4spLW3iiiRS43oyoFAzktkA5PWvOu2DSxyNCyvGzI6kMrqcFSOhB9a56uXYWpeVvebvfrf17W0t2OWtlOCqqU/tuXNzdb+va2lux7F4y8UaH4S+LWsa5BDeSapbsyx2rBfI80pt8zzN24LtJbbt+93x04PUPFNpfeCtF0VkmFxZ3U00z4Xayvjoc9fqAK528urjULiSe6mknnkOXlmcszH1JPJNRehxzUYXLqNGMOaV5RS1v2TS+Wr8yMHlVDDwpuc3KcUle/ZNJemr8y3rAsDqE39mfaPsXHlfa9vm9BnO3jOc9O2Kqc0be44oGe9ezT5YxUea9j3afLTioc97d3qd9qXibw7ceF7HQrG51PTbKPEt2FsI5Gupv77v54yB2XHHuelTwH4k0LwqdQu5vtg1fBj0+6S1jlS3B6yFGlHz46ckD3rjO3IxSbcdK8r+z6fspUXUdpO7273fTW/nfTQ8b+y6PsZ0HVfLJ3e3e71trfZ3vppsX9X+xyT+Za313es5Z5ZLu3ETbic54kfdnnJJFUOntR81Or06fLCChzX+79LHs0eWnBQcr/d+ll+A37p5PFRXFylnbz3EzbIYUaR29ABkmluLiGzjaWeVIYl6vIwVR9Sa4a4uNX+NviK38AeALdtTvL5gt5fKD5FvDkbmZuyDu3foMkgV5mZ5nQy+hKpUlrbRdWzxs4zjDZXhpVKsle2i6t9ND6z/wCCZumz2P7PeozyoVjvPEFzPCSPvKIbePI/4FGw/CvreuP+Evw6sPhN8OdA8JaaxkttLthCZSMGWQktJIR2LOzNjtursK/nNu7ufydJ8zbCiiikSFFFFACV8X/t7f8AJXf2d/8AsOTf+lFhX2hXxf8At7f8ld/Z3/7Dk3/pRYVwY/8A3Wr/AIX+RvQ/ix9UenUUUV/HUt2fqy2Cge/SilVSzBVBZicADqaI76Aze/4RqKa6tZYZW/syWPznncjMYX7wJAxkHjp3FVrbSrbUbO9e0Mn2mBt6ROwO+LoTwPvDqa27eSGwtl8Nzvte4XdNNu4jlbBVevQYAP1qjo9vL4bNzqdyu2W3ZoYIm48yQjB+qgV9/PB4fnguRcjv7R/yOyul2tuvPQ+djWqcsve105fNX0+/r5ambrGnRaSttDuZrwrunXI2oTyFxjqB15rOrd1zTmv76G8tAZItRO5FZuVf+JST3zWHJC1vI8LjEkbFSM5wQcGvl8yoexxEuWNoJ2i1s1ZWd+73PUw1RTgk3eXX9fuehpX0FhazW8QczBYt0skLglmPO3kkKBwM4J68UXWnW7aMmoW3mxjzvJeKUhjnGQQwA4x7VW0nS59Zvo7WEfM3JY9AvcmtPX1mjhjtYbW4h062OFkliZd7HqxyO/Yeld9OHtsPVxEqSUNo2XXTrvZLc55S9nUhTU/e6+n/AAXsRaTptjq10lkn2iOaRDtmYjbuC55XHA4P8VY7fKxFdPDpN3oem+dFbTTahdJgNHGzLAh68gfeI/KuXdSjFSpVwcEEYINYZjQdCjSjUhabu3ZWVnay82tWzTDVFUqScZXj+vV+gtFFFfPnpBXkP7O//KQD4lf9iyn8tOr16vIf2d/+UgHxK/7FlP5adX6f4e/8jOp/gf5xPm88/wB2Xr+h9wUtJS1/Qx8MFFFFABRRRQAUUUUAFFFFABRRRQAUUUUAFFFFABRRRQAUUUUAFFFFABRRRQAUUUUAFFFFABRRRQAUUUUAFFFFABRRRQB8q/8ABQ74uXHw5+CqaJp0/wBn1LxRM1iXU4ZbVV3TkfXKIfaQ1+TrSeZJubpX25/wVO1hpvih4T0vJ222iG5A7fvZ5F/9oivjbwz4Z1Txlrtjomh2E2qateyeVb2luu53br+AABJJ4ABJwBXyec1JOUaK9T+g/DLBUaWHxGZVLXTtd9EldmSxyxxwKXnOa+rrD/gmr8W7zTI7ma68NafK67jZXF/IZVP90lImTP0Yj3rybR/2afHGqfGiL4W3Npa6R4okDPi+m/cbBGZA/mRh8gqONoPJwcYOPDlg68Lc0Gr7H6xQ4jynE+0dLEKXInKVuiW79F3R5V9eaOe/FfVuuf8ABNX4uaRplxc29x4c1eWJdws7G+lE0nsvmRIufqwrzn4H/so+Nvj3ceIrfRJNO0q40KWOC9h1qSWF1kYuNgVY3OVMbAhsY498DwWIjJQcHd7EU+Jsoq0J4mGIThC3M+13ZeerPF8+1L2wK+jPit+wv4/+DngLU/F2t6r4buNMsPL82Kxu53mbe6xjaGhUHlh36ZrZ8Jf8E6fib4w8MaRrtpq3he3tNUtIruGO5vJxIqSIHUMFgI3AEZwSPc1X1HEc3Jya7mb4qyaNBYh4hcjbjfXdJNr7mj5Z+oo+gr1z41fsu+P/AIBrDc+JdOhm0uVtiapp0vnWxfn5CSAyHjjcozzjODiP4I/sy+PP2gZLmTwxYQx6bbP5U+qahKYbZZMA7MgMzNgg4VTjIzjIrH6vV9p7LlfN2PR/tnLvqn1328fZfzXVv+H8tzycDcaXjHJya96+NX7F/wAQPgX4T/4STXZ9F1DSVkSKSbS7p3MZY4XcskaE5P8Adz715L4D8B678TPFNj4d8N6dJqer3jERW8ZC8AZZmYkBVABJJIAqZ0alOfs5xafY0wubYLGYZ4uhUTpq95X0Vt79reZz5xt4pP4cd6+nfGX/AAT1+KPgrwhqPiC4ufD99DYW7XU1pZXkrT7EUs2A0KqSADwG5xxmvmP0NFWhUoNKpG1wy/NsFmkZTwdVTUdHboNooorA9a6CiiigLoKKKKAuheR9KFHfrXrv7Nvw78AfErxdqGn/ABB8W/8ACI6ZBYNPb3H2qG286YOgCeZKrL90sduMnHHQ1h+GPgr4l+JF54qbwTp7eINM0AvJcXRuIYStuC+yTEjruysZOFz/ACrpVCcoqUVe99t9PI8eWa4WnWqUasuX2ai25aR97azejOAjcxsGFfqv/wAE6Pi9P8QPhBc+G9Sn+0X/AIWlS2iZmyzWcgJhB/3SsiD0VVFflNX2v/wS01OSP4veJrAE+VPoDzsM8ZjuYVH6SGvfyWrLndLpa5+Q+KGApyw9HHxXvX5X5pq6+6x+nFFFFfWn87BRRRQAUUUUAFFFFABRRRQAV8s/8FFv+SJ6L/2MMH/pNc19Rs4jUsxCqBkk8AV8Yft9fFDwn4k+Hul+G9J1201PV7fWYbuWCzYyqkYguEJLqCmQzKNuc89KAOs/4J0/8kT1r/sYZ/8A0mtq+pq/NH9mD9pLXvhLpqeG9P0GDXNOvNTe7nhjSQ3jloo0KxEHHAjB5U9/w/RzRtUTXNLtb+KC7tEnQOIL23aCaP8A2XRgCpH+cigDSr5W/aS1r47afrosfC0Msvh67JEF14dsma4ABztmbLtGw4G5dobH1A+qaKAPg/wx+xH488a30mpeNdci0eSZi0rTSm/vHY85bDbeSTzvJ68ev0L4D/ZF+G/gdlmbSW8QXituE+tMJwPlxgRgCPHU8qTk9eBj2uigCG3t4rWFIYY0hiQbVjjUKqj0AHSpqKKACiiigAooooAKKKKAGmvxG+Hn/IFm/wCvhv8A0Fa/bk96/Eb4ef8AIFm/6+G/9BWvrOGf9/Xoz5Din/kXv1R1FFFFfsJ+MhRRRQB6R+zf/wAly8G/9fw/9ANa3jpQ/wC1PfKwBU+JowVPQ/v1rjvhL4utPAfxG0DxBfxTTWdhc+dJHbqrSMoBGFDEDPPcivRPGnj34Vax4wm8YaVB4wHiB9Th1Ew3a2otOJleRcKS/wB0NjnrjJr5zFKpDHOag2nDluu9+p9FhZU5YNRc0nGfNZ9rLY9X+LXx88TeF/2i5/CsrWup+EZJrS2l0e6tInUpLFHv+bbuzl2IySOemOKn0/4T+GPhn8Svix4li0u3vLXwvYxX2mafcDfFFJLC0hJB7Ky4HoDxyBXD+JvjV8H9c+JUvj+TQvFWp66rRSxafdtbxWXmRoqox2sX42A8lhntjiua8F/tN3Nj8QvFWs+JdLXV9E8Up9n1LTomwViAKIIyeu1CVwSM56g818/TwWJlRSo0nC0UpLbmd1frva+vnY96pjMOqzdaopXk3F78qs7dNr208jNuv2ivFnj+80/TvFV1p97Y/wBp21wk8tnFE9kFlBPluoXC44O7PHevoH4p6h8S/HV94ok+HXjvw5rvhgWwH9i6bPbT3YiaMLID+6OMneR+8z6c8V86a5rPwcsYQdC8O+JtSnku4pJF1m8jhSKBZA0kcfkkkllBTLZIznORXW+DvjN8Nvg+2r6x4F0bxJc+I722a1iXXJYPstsrEMdvlHcwBVfvckL1GSa68ThvaeznhqDTV7RcVbVrV66bbnJhsSo89PE17p2u03fRPRaa77Hz4QQcEYNFKzF2LMcsTkmkr7dbHxb30CiiimIK5f4h/wDIFh/6+F/9Bauorl/iH/yBYf8Ar4X/ANBavFzr/kX1fQ9zI/8AkY0vU/buiiivww/eQqqbO3+2LdGGM3KoYxNtG8KSCV3dcEqOPYV5V4q/al8AeCfGl94Y1u/urK8s9oluPszSwAsgbGU3NkZAPy9a9L8O+IbDxZodlrGlXH2nTr2ITQTbGTeh6HDAEfiKANSiiigAooooAKSlooA8V+K37Inwv+MN5LqGteH/ALJrEpy+p6XIbadz3L4+Vz/tOpPHWvKv+HX/AMLP+g/4w/8AA21/+Rq+v6KpSa2ZSlJbM+P/APh2B8LP+g/4w/8AAy1/+RqP+HYHws/6D/jD/wADLX/5Gr7Aop88u4/aT7nx/wD8OwPhZ/0H/GH/AIGWv/yNR/w7A+Fn/Qf8Yf8AgZa//I1fYFFHPLuHtJ9z4/8A+HYHws/6D/jD/wADLX/5Go/4dgfCz/oP+MP/AAMtf/kavsCijnl3D2k+58f/APDsD4Wf9B/xh/4GWv8A8jUf8OwPhZ/0H/GH/gZa/wDyNX2BRRzy7h7Sfc/L39q/9ljwh+zv/wAIv/wj11q2pf2x9q8/+2JIZdnleTt2bIkxnzWznPQdO/0F/wAOwPhZ/wBB/wAYf+Blr/8AI1YP/BS3p8Of+4l/7a19vUc8u4e0n3Pj/wD4dgfCz/oP+MP/AAMtf/kaj/h2B8LP+g/4w/8AAy1/+Rq+wKKOeXcPaT7nx/8A8OwPhZ/0H/GH/gZa/wDyNR/w7A+Fn/Qf8Yf+Blr/API1fYFFHPLuHtJ9z4//AOHYHws/6D/jD/wMtf8A5Go/4dgfCz/oP+MP/Ay1/wDkavsCijnl3D2k+58f/wDDsD4Wf9B/xh/4GWv/AMjUf8OwPhZ/0H/GH/gZa/8AyNX2BRRzy7h7Sfc+SNP/AOCZvwos7qOWbU/FOoRqebe4voAjfXZArfkRX0L8OPhP4Q+Euk/2b4R0C00S1bBkMKlpZiOhkkYl3IyfvE4rsqKlyb3YnJy3YUUUUiQooooAKKKKAEzXxf8At8Ax/FT9nydhiGPXZt79h+/sT/IH8q+zxXzn+3J8IdU+KHwjh1Dw9E8viTwxdjVbSOIZklRQRIiD+9ja4HUmMAda5cTT9tQnTX2k196NKcuSal2LdJ0rzv4L/GbR/jB4YguraeOHWIowL7Ti2JIZBwSB3QnkN74PIIr0Wv5BxeFr4SvKjWjZx0aP1KlVjUgpxd0wooorj5X2N7oKKKKr3haBRRRStINAoooo961g0Ciiih8z3DQKKKKXK+w7oT0ryP8AZ2BH7f3xJ7j/AIRlOf8AwX13Hj/4haH8M/D1xrGu3iW0Eany4sjzJ3xwka/xMf06nA5rD/YN8EazrN94x+MHiG2a1ufFU3k6bC4IZbVWyWH+wSI1X1ERPQg1+veH2BrrE1MXKPu8tr922np6HyueVoOnGnfW9z7Eooor92PjAooooAKKKKACiiigAooooAKKKKACiiigAooooAKKKKACiiigAooooAKKKKACiiigAooooAKKKKACiiigAooooAKKKKAPy8/4Kj/8l20L/sWbf/0ruqv/APBMzSLKPVviN4ne3Fzqmk6ZDHaoeu2TzXfHcEmFBkevvWf/AMFRv+S7aF/2LNv/AOld1XjH7L37RV9+zn8QG1lLRtT0a+i+y6nYq213jzlXjJ43oeRnggsvGdw+XxtSFLHwnPZI/deF8HiMw4SxeHwyvNz0W17crav5pNHc/CH4et+1Z4lvvFHir41W/hXxlJqQhsLS8KyXMhbDJ9nUzxsqhm2qiLgYwPSvWPh34P8AEHgH/goL4X0LxL4tn8b6hZ6SyLq1xbiB2i+yy7UYb3LEc5ZmJYnJ5qrpOtfsjn4jad8RbTxRr3hrVoLtdT/sSOynNus4bfggQOAN38KSbewwKwrf9qDwJrX7clh8Spry70rwlb2b2rXV3aOzlhbugYRx722sSMcZ55ArKPsqfI5SXNzLVSvdd3roelUeYY2WIhRoTjS9jNKLppcsrJcsWleV/XU+hfDvwQ1P4PftLeNvjB4n8Y6Tong29Ez/AGYXLhpVcAKJw6qg2kbhtLEnAFcl+x14m0L4ha1+0brpeSx8O6reGdplTEiW7rcFnxtPzbSWxg8noa+H/wBojxbpPjv42eMfEGiXP23SdQ1Bp7a4Mbx+YpAwdrgMOncA17l+w78bPh78MfDfxE0bx7rkuhwa7HBDC0VpNOzLslR9pjjfaQHH3hjkdeaKeMpyxKgklFNu7e7s+vYWN4bxVHJZ4qo5TrTjTXLGNnGKknayu211b7Hnvxy8HfATQfCUFx8LvHGveJNfa7VZbTU7d441gKOWcE2sfzBgg+93PHce4ftvD/jF/wCBI/6dIf8A0kjryf4reB/2atI8A6pdeA/iJ4l1vxXGI/sVhf2zrDKTIofcTaRjhCx+8OQOvQ+3eKfih+zp8avgv8PPDfjXx3rGi3vh+xgDw6ZYT7xKIURlZjbSKwBX+E/iahJS9rByjFyStZ6bnVUlOm8DiYUq9SNKcubng+bWOmiW2unzK/7OniC/+J/7Evxa0XxXdTarY6Lb3H2Ca7fe8QS3EsaBm7I6qV9M46YFXvjNq1z8Kf8Agnx8PLLwtLJpkevLZrfz2rlHcTQyTzDcDn5nGDzyuV6cV578XP2l/h14P+Ct58Jvgvp94NM1A41HW7yMoZ1YL5hG7Du7hQpLKoCjCjGMWvgn+018N/FHwNj+EPxlt7qLS7QFbHWbeJ5dihi0edgZ0kQsQpVWUqMMOobVVqdvYc65uW3N0vfa/wCpxVMsxrl/aaw0vY+3U/ZW15Urc3L3v0Pke31zUrbSbnS4NRvItLumWSexjndYJmU5VnQHaxHYkcV6z+yH8aNL+BPxltPEGuW0k2kXFvJYXMkKb5LdZCpEoX+LBUZA52lsZOAd74w6R+zj4Z+Ht5a/DvW9e8W+LLqeIwX2opLElrGGBkBBiiU7lyPusc9xXD/ACT4XP4sv7b4rJerodxZtHbXll5m62nyCJCIzk/KGHKuMkZHevGjGdGvFc6uut7pfM/Sa9fD5nlNdzw1SMJXTjy8s3otUv62PqX4m/st2vxUXxR8SfgT8RpNal1Xzp9R0eO8YSS+aC8kPmKQykggCGVRkHBbFcPoPgHw23/BPDX/E0vh/TW8TR6l5a6tJZxm6RftUS7RIV3gYJGAe59a6zwP8ZP2e/wBlXRfEeqfDTXNf8beJtUt/s0UWoQyRxpjJXcWhiUJuwSQGbsMZNc1+zz8evhjqHwC8T/Cn4sajf6PaX1293HqNrBJKXDusnymNJCsiyKW+ZSpB79K9eX1dz3SlKLvrdJ9Nelz84pLNYYZSjTqSo0qlNxvDlqOKvdNLWSWlu5XvPAPhpP8AgnVZ+KF8P6aPEkmo+W2rfZE+1lftrJt83buxtAGM4xXq/wAUp/g18APh78MfEus/CnTPEutavpcUcdvHbwwwECOFp5pcoVeT51wWVieeVySfPPjF8cvg9dfso3nwz+H97ewvY6hD9itr+CdpbqNZVkknLlNi7mZztJB4+6uQo4/9rr40eDvil8N/hHpXhnVzqN/oOnSW+oxG2mh8lzFbqBmRFDcxvypPT3FEqlOjCTg4uSjHs9b6mlHBY7MsRTjXhVhTnVqt/EmouKau1sm9N/I9++P8fwI/Zv1zQPEsvwotNevvFUYYaayRrZ2sCBPMlWFlaMSESJ8qrglTyvJbifjh8E/BXhP9sb4Vw6NodnB4f8TSwTXWjG3U2pbzSrYjPygMpXK42jB45rzr9tj42eDfjDbfDgeFNWbUzo9hNBeqbWaHynYQ4X94i7vuNyuRxXZ/Gr9oz4feLP2h/g34p0nXjdaJ4fWMalc/YrhPI2yBj8jRhm4/ug06lalOUovlsnG23z9fMywmXZjhqNCslUc5wrRldydrK0FZ7eXc9cu5fgb4Y/ae/wCFSR/CHS76+1Zw93qlxbQtFbStAJI0hiZCFTZjJQpgnOGOTWf4dsPgP4V/aHl+Bdr8KrTUXuDKJ9d1QLcyRTNCZxGnmKzqgQhQwZSCBwfv14d4g+O3gq+/b0s/iRDrDSeDo54HbUPss2Qq2QiY+UU8zh8j7vvUK/HDwUP2+G+I51g/8Iabvzf7R+yTfd+w+Vnytnmff4+779OabxVO/wBn4rbLb/LzM4ZFinD3va64fnes/wCKtl6rpH8Duf2Y/gn4PtP2uPid4P1LRLHX9D0m3n+x2+qWq3KxDz49nEgb5lVtu7qefWu1/YU8daHZ+Cfifo0fg6wSfQFnuLu+XYG1OFnuGSGQeXkKiqVG4uMMeB0rz34N/tHfD3wl+1x8TfG+qa6bfw1rMEiWN99iuH80mSJh+7WMuvCt95R0rj/2Qvj54J+GPjL4h2fjOaa38O+KIjEL+GCSQIA8nBVAXAZZTyFJBApUq1KnKHLJLWXbboXjsvx+OoYp16U5PkoNL3tWvit3aTd13PE/jN8QNF+JnjWTW9B8H6f4G094I4RpOmlDEGXOX+SNFy3so6d+tfR//BLnj47a7/2LNx/6V2tfOHxm03wBo/jWW2+G2rajrfhlYUKXmpIVleU5LAAxxnaPlAyo79a+j/8Aglx/yXbXf+xZuP8A0rtajK7/AFyfM7uz223OnjxQjw5hVSi4x5o2Ur8yXK9He7v6n6iUUUV9efzmFFFFABRRWR4g8UaP4TsTe63qtppNop/115MsSn2BY8n2HNAGvRXzH8QP26vCHh/zLfw1Z3Xia6A4m5trbJ/2mG8kf7mD6+nV/s5/tG/8Lus57a+0ibTdZtcmRreKR7SReOQ5GEbn7jHPcE9AAe41xvxTvvGGm+Dby78E2dhqGtxDcttfhiHT+LYFIy/oCQD+h7KigD885/Cfx8/aGvHi1VNVi05n8uRdQ/0CxTYx58rChyG4yqs2Rz04wv2hf2W5fgj8LNM17UNdTUtVutUjs3traErBErRTOSHY7nP7sc4XqeK/Smvln/got/yRPRf+xhg/9JrmgCr/AME69Ptf+FR63fC2iF6dcmhNx5Y8wxi3tiE3dduSTjpk19YV8s/8E6f+SJ61/wBjDP8A+k1tX1NQAUUUUAFFFFABRRRQAUUUUAFFFFABRRRQA096/Eb4ef8AIFm/6+G/9BWv25PevxG+Hn/IFm/6+G/9BWvrOGf9/Xoz5Din/kXv1R1FFbuga5pGj2dwLzw5ba5eyOvlvfXMyQxIAcgJE8bFicfMXwACNuTkdp8U/C/hzwP4w8M3cWl3B0nU9LtdXudD+2MGhMgJaASlWYLwME5bB656fqksVy1VScXd3ttrb5/nY/JI4bmpuqpKytffS/y/I8uor1mDQdB8X/B/xV4lPhy28L3ekXVtHZXVjPctDetI2HtyJpZMuq/PlCCBjIxXlMLRrNGZlZ4gwLqjBWK55AJBwcd8H6VdDELEKSSacXZ7dk+ja6irYd0eW7TUldWv3t1SYyivXvB2leFviRpXjWIeFofD/wDZOkTapZ6ja3lxI6tEQFim82Ro337gMoicjgAHA5HwZf2+pXmmaHD4M0XWdSup1t4p7ue+WSV3fChvKuEQYyBwo4HPc1z/AF5NS/du8d9u1772/E2+qP3ffVpbPXva21/wOPorvvjlp/h3RfiRqWleGLKOy0/TwtrJ5U0sqS3CD984MjuwG/coGeij3qxp3hHSbj4B6v4kktN2swa5DZRXXmONsLQ7iu3O089yM+9X9cj7GFaSaUrW767XI+qy9rOlFpuF79tN7HnNFd1pfwlvNcgvU07XdEvtWs7R72XSLa4kecxoAzhJAnkyMFO7akpOAR1BATTvhJe3ngm08W3etaPpGiXM8lus19NJv8xCPl8uOJ3bOTjYGwFJbbxlvG0FvLrb79vW/Tv0EsHWltHpfp8/S19ThqK3PGXg7UPAuvzaTqQiMyKkkc1u++GaN1DJLG3dWUgjIB5wQDkVh1106kakFUg7pnLKnKnJwmrNBRXo3izXPBWn6hoNpo+mxa9pGn6biWRt9q93eyAs7TOFWRkRiAEUrwvyuMk1b8TeHdC1b4L2HjOy0eLw5qY1h9LktrWeWS3uUEXmeaomd3VlyFOGx7enD9d5eRzg0pO3TztdXv8Agdv1S/OozTcVd7+V7O1uvc8url/iH/yBYf8Ar4X/ANBavor4R6b4S+JnjC18KTeEo7C0ubOUf2xHfzveW8kcJczOS4hK5U/L5QwGHJIyfnf4jKF0mJQdwFyAGHf5Wry80xCq4SvTcWmknrbZvTZvsz18poOnjaFRSTTbWl90lfdI/bmqeqajBo+m3d/dP5dtawvPK3oiqWY/kDVyvKP2mJdfb4O61ZeG9LvNV1PUQtn5VjG0kixt/rG2jnG0Ff8AgQr8XP28/Ou8uNS+K3xIkl2tLqevajwq8/PK/AH0zj8K/Vjw3ocPhnw/pmkW3/HvYW0drHxj5UUKP0FfBf7JPwj1qT44WdzrejX2mRaJC968d/bPCd5BSPhgOdxz/wAAr9B6ACiiigAooooAKKKKACiiigAooooAKKKKACiiigAooooA+If+ClvT4c/9xL/21r7er4h/4KW9Phz/ANxL/wBta+3qACiiigAooooAKKKKACiiigAooooAKKKKACiiigAooooAKKKKAPmn4wfsL+C/iP4gl8SaHe33gTxPI5le+0fHlSSHrI0WRhvUoyZ5JyTmuEb9gvx8cf8AGQ/iP0/49J//AJNr7PFLXJUw1Cs71YKT80maRqThpF2Pi/8A4YJ8ff8ARxPiT/wFuP8A5No/4YJ8ff8ARxPiT/wGuP8A5Nr7QorP6hhP+fUfuRft6v8AM/vPi/8A4YJ8ff8ARxPiT/wGuP8A5No/4YJ8ff8ARxPiT/wGuP8A5Nr7Qoo+oYT/AJ9R+5B7er/M/vPi/wD4YJ8ff9HE+JP/AAGuP/k2vGLn4SeN7X9omL4Sf8Le8SPNJj/ieefcDGbb7R/qPtH/AAH7/v7V+m9fEOqf8pKLP/gH/prNH1DCf8+o/cv8g9vV/mf3l7/hgnx9/wBHE+JP/Aa4/wDk2j/hgnx9/wBHE+JP/Aa4/wDk2vtCij6hhP8An1H7kHt6v8z+8+L/APhgnx9/0cT4k/8AAa4/+TaP+GCfH3/RxPiT/wABrj/5Nr7Qoo+oYT/n1H7kHt6v8z+8+L/+GCfH3/RxPiT/AMBbj/5NpV/YL8fKwI/aI8R5HraTn/29r7Poo+oYT/n1H7l/kHt6v8z+8+TvA3/BPnwxp+vQ634+8Tat8SNRhIKrqRMducHI3qXd2A9C+085Br6pt7eK0t0hgjSKGNQiRxqFVVAwAAOgA7VP+NLxj2rrhCNNKMFZIycnJ3YtFFFaEhRRRQAUUUUAFFFFABRRRQAUUUUAFFFFABRRRQAUUUUAFFFFABRRRQAUUUUAFFFFABRRRQAUUUUAFFFFABRRRQAUUUUAfl5/wVH/AOS7aD/2LNv/AOld1Xxn619mf8FSP+S7aD/2LNv/AOld1Xxn618VnX+8R9P1P6f8Mf8AkUVP+vj/APSYiUUUV8+fsIUUUUAFFFFADjleKTgHNeh/Bf4E+LPj14im0bwrb28ktvGJp7i8nEUUKE4DMeSeeygn2r0b4s/sJ/E34ReELnxNfppOs6XZrvum0e5kkaCPvIyvGhKjuVzgcnABNdUcPWnB1Ixbj3PCxGeZdhcVHB1qyjUdrJvvt9/TufO3tR3xXrXwN/Zi8cftCSXknhi1tYNPs2CT6nqUxit1kIyIwVVmZsc4VTgEZxkZt/HT9lHx7+z7Z2l94jt7K90q6fyl1HSpnlgSTkiN9yIykgEjK4PY5Bo+rVfZ+15Xy9wlneXRxf1F14+17X/D18tzxr2ApcFRX094N/4J3/Fbxl4dtNXWTQdIju4lmittQvn84qyhlJEcbqMgjgtkdwK8k8QfATxv4Y+KsHw5vtIK+KLiVI7a3WRfLnD52SJISFKHB+YkYwQcEEBzwtemlKUWkzPD5/leKqTpUa8XKCbeuyW79F1fQ87+lH0NfVd7/wAE2fi5aaJLfxz+HbuZI/MGnwX0nnscfcBaIJu/4Fj3r5dvrGfS7y4s7uCS1u7aRoZoJlKvG6khlYHoQQQR7VFXD1aFvaRtc3y/OcBmjksHVU3He3Qq0UUVzntBRRRQAUUUUAHYV9mf8Euf+S7a7/2LNx/6V2tfGfYV9mf8Euf+S7a7/wBizcf+ldrX0GS/7xL0/VH494nf8ien/wBfF/6TI/USiiivtT+YAooooA+QP2hPjp8YPC/i5fDOkaLDpKXZ22NzpsLXs94M4+QsuAeQNoTcDnk8V5/4e/ZN+KnxY1KPVfGOoyaWkmFe61q4a5u/LHTbGCTwT91mTv8Aj9+4Gc456Zp1AHgfw9/Yx+H3gxobjULabxRfxnd5mpkeSG9oV+Uj2fdXuVhp9tpdpFa2dvDaW0Q2pDAgREHoFHAq1RQAUUUUAFfLP/BRb/kiei/9jDB/6TXNfU1fLP8AwUW/5Inov/Ywwf8ApNc0AH/BOn/kietf9jDP/wCk1tX1NXyz/wAE6f8Akietf9jDP/6TW1fU1ABRRRQAUUUUAFFFFABRRRQAUUUUAFFFFACHpX4i/Dz/AJAs3/Xw3/oK1+3R6V+I/gGNodLuonG2RLlgynsdqivrOGf9/Xoz5Hij/kXv1R7v8E/CWg6hLf8AiHxDd6ZPDpIDWug3ep29o+o3HVVYzOoEI6se/QA8is7xRa6/4q+Ikd/rmv6LZ6rqkpkS+j1WCW3t2UYjUvA8giAwqruwBwSQASPP6K/UfqtT20q3NurLTZeWvfV6an5P9Yj7GNLl2d3ru/PS+22p7iutXVv4B8Vw/ETxDZeJHmthHotq2rQ6rdxXhYESxvG8hhQKDvyyhuBhq8wk1qx1izg0yDwzoum3UhjiGpLcXSupyAWYyztGoPc7ABk4x252ipo4FUU3fVu+mi2tsn+dx1sY6tlbRK2ur3vu1+R7x4z0NPC/gseDfB2q6Be2dwqXWua0PEFgrahMo3LFGhmDiGM9AQCzc49eY+B+pab4N/4SHxpe3lrHqWj2TJpFnJMollvJgY1dY+rKgLEnGBkV5dRWcMDL2MqM535t3bV9769Vp5LY0ljY+1jVhG3Lsr6LtbRbPUkmmkup3lmkaSWRi7yOcliTkkmvW9SmsfCfwDvPD0ur6ZqGoaj4gS8gTTbtJybdIADKwXlMlgAkgR+uVGDXkFFdNfDuvyq9kmn92xzUcR7HndruSt9+59T+A4/A3gbx8Z9Kn8NQeHTpckdrrt1rTPqNzLJbElXhE22I7iykPEgGAAdxUHyvxFrVhP8As7+EdMjvbeTUYNXvJZrRZlM0aMBtZkzkA9iRzXllFcFLLPZ1FUlNtq2/kmv1/wAkd88y5qfs4wUU77ebT/Q9j+JtnY/ELxn4WtLHxDotpHH4Yso5Ly9vVS3jkjiJaJnG7D5GNp5yQK8coor0cPQeHgoJ3SR52IrfWJObVm2dR8NvCdl428X2OmalrNloGmsS9zfX06Qqka8sFLkAuegHqfQGuu+M1xdaotpDYJpOn+D9FT7NpenWut2N1MqsRulkSKV2aSQjczAEDgZ4yfKaKznhpzrxrc2i6W+9779OtvmzSniIxoSpcur3d/uT02ue8x6DH4E+HQ0/wtqvh7UPEniC226vqh1+xjFpA3/LpCJJlbc3HmNjB6DPb5i+JULWumrC5QvHdbCY3V1JCuOGUkEe4JBrpK5f4hc6LBj/AJ+F/wDQWrxcww86GBxDnK7ave2v59Nke5lleNbH0FGNkna19Py69T9u6KhmuI7WF5pXEcUalndjgKAMkmvmLRv28/DV/q0ljd+GtWj3T+TbPYvHcGb5sKcMUxnjjnrX42fth9R0UUUAFFFFABRRRQAUUUUAFFFFABRRRQAUUUUAFFFFABRRRQB8Q/8ABS3p8Of+4l/7a19vV8Q/8FLenw5/7iX/ALa19vUAFFFFABRRRQAUUUUAFFFFABRRRQAUUUUAFFFFABRRRQAUUUUAFFFFABRRRQAUUUUAFfEOq/8AKSiz/wCAf+ms19vV8Q6r/wApKLP/AIB/6azQB9vUUUUAFFFFABRRRQAUUUUAFFFFABRRRQAUUUUAFFFFABRRRQAUUUUAFFFFABRRRQAUUUUAFFFFABRRRQAUUUUAFFFFABRRRQAUUUUAFFFFABRRRQAUUUUAfl5/wVI/5LtoP/Ys2/8A6V3VfGfrX2Z/wVI/5LtoP/Ys2/8A6V3VfGfrXxWdf7xH0/U/p/wx/wCRRU/6+P8A9JiJRRRXz5+whRRRQAUUUUAael6pqtj9otNLvLy2/tBRbzW9nK6/aVLAiNlU/ON2PlOecV9+re3H7KP7DN94d8ZXYHirxNFdxafocku6SATqEZcZ4EakyNjADNt6nn59/Yl8Y/Cz4d/EO/8AEfxKvFtJrGFDo7S2k1yizFjvk2xxvh1AG0nGNxI5wR6t8Yrz9mP4x+KtS8Ua78YfFt7qsysIIPsUqwwqMlIY1Nl8qAnpnJySSSST7+DioUXUU1zO6SbtZdz8i4krSxeZU8HUw0/YwcZSlGDfM1sk0rJLq9+hJqU0/g3/AIJj6S2lTNaS6xfEXskOVaVXun3AkHuqKp9QMVJ4NvJvFn/BMvxTDqkrXa6VeNHZtIdzRKlxC6gE9gXYewOK5D4A/H74b6x+z/qHwb+LVzfaPoyytPZatZQtKVBlEu0bEdldX3EEoVIJBxjmH4+fH74daP8AAey+Dnwimv8AUdFadbi/1e9iaMzAP5m35lRmdpApJ2KoCgDOeOj2lPk9pzq3Jy2vrf0PH+o4uWKeC+ry5/rPtefl93k3+L00t8jD/Yt8C+NPix8dNA8SHUb9tL8LyRzXmrXNw7CKJFIS2VmP8S/JsHAQtkY4Nb9tj44WfxG/aCOseEdRkS30G3j0+11awmZGlkR3dpI3UggBpCoYdduQcEV9ER/GD9muT4E2Xw1sPiFq/hLS3hQag+i6bcJcXbFR5glle1fO8/eIxkDbnb8tfOOseG/2dvD3xa8Cf2J4u1jxD4JaeSTxBJqdtMDEqAGJAq28blWOQ20McdxWVSChQVGnUTu0279f8kd2BxMsVm9TH4rCVI8kZRhH2btZXbbdrNvZLbXqe1fsE6LqPws8N+M/jH421OXRvCd1Z+XG95IxN6wkyZtpOWO7KJwSxkYD3+LPiJ4s/wCE88feJPEfk/Zhq2oz3whznYJJGcLnvgHFfefxw+J/7NPx5t9IsNY+KviDSND0qMJbaNo2mzQWiMBtD7Gs2JYL8o5wo4UDJz8KfE3TfCmleOtXtfBGp3WteFopFFjfXqFJpV2KWLAxoRhyw+6OAPrWWOSp0oU4STivNNt9/JHo8KSnisfiMbiqE6dWaWji4xUVokm7XfV/gcpRRRXhH6sFFFFABRRRQAdhX2Z/wS5/5Ltrv/Ys3H/pXa18Z9hX2Z/wS5/5Ltrv/Ys3H/pXa19Bkv8AvEvT9Ufj3id/yJ6f/Xxf+kyP1Eooor7U/mAKKKKACiiigAooooAKKKKACvnH9ujwXr3jr4S6RYeHtIvNavY9chne3sojI4jFvcKWIHbLKM+4r6OooA+cf2F/BeveBfhLq9h4h0i80W9k1yadLe9iMbmM29uoYA9sqwz7Gvo6iigAooooAKKKKACiiigAooooAKKKKACiiigBvGMV+Rvx4+Htx8C/jv4l0O7jaHRdUuG1HSrhgQjQyMWCg/7JJjPunoa/XFsc1598Zvgd4U+PHhf+xfFFkZRGS9re25CXNo5xlo3IOM4GQQQcDIOBXbgsXPA1414br8Tgx2DhjqEqFTZ/h5n5YUV9Aa9/wTf+Imj3zReE/HGi32l5Oz+2Elt5UHYYWOUH6gj6Vm/8O9PjZ/0Nfg//AMCJ/wD5Er9JjxZhHFc8JJ/Jn5nLhDGKT5Jxa+a/Q8Ror2//AId5/Gz/AKGrwf8A+BE//wAiUf8ADvP42f8AQ1eD/wDwIn/+RKf+teC/ll9y/wAyf9Ucd/PH73/keIUV7f8A8O8/jZ/0NXg//wACJ/8A5Eo/4d5/Gz/oavB//gRP/wDIlP8A1swX8svuX+Yf6o47+aP3v/I8Qor2/wD4d5/Gz/oavB//AIET/wDyJXmeh/s++PvEXxa1D4b2mvaSniSx8zzriYsLM7AC21hCX6EYyoo/1rwX8svuX+Yf6o47+eP3v/I5yivb/wDh3n8bP+hq8H/+BE//AMiUf8O8/jZ/0NXg/wD8CJ//AJEo/wBbMF/LL7l/mH+qOO/mj97/AMjxCivb/wDh3n8bP+hq8H/+BE//AMiUf8O8/jZ/0NXg/wD8CJ//AJEpf614L+WX3L/MP9Ucd/PH73/keIUV7f8A8O8/jZ/0NXg//wACJ/8A5Eo/4d5/Gz/oavB//gRP/wDIlP8A1swX8svuX+Yf6o47+eP3v/I8QrV+Dvw9ufjv8avDnhiyiM+k2dwt7q06j5I7dGBcE+pHyD/acV7Tof8AwTi+I+rXyw+KfHOi2Om8b20hZbiVh3G1o4h+OT9K+y/gn8CPCfwE8MtpHhizZWlIa71C5Ie5u3HQuwA4GThQABk4HJJ+fzjiKONovD0ItRe7e/ofRZPw5LA1liMRJOS2S29Sl+094w/4Qv4I+JblZPKubyD+z4COu6X5Tj3Clz+FfE/7JHg4eMfjhoglj8y100PqMvGR+7HyZ/4GUr6k/bC+Gfjf4paP4e03wppyaha280txdobqOE78KsfDsoPBk7//AF8n9jH4L618N/8AhJdV8TaVLpmqTMlnBHKVJ8pfmcggkEFtvIOPlr4c+7PqGiiigAooooAKKKKACiiigAooooAKKKKACiiigAooooAKKKKAPiH/AIKW9Phz/wBxL/21r7er5e/bX+B/i740HwYPClhFfHTftv2nzbmOHb5nkbMbyM58tunpX1DQAUUUUANzUVxcR28LyzOsUcYLPIxAVVAySSegqb3r8tf2pP2itY/aA8cal4b0fUJLL4faTOYVW3bA1F1JBmc/xAkEqp4AwcZNdGHw9XFVY0aSu2cuIxFPCUnWquyR9x+JP2xfg14Vunt73x9pskkZw32BZbwZ+sKOD+dY3/DenwJ/6Hn/AMpF/wD/ABivzZtvDOl2qBVsonx/FIu8n86n/sPTv+gfa/8Aflf8K+zjwliGveqJM+Klxfhk/dpto/R//hvT4Ff9D1/5SL//AOMUf8N6fAr/AKHr/wApF/8A/GK/OD+w9O/6B9r/AN+V/wAKP7D07/oH2v8A35X/AAq/9Uq//PxfcR/rhR/59v7z9H/+G9PgV/0PX/lIv/8A4xR/w3p8Cv8Aoev/ACkX/wD8Yr84P7D07/oH2v8A35X/AAo/sPTv+gfa/wDflf8ACl/qnW/5+L7h/wCt9H/n0/vP0f8A+G9PgV/0PX/lIv8A/wCMUf8ADenwK/6Hr/ykX/8A8Yr84P7D07/oH2v/AH5X/Cj+w9O/6B9r/wB+V/wo/wBU62/tUP8A1upbeyZ+j/8Aw3p8Cv8Aoev/ACkX/wD8Yo/4b0+BX/Q9f+Ui/wD/AIxX5wf2Hp3/AED7X/vyv+FH9h6d/wBA+1/78r/hS/1Trf8AP1B/rdS/59M/R/8A4b0+BX/Q9f8AlIv/AP4xR/w3p8Cv+h6/8pF//wDGK/OD+w9O/wCgfa/9+V/wo/sPTv8AoH2v/flf8Kr/AFSrf8/F9wv9cKP/AD7f3n6Qf8N6fAn/AKHn/wApF/8A/GKs6f8AtyfA/UpvKi8eQI3rcWF3Cv8A308QH61+a39h6d/0D7X/AL8r/hTJPD+mSLg2FuP92MD+VJ8JV+lRfcNcX0OtN/ej9ivDfizRfGWlpqWgavY6zp7nC3VhcJNGT3G5SRn2rWzX43eBfHHiT4A+JovFPgy/kgRGX7bpsjFoLqIHlHXuOvPVc5BFfrN8LfiHpXxY8A6J4t0dj9h1OASCNjlonBKvG3+0rhlPuK+RxuBrYCr7KstfwfofX4HHUcwpe1ovT8U+zOuooorgPRCiiigAr4h1X/lJRZ/8A/8ATWa+3q+IdV/5SUWf/AP/AE1mgD7eooooAKKKKACiiigAooooAKKKKACiiigAooooAKKKKACiiigAooooAKKKKACiiigAooooAKKKKACiiigAooooAKKKKACiiigAooooAKKKKACiiigAooooA/Lz/gqR/wAl20H/ALFm3/8ASu6r4z9a+zP+CpH/ACXbQf8AsWbf/wBK7qvjP1r4rOv94j6fqf0/4Y/8iip/18f/AKTEOn0pcE89vSgcnnpXXfDr4b6j8R9Rv0guLfS9M0u2a91LVr0sLeygXqz7VZmZjhVRQWZiAB1I8GEXN8sdz9Yr4inhabrVnaK/r/hl1OQPSjjbXcal4f8AAQsNQfSfGeqTX9tGZIItV0AW0N3hgNiPFczMrEEkb0VeDllOM5Oh/D3xT4o0ufUtG8M6xq2m27Ms13Y2Es8MZVQzBnRSqkKQTk8Ag1bozvZa+mv5HPDH4ecHUb5Vt7ycf/SkjnvxxSe+c1t6F4J8Q+J4RLo+g6pq8TTrbh7GzlnXzSpYJlFPzlQSF64BPaquvaBqXhnUpdN1fTbzSdSi277S+geGVdwDLuRwGGQQRkcgip5JWvbQ3WJoyqOmprmXS+v3GdzxS9W966TWvhr4v8OtZLq/hPW9La8lEFqLzTZoTcSHGETco3NyOBk81Sj8Ja5ceIjoMejahJrwkaI6UtrIbreASV8rG7cMHIxnih05xdmiY4uhUjzQqJrfdbLd/Ix+PXmlwV78V0um/DXxbrGmXOpWHhPW7/TrdpBNeW+nTSQxFBlwzqpVSo5OTx3rmQvGT0qXFx3RpTr0q0nGnJNrez29RKKKKR0DiOOn45o6jJr2T9n79m+9+OmoRebrtj4Y0iW5eyivLoebNc3KxGUxQwhlLlV2sxJVVU5yTxXm3h/S9KvNce11nWf7G06FZGkuktHuJW2g4SONSAzseBudF55cCtnRmoxk1o9jy45lhp1atGEryppOSSbte9tlq9HorsxM85FBx3r0nxV8KdP0/wCGth498Na/Lrmgy6i2k3UV/p32K6tbkIZFBRZJUZGQZDB/YjrXB6LpN34g1ix0uwgN1f308dtbwAgF5HYKignjkkDmplTlFpNGmHx1DE0pVactE2ndNWa3unZr5lHpSnI6jrXrfxk+AJ+D/hDwlq8viaw1641uS7hmh01N8NrJAyK6LNuxIctg4UAFSAW60z9n34C3Hx08QXNpLrEfhvR7by45tVmtjcDz5XEcMCIGXc7sT/EAFUsela+wqe0VK3vf0zk/tjBfU5Y/2n7pX1s+js9LXeuisteh5N0o+9Whr2l/2Hruo6b5vn/Y7mS383bt37GK5xk4zjpms7pXM9ND2ITU0pR2YdhX2Z/wS5/5Ltrv/Ys3H/pXa18Z9hX2Z/wS5/5Ltrv/AGLNx/6V2tfQZL/vEvT9UfkPid/yKKf/AF8X/pMj9RKKKK+1P5gCiiigAooooAKKKKACiiigAooooAKKKKACiiigAooooAKKKKACiiigAooooAKKKKACiiigAooooAKKKKACiiigAr4h+E/+kf8ABQLxk69E+2Zz7Ki/zr7er4h+DX/J/Xjn/t+/9CSgD7eooooAKKKKACiiigAooqhrmqRaFot/qU/+os7eS4k5x8qKWP6CgC/RXyD8Nf25NV8XeJtF8P3ng61kvNSvIrUXFrfNEib2CltjI2cZJ+9/jX19QAUUUUAVLy9t9NtZrq6njtbaFC8s8zhERQMlmY8AAdzXjevftn/Bfw3ctb3fj2wmdTtLWEU94nfo0MbqRx1zXx7+1J8YtX/aB+KmreDbC/msvAPhy5NtNHA2Pt1wjFWduzDcrBM5AC7urVwln4D8PWMaomkWsgUY3TRiQn6ls17+Byavjoe0TUY+fU+dzDOqGBn7Npyl5dD7s/4b0+BP/Q8/+Ui//wDjFH/DenwJ/wCh5/8AKRf/APxivhv/AIRHQv8AoC6f/wCAsf8AhR/wiOhf9AXT/wDwFj/wr1P9Wa386+5nlf60Uv8An2/vR9yf8N6fAn/oef8AykX/AP8AGKP+G9PgT/0PP/lIv/8A4xXw3/wiOhf9AXT/APwFj/wo/wCER0L/AKAun/8AgLH/AIUf6s1v519zD/Wil/z7f3o+5P8AhvT4E/8AQ8/+Ui//APjFH/DenwJ/6Hn/AMpF/wD/ABivhv8A4RHQv+gLp/8A4Cx/4Uf8IjoX/QF0/wD8BY/8KP8AVmt/z8X3MP8AWil/z7f3o+5P+G9PgT/0PP8A5SL/AP8AjFH/AA3p8Cf+h5/8pF//APGK+G/+ER0L/oC6f/4Cx/4Uf8IjoX/QF0//AMBY/wDCj/Vmt/z8X3MP9aKX/Pt/ej7k/wCG9PgT/wBDz/5SL/8A+MUf8N6fAn/oef8AykX/AP8AGK+G/wDhEdC/6Aun/wDgLH/hR/wiOhf9AXT/APwFj/wo/wBWa3/PxfcH+tFL/n2/vR93aZ+298EdWuBBB48t0cnGbqyurdf++pIlH617HoXiDS/FWmQ6lo2o2uradMMxXdlMs0Tj2ZSQa/KqfwToFwhV9GsgOn7uBUP5gCp/hl8SNZ/ZU8dWOt6RdXFz4LvrhYtX0d3LIVPG9R/fUZKt142kkGvPxuR18HTdS6klvY9LA59h8ZUVKzi3tfqfrDRVWxvINSs7e7tpVntriNZYpF6OjDII9iCK84+J37RHg74Q+PfAfg/xBNeR6142u2stIS3tWlRpA8SHew4UZmTn6mvnD6U9RooooAKSlooA4v4yavP4d+EXjjVbZ2juLHQr66idTgqyW7sCPfIr8gvA8Kx+HYGAwZGdj/30R/Sv1v8A2hP+SB/Er/sWdT/9JZK/JPwX/wAi3Z/8D/8AQ2r7ThRJ42TfSL/NHxHFrawMUusl+TNuiiiv1k/IQooooA+kf2Q9N/tjw/8AFay+029n9o0PyvtN5J5cMW5ZRvkbHyqM5J7AGuk+F/w5/wCEC+DPxib/AISfw34j+1aQP+QBf/avJ2xzf6z5Rtzu49cH0rx34M/FTS/hz4d8e2Go295PLr+ltY2zWqIyo5WQZfcy4X5x0yevFL8J/irpfgP4f/EbQr+3vJrrxJYpa2r26I0aMFlBMhZgQP3g6A9DXxmMwmKqVa06fwuUNLb2t18j7HB4vC06dGM/iUZ632ve2nmdp8dMf8M4/BvA58ifP5LXo/whj8f/APDLvh4/DjYmttrEvnu4g2+RvkDFvO4xnZ0+bjivL7r4rfDHxh8LfB3hfxTa+LI7rw/CUEmjrbBHZuvMjkkYA7DvXP8Aiv4qeHL74G2fgHR7fVA9nrct9DPfJFtNuTLsDMrf6zDrnC4znBrnlhq9ahHDOm7qo27q8bNvXdX3OiOIoUa8sTz6OCSs7O6SVttHufSemyeH7z9rrRl0xdPfWItDmGsSaeAYftQyDyP4wDg55wQD0xXhn7RVx8Z49ESL4gtjw6+of6IuLPmQK+z/AFHz/cLdePxri/2eviZpnwl+I8XiDVre8ubNLWaEx2SI8m5wADhmUY/GvPdUulvdSu7hAwSaZ5FDdcFiRmu7C5ZOhjFe0oxjFJyV3u9nfT8dLHDi8zp1sJZXjKUm2k7K1la6trf5alaiiivrT5QKKKKYDZY1mjeNxlWBUj2Nfbv/AATL1Ce8/Z81OGWRnjtPENzDCG/hQwW8mB/wJ2P418SV9p/8EwP+SB6//wBjNcf+ktpX5vxelei/X9D9M4ObtXXp+p9gUUUV+cn6SFFFFABXxDqv/KSiz/4B/wCms19vV8Q6r/ykos/+Af8AprNAH29RRRQAUUUUAFFFFABRRRQAUUUUAFFFFABRRRQAUUUUAFFFFABRRRQAUUUUAFJS0UAeL/tN/tFWH7PPguC8Fv8A2r4j1Nzb6TpeT++kGNztjnYu5c45JZQMZyPlhfhJ8UfjYv8AbHxR+IGqaclxiSPQNKk8uKAdgUB8tWHH8LH1bNdB8UsfET9vp7C//f2fg/RopbeBuUEhRJA2PUNcqc/7C+le1e5r8i4w4lxWXVo4LBvldrt7vXZI+oyrL6deDq1VdbJHzn/wwn4Dbl9Z8Rs5+832mDk+v+po/wCGEvAP/QX8Sf8AgTb/APxivo6ivy//AFnzf/oIZ9H/AGfhf5EfOP8Awwl4B/6C/iT/AMCbf/4xR/wwl4B/6C/iT/wJt/8A4xX0dRR/rPm//QQw/s/C/wAiPnH/AIYS8A/9BfxJ/wCBNv8A/GKP+GEvAP8A0F/En/gTb/8Axivo6ij/AFnzf/oIY/7Pwv8AIj5x/wCGEvAP/QX8Sf8AgTb/APxij/hhLwD/ANBfxJ/4E2//AMYr6Ooo/wBZ83/6CGL+z8L/ACI+cf8AhhLwD/0F/En/AIE2/wD8Yo/4YS8A/wDQX8Sf+BNv/wDGK+jqKP8AWfN/+ghj/s/C/wAiPnH/AIYS8A/9BfxJ/wCBNv8A/GKP+GEvAP8A0F/En/gTb/8Axivo6ij/AFnzf/oIYv7Pwv8AIj5yX9hnwXaMJLLX/ElrcL92QXMPHr0iB/WnjWPi9+yXIut6f4kuviJ4ChYfbdL1SRmlt488lSxYoBn7yHGTlkxX0V9ahurWC+tZra4iWa3mRo5I3GVdSMEEehBr08v4wzTC1oyq1HOPVO2q9e5z1sqw1SDUY8r7o9N8NfGLwz4q+E4+IlleMfDi2EuoSyFCXhSJWMqsoydybGBAzyOM8V8afHj/AIKBJ8RPgz4J8T/Afxb/AGVq934vsdG1nS9Ssrd762gnSbAlhkDqEZkQeYhIOcBsggdT+wrqmq+E9K+OXhLRbP8Atp/C+pvNpWny3AhFxMwuI1iMhB2BzaxgsQcbicGvif8Aay+Cfj3x7pfh/wCLvxR8NeHfhG3iPxLa6Ba6BoumKl8UmEjPeXjbgWdVi4DHc2eQgxn+lKNRVoRqLZq/3n5/KLi3F9D9QvAX7ZPww+KPxv1L4XeFtZk1zXtPtHu5b6ziEmnkowV4knB+ZxuByBt6gMSCK90r4x/Yt8I/Fv4D+NL74TeJ/hr4Yt/CFnZtd2/j/wANQLZpqBDBUE6AHzJ2yc52lQp+8ME/Z1bEH5ef8FSP+S7aD/2LNv8A+ld1Xxn619mf8FSP+S7aD/2LNv8A+ld1Xxn618VnX+8R9P1P6f8ADH/kUVP+vj/9JiL35r3r9n9T4p+E/wAX/A2mjzPE+r2VlfafbJ/rLxLWcyTQxj+J9hyEX5mwcZxx4Lxt9KltriWzuIp7eV4ZomDpLGxVkYHIYEcgg968ajU9nLma7r71Y/TcxwjxuH9lGVneMk99YtNXWl1danuHwm8NeGvG/wAPPiSmq+DbC21Twz4ee8t9UguL1Lj7SrBcyo05jzjd8oRRkdK73x74s0TwPJ8DNYsPD/iTVI7Pw/Zz6TJpGtx2tpJdCQm4i8r7JKTKZMCXa4J3KCBxn5z8Q/E7xj4t077Brvi3Xdasd4k+zahqc1xEWGcNsZyMjJ5x3pmgfETxZ4S02Wx0LxRrOi2EjmSS10/UJYI3YgKWZEYAkgAZI6AV2xxUIrlivnZd77HytbIcTiZurWldXb5OedknGztLddXa1rNrzPoGXxXe3X7Nvxp1G1spvC76p4xhE+mRyMrQRybme3f5VJAPykFRnGCO1dj8LV0q+8Ufsv3uuKk8zaVqdtHLM6qWkieUWibm6FWKhPRitfHUOvanb6LPpMWpXcek3EizT2KXDi3lkUYV2jB2swHQkZFJe65qWoWdhaXeoXV3Z2KstpbzTs8durNuYRqThAW5IXGTzRHGWabV7Jfg7hV4alOnKEJ8qcm7q90nT5O93rrv8z2O8+JUWi+BfiH4c0/wb4qS6v7u2n1LUNc1pbz+zLuK4yJWCWcZSVm3IWZgSTjrxXrWrXzW8moftEQbYZbvwjEsE0eONclLWUhVemVCPIR7g18q+I/iJ4s8YWUdpr/ifWtcton82OHUdQluER8EblV2IBwSMjsTVGXxRrM3h+LQn1e/fQ4pvtEemtcyG2SXBG8RZ2hsE/NjPJo+t2fftsrPo9PVlPh5yhDltF39/WUuaDSTV5a68q9PxPp34E/D+bw18Zvg5d614s1y/wDEepWtvqFhZabp7XdvBp779sUlw86MibPM3qsbKgLZzk184/EizisfiH4ptbdFht4dVuo440GFRRMwAHsAKfY/EvxfpOi2+kWPivXLLSYHWWGwt9RmjgjdZPMDLGrBQRIA4IGQwz15rn7q4mvriW4nkknuZnaSSaRizuxOSzE8kknJJrGtWhOmoRVuv4L/ACPRy3LcVhsXVxOIqKSaUUkraJtrZLvtr6s6yz1T4fR2sK3nhjxNPcrGBJJD4kto0Z8fMyqdPYqCc4BZsep61keJLrw7czQnQNL1PTIlBEq6lqUd6znPBUpbw7RjPBDZ9RWHtI7UfWuZ1JNW0+5Ht08DTpVPaJyv5yk19zdvwPcf2JgP+GnvBOD/AMtLn/0llrzXwt4J1n4ieOrfw9oNr9r1K+uWjjXoqjJLO5/hRQCxY9ACaTw18SvGHg2xktfD/irW9BtJHMrQaZqM1ujOQAXKowBbCgZ64A9Kd/wtLxl/wkP9u/8ACYa9/bvk/ZxqY1Ob7SIs58vzN+7ZnnbnFbqpT5IwlfRtv52/yPKlhcbHGV8TRUVzQUY3b0cXJptW2d9r9DvfjD4s8P6H4d0X4WeFb7+0vD+i3b3uq61CAw1PUHUJJLGMjMca/InI3DJz0Nee+I7PwnaWsR0HWta1O58zDx6lo8VmgTB+ZXS6lLHOOCo6k54wZ9e+KfjTxVp7afrnjDX9YsHKs1rqGpzzxMwOQSjuQSD04rn7G9n0u+gvLS5ls7q3kWWG4gcpJG6nKsrA5VgQCCOQRSqVYzldLT8vTU0wOBr4ahGMpWkm27NNSb1bk3FNXfa1j274rN/xil8DgO1zrn/pRHXo/wAGb7wnJ4k+C/hnw1410hLaw1GHVdWtJrW/S6vtTkwGUH7L5ZWNMRoS4HLEkV85al8ZPH+safPYX/jvxNf2VwhjmtrnV7iSKRCMFWRnIII7EVzOm6neaLqFvfadd3FhfW7CSG6tZWikjYdGV1IKkeoNdKxUadRTir6Jfdbz62PFqZDXxWCnhq0+V805Lld1ebb1vHpe2nrudD8U9Og034heIYbfVLXVo2vZpDPZpMqKxkYlCJY0bcvQ/Lj0JHNcmw2gCpLi4kuppJppHmmkYu8kjFmZickknqSe9RfxAGvNm+aTZ9lh6To0Y0m7tJK4HtX2X/wS5/5Ltrv/AGLNx/6V2tfGfYV9mf8ABLn/AJLtrv8A2LNx/wCldrXvZL/vEvT9Ufk/id/yJ6f/AF8X/pMj9RKKKK+1P5gCiiigAooooAKKKKACiiigAooooAKKKKACiiigAooooAKKKKACiiigAooooAKKKKACiiigAooooAKKKKACiiigAr4h+DX/ACf145/7fv8A0JK+3q+IPgT+8/bx+IbP8xX+0cE9sTRj+VAH2/RRRQAUUUUAFFFFABXlv7TeuN4f+Bfi64jl8qWW0+yqc4J8xlQj/vlmr1KvKv2kPhrrXxY+Gsvh/QprSC8kuopWa9kZEKLkkZVW5zjt60AfFP7HuhjW/j54fZ4/Mis1mu29isTBT/32Vr9K6+Tf2Tv2d/F3wo+Imrat4msIYLdtOa1t5oblJQztJGxwAcjhD1Ar6yoAKKKKAPxz+Dtw99ouqX0x3XFxqEjyN6kqpP6sa76vPfgj/wAipd/9fr/+i469Cr9fyn/cqfofjWcf79U9Qrc8UeCda8FyWaazZ/YnvIVuYB5iSb4z0b5GOPoeaw69x/ajXdeeCpVGYn0SIK/Y89j+I/Otq+InTr0qS2lf8Ec1HDxq0KlR7xtb5s85m+Fvii3vtBs5NM23OuxiXT4/tER89SAQchsLwR97FQa38OfEfhvxNa+HtR017XWLoxrBbmRG8ze21MMGK8njrx3r6I1o7fHnwKU8Ounx5U9R8iVFdTD4k+JoZ3bdrng3xUsb+sthJdgKf+2bDHsq+9eJHNq3uylFctnffR3aXXbRL5ntvKaOsYyfNdW21Vk3031PmnxBoF/4X1m50rU7f7Lf2rbJod6vtOAcZUkHgjoa7DQfgH488T6Laatpmgm4sLpN8Mxu4E3LkjO1pAR07inftAf8li8Uf9fI/wDQFr1PxVoPh3XPgf8ADceIPFP/AAjMaQSGFv7OluvNJAyMIRtxx165rtxGNqwo0ZxsnO19HLpfRJ3OKjgqU6taErtQvbVLrbVtWPIPD/wV8Z+KLrU7XTNGa5m0yc212v2mFBHKCQVyzgN0PK5FLJ8E/GkfiiDw62in+2Jrc3SW/wBpgOYgSC27ftHIPBOa9T+EOm6Rc/Bj4l2F1rf2PRvtaJ/a32R5P3YI2yeSDu+bA+XqM+1R/s66ToujfGwwaFr3/CRWR0mZzefY3tcOXXKbHJPAA5965amY14+1aa9zb3Xronq72W+250wy6hJUb39/f3lpq9la7232PMfFHwR8ceDdMfUNW8PzW9nH9+WKWOcIPVvLZto9zxXDV7t+yreXr/EbVNODvJo89lO15bucwnBADMOmecZ9CRXiF6sS3k4gO6ESMEPqueP0r1MLiKs6s6NWzcbO603v0u+3c8zFYelCnGtSuk7qz12t1SXfsQVyXxWUN4D1IkAlTER7fvUFdbXJ/FT/AJEPVP8Atl/6NStsd/ulX0f5GeX/AO90v8S/NH3vJ4f0/wAafsP6LpOueMJPAum6h4M0+K78SR3EcBs0a2i3MXfChW+62SMhiAQSCPyk+I37RPjnw/4++H1rpHjGz+N9p8OdQupfDnjCTSrsFneFTJDPuGZvKEKS5VnOF++y4x+vPw/8A6F8Uv2TvBvhPxNYLqmg6v4S062u7VmK70NrEchgQVYEAhgQQQCORXmHxS/Y6vrj4lfs9Xfwwg8O+FPBHw21Oe8vdLkaWOWaOVrfd5QWNxJIUiky0jqSXySck1+MH7cYf/BPO1tNej8V+OpPj5J8YvEniIQyarYRgwQ6ay7tmLaTEkfBZQdkaEDAX5QR9oV5x8O/2f8A4ffCfxd4n8T+EfC9loGseJWjbU5bQFUkKbiNqZ2xglizBAAx5OTzXo9ABRRRQB59+0J/yQP4l/8AYs6n/wCkslfkl4L/AORbs/8Agf8A6G1frb+0J/yQP4l/9izqf/pLJX5JeC/+Rbs/+B/+htX2nCf++y/wv80fEcXf7jH/ABL8mbdFFFfrJ+QhRXpfxE8NeD/Al1Dpaadrd5fzabbXYu21WBIlklhV/wDV/ZiSqlum/JA6jrXmn1rloYhYiHPFNJ7eZ0VqDw8+STTa330CivV/AfhfwL40OtzTaT4i0vTtI06S/ur3+2beQLtGEQL9jXLOxCgbh1PpXLfCPw5pXi74kaDo+tTm3027uBHIwcIWOCVTcfu7mCrnturJYyNp80WuRXe3a/Rs2+qyvTUZJ87st+9uqRyNFet/FHwbp3h3wJp93feG4PBniuXU5Y00iG6mkaWyCkCaSOWR3T94pVWyocZIGMGvLdNtYbu/toLm8jsLeSRUkuZEd0hUnlyEBYgDnABNXh8VHE0vaxWmv4el7/IzxGGlh6ns5PXT8fW1itRXovxZ8A+HvB+meE73w7qF/qVrrFlJO9xfRpFuZJDGWRF5VTtJCszEAjJq1N8OfDH/AApu/wDE1lrl1qmuWdzbRTxxw+TaRecGPljeu+R12HLDavOBuxms1jqThGpraTts97217a9zV4Orzyp6Xir7ra19O+h5hRRXp03w68Mf8Kb1DxNZa3d6prlnc20U8ccXk2kXnBj5Y3rvkddhyw2rzgbsZrorYiNDl5urS27/AJHPSozrc3L0Te/b8zzGivRbXwx4X0n4X6R4m1ez1fUbvUNQuLPybLUIrWNFiVGB+aCQknee46VwN69tJdzNaRSwWrOTHFNKJZETPAZwqhiB3CjPoKmliFWk1FOybV/TT1HUoOkk5NXaTt66ryIK+0/+CX//ACQPX/8AsZrj/wBJbSviyvtP/gl//wAkD1//ALGa4/8ASW0r4Pi//lz8/wBD9C4N/wCX/wAv1PsCiiivzg/SwooooAK+Xr74HeL5/wBtO3+IaWER8LJtzdfaY9/FiYf9Xnd9/jp719Q0UAFFFFABRRRQAUUUUAFFFFABRRRQAUUUUAFFFFABRRRQAUUUUAFFFFABRRRQAUUUUAfB9x/ykM+KP/YDtv8A0Rp9e214lcf8pDPij/2A7b/0Rp9e3x7fMXf9zIz9K/m/jiPNnPL5I++yb/dF6s17fwndTWaXM81tZQv9w3Umzd7jili8I3kupLYI8LSNH5qyCQlCvTIIH9K2vGEUDaxbzXguDprQKImtivX0GeP8ir2jaHDoPjRLeB3dGtDJmQgnJOOwHpXRHIcNLEKgqbcYyUXLm1d+trbPpZnO8dUUOfm1abStpp533XU5a98K3dnYveJLb3cCHa720m8KffgeoqWfwdcWwQT39hbNIoYLLMQ2D7Famu9dsbPR7nT9NhuP9IbMktwVzwegA4rV8ZX2nw3Fql1pn2uZrZSJvPZMDJwMDrzzWX9m5S4VakGvcUb6tpNt3SaTb0S6WL+sYu8Yvq30V7K3Ruxz9r4VnurEXpu7O3gZigaaQrkj3xjtVXVtAu9HZBMqukg+SWM7kb6Gtq6/5J3Zn/p6P/s1X7XbZ+G9FS9BUtfKyq/BC5PP05/Wslk+DrRVJRcXyRnzX0u2k01b7ini69N8zd1zNWt2MRfBl6scfn3FrazSDKQzS7Xb8MViSwvBM8bcMjFWHuK3/HlvdHxPLlGKybfKwM7htAwPxzXPMpjkZHBVlOCrDBB9K+czahQw1eVCjSceR2u9ea3W1uvkejhKlSpBVJyTur2S2Nq28I3dxawzPNa2omGY1nl2s/pgYqDTfDt5qlxNDEiqICRLJI2EXHqfwPSt/TLy315LPSNWsZROq7IbiPKsBjgkemB15HtU8enPa+FdcsbU+bNDcYbaPmZBt5x9AfyNfT08lwdaMKtJNwUW3Z6tqN3FprR36q+h5rxtaLcJu0m1bTRJu173/Pqc9/widzJPaxRXFrcCdtiyRS7lDYzg8Z6e1Qa54fuvD9xFHcGNvMXcGjJKnB5HIHNW/BsMn/CQ6fIUby/MZd+DtztPGfWuqbT18V+dAzfvLG/bd7xliSP8+lZ4PJsNmWDnOlBwquVoq99km1sul38h1sZUw1ZRnK8UtdP68jkr3wnfWGkrfzGIREKdgY7hu6ZGMd/WsWu/1nUxqnhfWpVOY1u1SP02rsA/x/GuA/irxc+wOFwOIpwwrbjKKd273d2rnbgK1StTk6u6f6I8y/YJ/wCSu/tEf9hyH/0ov6+mPij8GPBfxq0zT9P8b+HbbxDZ6feLf2sNyzgRzqCA42sM8MRg8HPIr5n/AGCf+Su/tEf9hyH/ANKL+vtCv6dwH+6Uv8K/JH59X/iy9RaKKK7zA/Lz/gqR/wAl20H/ALFm3/8ASu6r4z9a+zP+Co//ACXbQf8AsWbf/wBK7qvjP1r4rOv94j6fqf0/4Y/8iip/18f/AKTESiiivnz9hCiiigBeMdOa6DwP4F1v4jeIoNC8PWa3+qTJJKkLTxwrtRC7sXkZVACqTyR0rn/QYr3D9jXP/C9LLH/QN1H/ANJJa3owVSrGD2bPLzPE1MJgquIp25oRbV9rpX12/M4XVfg/4q0nQLnW/sVnqWk2jKl1d6LqdpqSWu7O0ym2lfywcEBnwCeAc1xOTjFe6/sVtJJ8ftJ0+QbtJ1GyvrTVYWH7qW1NtIzrIOm3Kqee6iuksfDGgfDv4M+AdetdT8G2WqeJLm9uru48WaTNqnmw28/lxwRKtrOsSYJLkBHYlcMQvHXHCxqR54uy1vfyt6dz52rnlfA1ZYavH2k3y8vKmr8yk7Ne81ZRbur3utEfMx70ueeelfTk2h/Du3m+M3xA8HWVrruk6FBp66JbXdqz2cFxeHZNIYZ0BdY2DhFkUryCVOAR8/8AijxZL4smtbi503SbC6hi8p5dKsUs1n+dmDPHGFjDANtyiLkKM5OSeepR9mtXf09bb/I9jBZnLHTahTcYq1+bRpuKlZx8k1fXfp1MPleld5N8FfFEbeHoRbwPf61YSapHYtKIpLW0UkCe4aTbHFGwVmDM+MDJxkZ4Lj6V0fivxh4g+Jmv215rF0+rap5MNjB5duiMyoNsaBY1AJ7dMn3rKHJZqS1O3ErE80XRklHW99emmmmnV69Eupa8WfC/xL4J0fTtV1WxhOkagXS11KwvYL21ldSQyCaCR03jB+UtnjpWtB8BPHF5azSW2jQz3MNp9vl0yPUbVtRSDaG8xrMS+eBtZTzHnDA9Dmu0+K0Y+E/wV0L4WXsiTeKrjVD4j1m3Vt39mloBHDbE/wDPQoQ7DtkDmpf2abNvhjJdfGTWx9k0PQ4p7bTIpMq2rahLE8aQRD+JVDFnbooHfkV2qjT9qoa+eu3e+nQ+aeaYz6g8SnG92o+6/wB5raPL72l++qtrseBUVJJIZJGc4BYknHTmo680+1jdpXCiiigYUUUUAHYV9mf8Euf+S7a7/wBizcf+ldrXxn2FfZn/AAS5/wCS7a7/ANizcf8ApXa19Bkv+8S9P1R+PeJ3/Inp/wDXxf8ApMj9RKKKK+1P5gCiiigAooooAKKKKACiiigAooooAKKKKACiiigAooooAKKKKACiiigAooooAKKKKACiiigAooooAKKKKACiiigAr4h+Av8Ayfh8Rf8AuI/+j46+3q+IP2f/APSP27PiQ6cqn9pZ/C5jX+dAH2/RRRQAUUUUAFFFFABRRXm3x8+JGp/Cf4eXHiPS7C31CW3uIklhuCwXy2bBPy98kfnQB6TRXzx+zp+1JcfGzxPe6HfaHBpVxb2ZukmguC4kw6qV2lePvA9exr6HoAKKKKAPxv8Agj/yKl3/ANfr/wDouOvQq89+CP8AyKl3/wBfr/8AouOvQq/X8p/3Kn6H4zm/+/VPUK9J0P48a7pOgWOkXumaL4htLAg2n9tWf2h4AOgQhh07ZyQABnArzaiu6th6WISVWN7HBRr1cO26UrXO2vfjB4i1Px9ZeL7ySG61OzP+jxPGRDGozhAqkHbye+eetR+Hfitrfhfx3e+K7EWy3948zzwOjGFxI25kK7s7c4I+bPA5rjaKj6pQ5eXkVrW+XYv61X5ubmd73+fc2PF3im78aeJL/W79IUu7yTzJEt1KoDgDABJOMDuTWl4j+I2peKPCeg+HruG1jstFVlt5IUYSNuxneSxB6dgK5WrH9n3P2H7Z9mm+xeZ5P2jyz5fmYzs3dN2OcdcVfsaS5Vb4dvLS35Ee2qvnd/i389b/AJnRaH8RNS8P+DNb8MW0Fq9hqzK1xJIjGVduMbCGAHTuDTPh38QtS+GXiIazpUVtNdeS8BS7Rmj2tjPCspzwO9cxRSdCjJSi46S38+g416sZQaesdvLqelap8eddvNEvNK0zTNE8M2l6Ctz/AGHY+Q0wIwQx3HtkcYPNea0UU6OHpYdNUo2uKtiKtdp1JXsFcn8VP+RD1T/tl/6NSusrk/ip/wAiHqn/AGy/9GpWOO/3Wr6P8jfL/wDe6X+Jfmj9Of2e/wDkgfw0/wCxZ0z/ANJY69Brz79nv/kgfw0/7FnTP/SWOvQa/GD9uCiiigAooooA8+/aE/5IH8S/+xZ1P/0lkr8kvBf/ACLdn/wP/wBDav1t/aE/5IH8Sv8AsWdT/wDSWSvyS8F/8i3Z/wDA/wD0Nq+04T/32X+F/mj4ji7/AHGP+Jfkzbooor9ZPyE9+8C61q3hfUpX8Z+NrHX/AAHFp8iTab/bkd+t4hixFFDalzIjhzGQWjTbsOSuOfHDr9h/Yf2EeGtMF1jb/anm3X2jrndjzvLzjj/V4x2zzWJVS+vms9v7vcG6NmvNo4KNOTm3q7baLTyW71179j0KuMlUioJaK++r1t1ey7dj1nUNW0/wn8DrDRbC9t7jWvEt4b3Vfs8yu8FtCSsEEm0naSxaTacHpmofgLqul6P4wu57+6tNP1A6dcJo99fgeTa6gQPJkcsCq4+bDNwpIPGK8g/tK6m4jjH/AAFSaP8AiYzD+ID8FqpYNSozpN/E22/X/JWXoJYuUasKiXwpJL0/zep9b6X4g0zUNBv7/wAS6xoEPxSm0q50uxuo9WieK9jaPb5tzLEHijmVNyIzSKX4DY4avmi10+W7v47ONoFmkkEQaa4jjiBJxkyMwQD/AGiQPeuf/s26l5eUf8CYmtSFWjiVXbcwGCfWs8JgXhOZxlv9y8l5eReKxv1vlUo/D97835+Z7N8W9LEnw78BRw6no15Lo+myW97Da6zaTyRyNOSoCJIWfhgcoCB3xg1L4Z0F4/gT4m0l9U0GPU9R1Cyu7a2k16xSR40VyxIMo2Ebl+VsNz0rxeio+pVPYqnz7S5tvPm79/wL+uw9q6nJvHl38rdu34luTxtpi6KdP/4RjT/tgXb/AGp5l19ozuzux5/l5/7Z4x2zzXqPhexK/AjxNpban4ei1PUb+xurWzm8RWCO8aK5ckGb5CMj5Ww3PTg1499lhLFjEhJ5ORmlW3iXpEg/4CK3r4WVSKjCVtU9bvZ37mFHEqnJylG+jWllurdtWeh/D3VvGllpulTeHfHOn6JYyXRaS0m8TxWa2rhwC8sEjrvBADfIsgYccn5awvi94u0DxF8UtdvPDNsIdCuLgfZ2SPyVb5VDuseBtVnDMAcHBGQOlc2EVeigfhTuPSnTwvJXda+uq0Vt3fXvtoKpiXKkqKWmj1d9lbTtuFfaf/BL/wD5IHr/AP2M1x/6S2lfFlfaf/BL/wD5IHr/AP2M1x/6S2lfEcX/APLn5/ofe8G/8v8A5fqfXrMsalmIVVGSxOABVXTdTtNYs0u7C7hvbVyds1vIJEbBIOGBwcEEfhVPxZoP/CVeGdV0Y3U1guoW0ls1zb48yMOpUlcgjODXxX4h/Za+KPwXaXWfAfiG41aKMh3j0pnt7pgOctBkiQZGNoLE/wB081+cH6WfdtFfHHwm/bkliu49H+I1kLZ4z5T6tawspRhkEzQgZzkc7Bwf4a+vrW6gvrWK5tpkuLeVQ8csTBkdSMggjgg+tAFmiiigAooooAKKKKACiiigAooooAKKKKACiiigAooooAKKKKACiiigAooooAKKKKACiiigD4PuP+UhnxR/7Adt/wCiNPr22vErj/lIZ8Uf+wHbf+iNPr22v5s46/5G8vRH3+S/7qvVmnY+KNU0yEQwXrpH2UqrY+m4HFNXxHqSXxvftTfaNmzeVU/L6YIxWb97qKOlfHLMsaoqKrSsul9NNj1Pq1G7fIrvfRaikliSetba+NtajjVFvPlAwP3aH/2WsaOCWSF5EiYxpje6qSoz0ye1Phs7ieMNHBI6bggZVJBY9F+vtRhsRjcO39XlKLl2b1S/PqFSnQqfxUnbvY0bPxZqunwmO3utiFi23Yh5JyeoqjqGpXeqy+bdzvK3QZ6D6DoKjW1lafyUhczZI8tVJbI6jHWo2XqGGCOoqq2Mxk6Sp1qknFaJNvp69gjSoqXPGKT72VzYg8Xavb24hS9YIox8yqxA+pGayJJGaRnYlnY5LMckn1powvFTCzn+zrOIyY3fYvqzYzgDqf8A69ZTxGKxiUaknNR2Tu7Ly7DjTpUW3FJX+VzSh8Xatb2628d6yxqu0fKpIH+9jP61UsdYvNNuGntrho5W+83Xd9Qev41DcafdWahp7aaEE4BkRlB+mRRDp95cxGRLSaSIZ+dI2YcdeQK6XiMxlOMXOfNHbV3XoZqGGUW0o2e+2peuPFOqXU0M0l2zPCdyfIoAOMZxjB49ajtdf1CznuJorgpJcf61gq/Nk56Y46npWdgUdaxlmOMcuaVaTd73u73ta/rbQtYajaygreiLUepXCWMlmsmLaRt7JgctxznGewqoD81O6UVyyrVKskqkm7aK/RdkaqEYX5VueY/sE/8AJXf2iP8AsOQ/+lF/X2hXxf8AsE/8ld/aI/7DkP8A6UX9faFf1/gP90pf4V+SPy6v/Fl6i0UUV3mB+b//AAVQ8NyxeMvBeuhP3N1ps1l5nbdFLvwfwm/nXwh7etfsr+2X8E5fjd8F76y0+JpNe0l/7S05FHMrorB4f+BoWAH97ZX44XVu9rO8ToyMpIIYYII6gj1r5bOqEny1lstGfvvhjmtKn7XLajtKT5o+elmvUgooor5M/oMKKKKAF6r711vwv+JGpfCnxhbeI9KtbO8vIYZoPJvldomSRGRwQjo33WOMMOa5LHANKeSMVcZOLUo7o569CGJpyo1VeMlZrumegt8ZLzTdH1PTfDPh7RPBq6pE1tfXGkrcSXNxA33ofOuZpXRD/EsZXd0bI4qHRfi5e2Pg2Hwrq2iaT4r0K0uGurG21hbgNYyOD5nkyQSxOFfgshYqSoOAck8IPvHNJ92tPb1L3v8A5fdsef8A2VhOTl5et73fNdaJ81+a9tN9tNjvvDvxi1fwzrGv3dtp+kSaXr0BtdR0BrQpp88OPkTZGyupQ4ZXVw+4ZLEliW6f8Uo9N8RWWp23gnwiLW0tpLdNInsHuLV/M3ZkcyyPLI4JypeQ7dqhQAMVwfPTFLgdO9L20+5byzCyk5cm6s9Wr6W++2l97aXE/h966/4W/Ei7+FPjKy8Tafpel6rf2QbyI9WikkijcjAkAR0O9edpzwTnqARyGMKDS9TxURk4tSjujtr0KeIpSo1VeMlZrumdh4u8fWfi4XkjeENF07UrqXzptUt7rUZrl3LbmJM91IpLEnJKk89RXUeI/wBoA+MNL0PTtX8BeFryy0O1FnY26yalBFFH1YiOO8VN7HlnxuY4yTgV5OPl5pPpW31ipr5+SPMllGFlGEWn7l7e9K6uraO99tCa4mSa4lljgjtkkdmWGMsUjBOQqliWwOgySeOSahJpKK5j2Y+7oFFFFBQUUUUALzzX3L/wSw8PzTfEXxfrflt5FppCWbSY4DTTK4H5QH8q+HoI2uJFRVLZPQd/av2F/Yl+B8/wV+DNqmpQtD4g1xxqN/E64aDKgRwn3VeSD0ZmFfV5LQld1ntsj+f/ABOzWlKNLLYO8k+aXlpZL1Poaiiivqj+fwooooAKKKKACiiigAooooAKKKKACiiigAooooAKKKKACiiigAooooAKKKKACiiigAooooAKKKKACiiigAooooAK+If2cf8Ak+T4of8AcU/9LYq+3q+If2cf+T5Pih/3FP8A0tioA+3qKKKACiiigAooooAK5L4reEF8ffDnxDoBXc99ZukXOP3oG6M/99ha62igD8t/2f8Axw/wv+Mmh6hdbre3+0/Yr1ZARsjkOxyw/wBnO7HqtfqRXxp+0r+yX4h8UeP38R+C7OO9j1V997atNHD9nlwAZMuw3BuWOMnOeORX0T8E9F8X+GvAOmaR4xexnv7KNYop7Od5WaMD5Vk3IBuUYXKkg46+oB6FRRRQB+N/wR/5FS7/AOv1/wD0XHXoVee/BH/kVLv/AK/X/wDRcdehV+v5T/uVP0PxnNv9+qeoVteDfFV54J8TWGtWR/fWsocoekidGQ+zKSPxrFrd8E3ui6b4ms7zxBbz3mm27ea1rborGZl5VG3EAKTjJ54zxXoVrOlJSV1bbv5Hm0W1Ui07O+/bzPYfiDpNj8JvC95rOhRTxzeNFH2QvEyHT7NlWSWLPTexYL/urR8P9HsfjB4RstR1yOeSbwWMXTRxM5v7IKzxwgjq6lSv+62etcWPi0viW18WWXitJ7q11hzeWzW6KzWd2oCxsoJX5NgCEZztAoPxYXwzb+FLLwolxbWmjP8AbLlrlURr26cbZGcKW+TYSg5ztJr5v6riPZclv3l/i8rd/TT11PovrVD2vtL/ALu23nft66/gch4y8WXvjbxLf6zekCa6k3CNT8sSDhY19lAAH0rUv/iFLJpPhaz06yi07+wg7hjsmSedmyZmRkxuwAOd2NoxWb42vtF1LxNe3mgQT2mmXD+altcIqmJiMsg2sQVBzg8cY4qloLaYus2Z1n7SdKEgNwLNVMpQdQu4gZPTJPGa95U4OlGUoaRWi7aWtb00PEdSftZJS+J6vvre9z0yPWtR1b4IeIbzxZeXGp/aL23i0SXUJGllEykmcxs2WCbAAcHGeOtUvg74k8U6n4w8P6RZajMmkW7g3VmmEtfsoJMzSqAFfKlss4JPAz0qr8SPFfh7xncGe11HVLW2s4fI03SRpMUdvbxjom4XLHJ6s+0knt0Am0vxd4W074e/2DaXer6VqF8c6tew6dDM1woPywoxuEKxDuMZY9cDivH5P9nkuTWT2s7RurbW7dup6nN++i+fSK3urys+9+v5HFeLJ7C68UaxNpUYj0yS7ma2VRgLEXJQAdhjHFZNWL6O1ju5Fs5pbi1H3JJ4hFIw9SgdwPwY1Xr6CnHlgkjw6jbk2wrk/ip/yIeqf9sv/RqV0d9qVtpsYkuZREhOASCc/lXC/ErxTYX3hG/tbd3leTy8MEIXiRT3+lcuO/3Wr6P8jry//e6X+Jfmj9UP2e/+SB/DT/sWdM/9JY69Br4I8C/t0XHhP4V+E/D+meEo5bnTNGsrIXl3eko7Rwohby1QHB28fP3q1/w0h8fviBGknhzw9JawZ2+dpOiPKhPB5eUSKOPp1+lfjB+3H3bRXm/wM1bx1qPgtF+IOkNp+uQvtWcPCftUZAIcrGcI2cgjA7HucekUAQ3EnkwySBGk2KW2RjLNgdB718weLP28/DeiXEtrp/hfWL28hYxyxXzJaBWHVTgucg8HK9jX1LXFXPwb8DXuuXmsXXhHSLzUrxt89xdWaSl2/vYYEAnuQMnvQB8U/Fb9tTxZ4+8F+K9G07w1p9lpeoaVdW0+TLczxxPE6uwcFVGFPUrgYzXyX4XF5JoVssW4RjdjGB/Ee9fsh468Gxa98MfE3hjTreG1TUtKu7GKKJBHGplidOg4HLV+PnguRo9KeylRobm0leKWKQEMh3E4I7c5H4GvseFZKOOafWL/ADTPiuLISlgItLZpv7rF+ztbqGXe8gKn7yliTWhRRX64fj4VPYwpcX1tHIu5GlUEexIqCtfwrY2d7rEX27V7XRreIiUz3kczq2GHygRRu27GTyAODyOKzqS5INmlOPNNI7z4kfClbTxZ8RpNCS3stE8LzR7raSWRpPLkdY1CEhtxDHncw49a1Pgb8NwPiB8PbzWbex1PSPEC3skVnMnmjEKSofMRl2/eXIxnoDwatXvxL8P+KPE3xZt5dQ/snTvFSxmy1G5gldFaGZZEEixqzqHAPIUkZGRWt4W+I3g3wr4i+FEaa811ZeG4dRiv7w2cyKrymQqUXaWZCX+U4zjBZVOQPl51cX9XdGUXe3Z7cnfvzfM+lhTwvt1WUlb1W/P27cp89zDbM4AwNx/nXXaJe+HdN+G+vmZYrrxXfXEVrbRTwMwtrYfPJMjbdocsqp1DAFsdTWRqGm6Snh21v4Na+0avNcSJPpX2R18mMfck80na27n5RyMVi19E4qvTSbas/TZ/l+Z8+pOjUukndeu6/M9a8F6f4V+IFj4osk8KLo6aZoUuoQatHfTSXCTQqp/fF38lhI2RhY0xuAHTNYfw2vNAvdY0DQ7zwdFrlxe36wXNxNeXCylHZVVYVidFQqMnLiTJPYcV1WtXPhfTvh/b+FvCvjXSLeC7CXGtXd1bX6T38y8rEAtqQsKH7o3ck7jiqvwx1Lw14R8I3erW3ifT9P8AHl2XtreTUILsrpkBGGljMUEgaZhkA5GwH14rwueXsqkkp6u0V7910u3vbr93XQ9tRiqlOLcdFeT92z8ktr9PXyPPPHGiW3hnxlruk2U7XNnY301tFMxBLokhVSSOCcDtWJVvVLSOx1CaGK/g1ONTxd2yyiOTIByBIiP3xyo6fjVSvoqN/Zx5nfQ+fq253ZW1CiiitTMK+0v+CYP/ACQPXv8AsZrj/wBJbSvie8uksbSa4kOEjUsfwr7u/wCCbnh260L9nVrq5RkTVtZub6DcMZjCRQ5/76havzfi+a5qMeuv6H6bwdF8taVtHb9T6rooor86P0g+Vf2zPgLZ654dufHOi2qw6vYDffrGCBcQd3wP41JyT3Gc9BXO/sP/ABG1yxvZ/BGrW182lyK82nSSQNst5Bl5I9xHAYHdjsR/tV9mUUAFFFFABRRRQAUUUUAFFFFABRRRQAUUUUAFFFFABRRRQAUUUUAFFFFABRRRQAUUUUAFFFFAHwfcf8pDPij/ANgO2/8ARGn17bXiVx/ykM+KH/YDtv8A0Rp9e21/NnHX/I3l6I+/yX/dV6sKKKK/PT3jX8KzONUW18szQ3QMMsfqp/i+o659qseKGOmy2tja5FrAokjlUj94zcl8j8h6YrO0/VP7Nt7pI4/9InTYJt/3FP3gBjqfXNSJrMbWNrbXdubgW8m5GD4O09UPB4z+VfWUMXQjgFhXO03rzWeiuvd0V9bX0/zPHqUZ+39qo3Xbvpv+h0eoN5ejNrKRbNRuIlSUDH7tWyDIB1G4Dg+5riTxzWyviaU6pcXc0YlgnUxvb7sKUxgKD2xxzisjcok3bSUznaTzj0zWGbYuhjXB0ZbaNNWu76y2+195pg6U6Kamt/6t8hgzu6Vfn1a4mhs0XEP2VCsbRZVuTknOev0qveSQ3E7vbw/ZomPyx7i23j1PWizljt7iJ54vtEatlo923d7ZxXjU5ypzdKM7Rbs2r2snv6aHZKKmlJx1XT5fd5GzCX07wrdCckfbnTyI2POFOWfHp0FQeG1uLnU7eUyskVrh3mZjiNFOSPoeRj3qPVdWt9WmkneCdZWGEBnBVAOgACDgemaeutW39kx2JtZUTdvlaKcDzT2LZQ8DsM19H7bC/WIWq+5SjpveTTuk9Orf3HnclX2cvc96T1200t37fiUNQnS6vbiZBtSSRmVfQEk1Xp0xRpCYlZU/hViCR9SAM/lSV8tWk51JSbu22erTjywSQUUUVlHdGj2PMf2Cf+Su/tEf9hyH/wBKL+vtCvi/9gn/AJK7+0R/2HIf/Si/r7Qr+xcB/ulL/CvyR+U1/wCLL1FooorvMBh/KviP9sD9hM/ELUb7xp8Poo08QXDGW/0VmWOO7bvLExwFkPUgkBuTkHO77cAz9aNv51MoqScZK6ZrRrVMPUjWoycZLVNbo/ArxF4V1bwlrFzpesWFzpmoW7bZbW8iaKVD7qwzWV5b/wBxvyr95PGXw38KfEO0+y+JvDum67DjC/brZJWT/dYjKnnqCDXlVx+wr8DbqYu/gSNWPH7vU71B+SzAV4NTJqM3eLaP1rBeJeZ4emqdeEZtddU/n0Pxw8t/7jflR5b/ANxvyr9jP+GC/gT/ANCN/wCVe/8A/j9H/DBfwJ/6Eb/yr3//AMfrL+w6f8zPR/4ili/+geP3s/HPy3/uN+VHlv8A3G/Kv2M/4YL+BP8A0I3/AJV7/wD+P0f8MF/An/oRv/Kvf/8Ax+j+w6f87D/iKWL/AOgeP3s/HPy3/uN+VHlv/cb8q/Yz/hgv4E/9CN/5V7//AOP0f8MF/An/AKEb/wAq9/8A/H6P7Dp/zsP+IpYv/oHj97Pxz8t/7jflR5b/ANxvyr9jP+GC/gT/ANCN/wCVe/8A/j9fPv7ZX7Nvw4+DPgXRNU8HeHP7IvrrUvs00xvbmfdH5TttxLIwHKjkDPFH9h0/5mH/ABFLF/8AQPH72fnr5b/3G/Kjy3/uN+Vfo9+yL+y/8Mvi98KZdd8W+Gv7V1VdSmthcfb7qD92qRlV2xSqvVjzjPNe3f8ADBfwJ/6Eb/yr3/8A8fo/sOn/ADsP+IpYv/oHj97Pxz8t/wC435UeW/8Acb8q/Yz/AIYL+BP/AEI3/lXv/wD4/R/wwX8Cf+hG/wDKvf8A/wAfo/sOn/Ow/wCIpYv/AKB4/ez8c/Lf+435UeW/9xvyr9jP+GC/gT/0I3/lXv8A/wCP0f8ADBfwJ/6Eb/yr3/8A8fo/sOn/ADsP+IpYv/oHj97Pxz8t/wC435UeW/8Acb8q/Yz/AIYL+BP/AEI3/lXv/wD4/R/wwX8Cf+hG/wDKvf8A/wAfo/sOn/Mx/wDEUsX/ANA8fvZ+Ofluf4G/KtLQ/DOqeKNWttM0qwudR1C5bZDaWcTSyyN6Kqgk1+vtv+wr8DLWYSJ4FRmH/PTU71x+TTEV6n4L+GPhP4c2v2fwx4b0zQo8bWNlapG7/wC84G5j7kmtaeTUYu8m2edjfEzM8RTdOhBQb67v5HyF+yD+wbJ4J1Kw8a/ESGP+2bZxNYaCCsiW7j7ss7DIZweVUcKQCSTwv3KPzowPxpCuOa92EVBKMVZI/Ja9epiKkq1aTlJ6tvdklFFFWYhRRRQAUUUUAFFFFABRRRQAUUUUAFFFFABRRRQAUUUUAFFFFABRRRQAUUUUAFFFFABRRRQAUUUUAFFFFABRRRQAVwnhz4K+DfCfjrVPGGlaN9k8Ran5v2u9+1TP5nmOHf5GcoMsoPCjGOK7uigAooooAKKKKACiiigAooooAKKKKACvO/G3x68C/DnxDFoniLXU07UJIlmEZhklCqTgbiinaTjPzY45r0SvKviF+zT4B+JmqXOraxpcw1e42+Zf213Kkh2qFA27inQAfd7UAfmbod1pfg3x94s8NRX8E2njUJJtOvFceXPCT8hB7EpsOOo5HUV2kd1BN9yaN/8AdYGvpbxx/wAE3/BHiSyzpniLWtL1Bf8AVXFwIrhV9iqqhIz/ALVeLX3/AATf+LFrdPHp/i7wvc2in93LdSXEcjD3UQPj/vo19llmewwtBUa0W7bNHxWaZDLF1nXoySb3Tucr5if3l/OnA55HIrov+Hcfxk/6Gfwf/wCBNx/8i1qW/wCwb8eLS3SGLxj4QWNBhR50xwPqbSvX/wBZML/K/uPG/wBWMX/Mvvf+RxNFd3/wwr8fP+hz8H/9/Jf/AJDo/wCGFfj5/wBDn4P/AO/kv/yHR/rJhf5X9wf6s4v+dfe/8jyq68YaZZyPG0rtIhKsqxnII7c4qjN8QLJV/dW87n/awo/ma6z4m/scfFH4YeF9S8ZeJvEHhu/02xMZuItPllMz+ZIsS7VNui/edSckcA9elP8Aht+x78Ufip4N0/xX4e1zwrZ6RqHmeRDqQfz18uRom3AWzjlkYjDHgj6Uf6yYX+V/cH+rOL/nX3v/ACOCm+IUrDENkqt/tuW/QAVJY+J9ZubqJ3sGa2zh/Jhbp9Sa9ph/YN+O9uuIvF3g2MeiPKP/AGzqT/hhX4+f9Dn4P/7+S/8AyHR/rJhf5X9wf6sYv+Zfe/8AI4Siu7/4YV+Pn/Q5+D/+/kv/AMh0f8MK/Hz/AKHLwf8A9/Jf/kOj/WTC/wAr+5B/qzi/5l97/wAjzzUNPh1O0e3nGY29Oo9xXnvjjw7bTHTfDWiWj33iHVrmO3t4Fcs7FmAAxnHLYA/H0r6FT9hH47TsI5/GvhOOFjh3ikmLgd8f6KOfxFfQf7Of7GOgfBHVP+Ek1W/k8WeNGBA1K4XbHbZBDeUhJO4g4LsScdNuSD5uYcQU69CVKhFpy0bfY9PLuHqmHrxq15JqOqSvv9x6v8MfhToHw18K6Hp1jpGnW9/Y2EFrNfW9rGkszpGqs7OFBYsVySeTXc0UV8QfdhRRRQAUUUUAN618H/tafsZ663izUPiJ8NLUXz3rNPqugLxI8hOXlhGfm3HkoPm3ZK53YH3h6c0VpSqzozVSm7NbMxq0oV4OnUV4vdH4n6h4qk0G6ey1rSNQ0rUI/wDWWtxCUdfqrYI/EVW/4WFp3/PC6/74X/4qv25z70fjX00eJswStzJ/I+Ylwvlzd1Fr5n4jf8LC07/nhdf98L/8VR/wsLTv+eF1/wB8L/8AFV+3WKMVX+s2P7r7if8AVfL+z+8/EX/hYWnf88Lr/vhf/iqP+Fhad/zwuv8Avhf/AIqv26xRij/WbH919wf6rZf2f3n4k2/juxupliit7ppG6Dag7Z/vUXHjuxtZmilt7pZF6jah7Z/vV+o/7af/ACbL4y/7c/8A0tgo/Yr/AOTZvBv/AG+f+ls9H+s2P7r7g/1Wy/s/vPy0/wCFhad/zwuv++F/+Ko/4WFp3/PC6/74X/4qv26xRij/AFmx/dfcH+q2X9n95+Iv/CwtO/54XX/fC/8AxVH/AAsLTv8Anhdf98L/APFV+3WKMUf6zY/uvuD/AFXy/s/vPxF/4WFp3/PC6/74X/4qlX4gWEhCpb3TuThVCLkn0+9X7c0tH+s2P7r7g/1Xy/s/vPyt+DP7KPjz4+ataT6xptz4Q8EJIrz3d5GY57pQfuwowBYnsxGwcnLEYP6feHtAsPCuh6fo+lWqWem2ECW1tbxj5Y41ACgfgKr+K/F+ieCdDn1jXtVtdH0uAZkuryURoPQAnqT2A5PavnTxJ/wUe+EGh3Dw2kuua+qnHmabp4VW+nnPGf0r57EYivjKjqVXds+mwuDp4WmqWHjZI+p6K+P/APh5/wDCz/oAeMP/AADtf/kmj/h5/wDCz/oAeMP/AADtf/kmufkn2O32c/5WfX5IUEngV4lpP7YXwv1S4W3fWrmynZlRY7iwmJLHA25RWHU464461414k/4KZfDjUPDuq2mn6J4sivp7SWK3kltLYIsjIQpJFwSACR0Br418D/Frw9ovjbRdT1iz1C5021vYri6it442keNXBYKC4GSB3Io5J9g9nP8AlZ+ztFfH/wDw8/8AhZ/0APGH/gHa/wDyTR/w8/8AhZ/0APGH/gHa/wDyTRyT7B7Of8rPsCivj/8A4ef/AAs/6AHjD/wDtf8A5Jo/4ef/AAs/6AHjD/wDtf8A5Jo5J9g9nP8AlZ9gUV8f/wDDz/4Wf9ADxh/4B2v/AMk0f8PP/hZ/0APGH/gHa/8AyTRyT7B7Of8AKz7Aor4//wCHn/ws/wCgB4w/8A7X/wCSaP8Ah5/8LP8AoAeMP/AO1/8Akmjkn2D2c/5WfYFFfH//AA8/+Fn/AEAPGH/gHa//ACTT4f8Agp38K5JFVtE8XQqTy72VtgfXFwT+lHJLsHs5/wArPr2ivGPhX+1z8Lvi9qEWm6H4jWDWJeI9N1KJraZz6Ju+Vz/sqxPtXs9TtuQ01owooopCCiiigAooooAKKKKACiiigAooooAKKKKAPg/4jbfAX/BQC9ur4+RB4t0SFLaRj8rMEjjC57EtaYx6kete1/eyDWr+1J+znb/tAeErVbS8GkeLNHkNxpGp5ICOcFo3I5CsVXkcqVUjPIPy2v7Q3jL4M40f4weB9Wtbq3/drrFhErRXXoQSRGx9Sj/gK/H+MuGsVmFeONwceZ2s1102aPqcqx9OjB0art1TPpGivnI/t2eAQSP7J8Rn3+zW/wD8fpP+G7fAP/QI8Sf+A1v/APH6/Mv9WM3/AOgdn0X9oYX+dH0dRXzj/wAN2+Af+gR4k/8AAa3/APj9H/DdvgH/AKBHiT/wGt//AI/R/qxm/wD0Dsf9oYX+dH0dRXzj/wAN2+Af+gR4k/8AAa3/APj9H/DdvgH/AKBHiT/wGt//AI/R/qxm/wD0DsX9oYX+dH0dRXzzeftveCbHZ5+ieJE3Zx/o9sc4+k/vVf8A4bt8A/8AQI8Sf+A1v/8AH6P9WM3/AOgdh/aGF/nR9HUV84/8N2+Af+gR4k/8Brf/AOP0f8N2+Af+gR4k/wDAa3/+P0f6sZv/ANA7H/aGF/nR9HUV84/8N2+Af+gR4k/8Brf/AOP0f8N2+Af+gR4k/wDAa3/+P0f6sZv/ANA7F/aGF/nR9GrnHNMmmitoZJpnWKKNS7u5wqqBkknsK+df+G7PADZ/4lPiMf8AbtB/8fqNtQ+KH7W3/FP+DfDd34Q8E3WFvvEOqqU82E9VU8BsjqkZYnjLBSa9DA8I5ria8YVKbjHq3bRfqznrZphqcG4yu+yPR/8AgnnG+t6v8ZfGUKMula5rqC1cjG7Y08p/8duI/wA6+zFHJrjvhV8MdG+D3gPSvCmhxFbGxj2mV8eZPITl5XI6szEn26DgAV2Qr+lqNJUacaa2SS+4/P5yc5OXcWiiityAooooAKSlooAKKKKACiiigAooooAK+Rv+CjshHw28LR44bVi35Qv/AI19c18if8FHv+SdeFP+wq3/AKJagDpv+Cf8Yj+ArMD9/Vrlj/3zGP6V9K183fsBf8kBX/sK3P8AJK+kaACiiigAooooAKKKKAEpaKKACiiigAooooAKKKKACiiigAooooAKKKKACiiigAooooAKKKKACiiigAooooAKKKKACiiigAooooAKKKKACisrxV/yLGr/APXnN/6Aa8m/ZBa4T9kX4UtaxRy3S+FbIwxzSGNHfyF2hnCsVBOMkKceh6UAe3UV8xeAf2m7zUvjp4Z8CXPjj4efEGLxBaX0jf8ACDsRPotxbKknl3GbufzUdTIofZCd0f3ecLFp/wC094quv2R2+KT6fo6+IBrp037MsMv2Tyv7b+wZ2+bu3eV82d+N/OMfLQB9RUV4Fq3xI+Jvib44eOPAHg4+FtJtPD2kabqaatrllc3jvLc/aB5BginhyrGHPmhxs2keXJvymH4f/aY8T/Erwr8IbLwxYaVo3jPx1bXd5dTapDNeWOlRWWFu28tHiaYmUrGi+Yn39xY7cMAfQt9r2maVfadZX2pWtlfalI0NlbXE6pJdOqF2SJScuwRWYhckBSegrUr5S+OP/CwIPiF+zxDcP4du/GP/AAkuqQx3kEU8GnlDpl2BcNAXeQFYyXMAlO5k2iZQ29fT/gv8RvFHiDxf8QfBnjEaTca74TvbVBqWiW0trbXttc24mifyJJZWicfOrDzHyVyMA0AevVzfjT4heFfhzpsWoeLfE2j+F9PmlFvFda1fxWcTyEEhFeRlBbCscA5wD6V4uPi18T/H9r488SeBB4XsvDnhfULzTLXTdb0+6uLzWprMkXBE8c8a2qs6tEn7qc/KXPXYPOvEHjLxT8XP2iv2dfFPhXXNG0vRde8M6prGm2uq6FNdSWweC1MwlK3cXmOVfarKECfNkSbuAD7PVgyhlIIIyCO9Z0mv6ZDrkOivqNomsTW73cWnPOouJIUZVeVY87iis6AsBgFgO4rw39tDVvGmh/Djw/d+DvEkPhuZvFGjW1zI1rNJJKsuoW8aqHiuIsR/MfMQ7vMQlMpndXLeLrf4gR/tbfD+0sNT8OTeKZPAmrJea1caXOljCn2+zbzEshcl3JwibDcrjeX3Hb5bAH1dRXyjqX7XWq+GfhO114hbwzo3jRfGdx4GfUr6d7bRIbiJnLX0m+QMsIgXzPKMu4tiPzATuHafs6/tBn4p+MPGnhK58S+E/Glz4fSzvIPEXgpv9Aure4EgCNH58/lTRvDIGXzWBVo2GMkAA96ooooAKKKKACiiigAooooAKKKKACiiigDw/wDbU/5Nl8Zf9uf/AKWwUfsV/wDJsvg3/t8/9LZ6P21P+TZfGX/bn/6WwUfsV/8AJsvg3/t8/wDS2egD3CiiigAooooAKKKKACiiigAooooAKKKKACiiigBKWiigAooooAKKKKAPD/21P+TZfGX/AG5/+lsFH7Ff/Jsvg3/t8/8AS2ej9tT/AJNl8Zf9uf8A6WwUfsV/8my+Df8At8/9LZ6APcKKKKACiiigAqhrWsWfh/SL7VL+dbaxsYJLm4mbpHGilmY+wAJq/Xhv7bOsTaH+y549uIWKu9tDbEqcfLLcxRMP++XNNauw1q7HwF8UPiZrX7UHji78Q61NPB4VtZmi0jRlchI4xxkgdXIwWbqTwMAABlnptpp8apbWsUCr0EaAVR8H262vhbSkUYBt0f8AFhuP6mtb72CK/pvh/J8Nl+DpuMFzySbfW7V9z+xeF8hwmV5fScYJzlFNu2rbV9+yHUUUV9XyR7H23s4fyop6pvNvtRWYsedozxVPSIW+0MzKRtGOfU1sUUckOwezh/Kgooop8kewezh/Kgooopckewezh/Kgoooo5I9g9nD+VBRRRT5I9g9nD+VBSModSGAYehFLRS5Idg9nD+VHPa94J07W4iwiWzvBylzAu1g3YnHWvs79hP8AaI1fx9Yar4B8X3LXnifw/GJYLyZt0l3a7gpLH+JkJQbjywdc8gk/KG3JPPBrqP2W7uTTf2zvB0cBKLf2F3HOAcb1FtcMAfXmJPyFfk3G+UYeOFWOpRUZppO2l0+/mfh3iNkWFjg45lRgozTSdla6ffzR+oNLRRX4ifzoFFFFABRRRQAUUUUAFFFFABRRRQAUUUUAFFFFABRRRQAUUUUAFFFFAHxD/wAE0unxG/7hv/t1X29XxD/wTS6fEb/uG/8At1X29QAUUUUAFFFFABRRRQAUUUUAFFFFABRRRQAUUUUAFFFFABRRRQAUUUUAFfIn/BR7/knXhT/sKt/6Javruvj3/gpAx/4QfwemflOoykj6Rf8A16AOx/YC/wCSAr/2Fbn+SV9I185fsEqF/Z9tSBgtqN0T78gf0r6NoAKKKKACiiigAooooAKKKKACiiigAooooAKKKKACiiigAooooAKKKKACiiigAooooAKKKKACiiigAooooAKKKKACiiigAooooAKK57xD430Twvqmiadql+ttfazNJDYw+W7mVo4mlkJ2g7FVEYl2wo4BOWAOLcfG3wDp/gfR/GWpeMNH0PwvrCRvp+qa1dpYQ3IdS6bDOUyWUFgOpAz0oA6/VrH+0tLvLTf5f2iF4t+M7dykZx3614P4F/Z48b+H/hDbfCvW/H+ial4Ji0CTw8zaV4ZuLDVDCbcwrIty2oSxq4yGP7kg4xgZr1rwT8UPBvxKhup/B/izQ/FcNqwSeTQ9ShvFhYjIDmJm2k4PX0rqqAPAPBX7OPijR/F3w11nxF470/VbbwHYz6bp2maR4d/s6GWGS2EG+QtczN5oCqcqQmBgRqfmrntS/Y/1288F6j4BtPiNHpnw/fXDrtlplvoCm7ic363pt5rlpyssAk8wgJFFICUzIVUq/wBQUUAcB4e+Fv8AYPxi8aePBqfn/wDCR6dpth/Z/wBn2/Z/shuDv8zcd+/7R02jGzqc8eaaN+yjeeE/Cnw3Tw94wisvGPgV74WOtXmkme0ube8kZp4J7QToxUgpgrMrBowc4JU+r+BPi54U+JmqeKNO8Nat/aV54Z1FtJ1ZFt5YxbXS/ei3OgVyO5QsPeuzoA8iufg1r3iDxJ8N/EHiPxhFqureE9VvdUlNvpK21vcie0mtlgiTzWaFEEoYF3mY7TluRjf8H/C//hE/ih8QPGP9p/av+ErOnn7F9n2fZfs0DRff3Hfu3Z+6uMY56131FAHgd5+zv4o0pvGWk+DfiBa+GvCPi2+n1DULG40AXd9azXHF2bK5FxHHEJBlgJYJtjszcghRu2f7POmaH48+FutaNff2bpPgLRbzRLTSfs+8zRTRwIrGXcNpQQDPyndu6jv1fiL4u+E/CPjzwt4K1bVTa+J/FH2g6Rp6200huRAm+U7kQqgVecuVz2zXaUAeefG/4Wn4w+AZvD8eqtod9He2mo2Oo/ZxcLBc21xHPCzxFl8xN8ahl3LkE4I61R0v4Tau3xY8O/EDXfENjf6vpvh280G4t9N0t7S3uGnuYJhMge4laMKIAuws+SxO4dK9RrC/4TXw/wD8JYfCv9vaX/wk/wBl+3f2L9sj+2/Z923zvJ3b/LzxuxjPGaAPIbn9ltW0XWRaeKJLLxC/jW48caPqyWKsun3ci7BFJEXxPFsLo43IWVzgowDD03wLovi3S1vJvF3iiy8QXkxVYotJ0j+zrO3Rc8rG808pdifmLTFcKu1E+YtK3xM8Hx3niG1bxXoa3Xh2IT6zC2owh9MjKlw9yu7MKlQWy+BgZrX0PXtM8T6Paato2o2ur6VeRia2vrGdZoJ0PR0dSVZT6g4oA0qK474p/Fbwt8FfBN74u8Z6r/Y3h6zeNZ7wwSz7WkdUQBIlZzlmA4B6+ldVbzrcQxyJko6hl3Ag4IyODyPxoAnooooAKKKKACiiigAooooAKKKKAPD/ANtT/k2Xxl/25/8ApbBR+xX/AMmy+Df+3z/0tno/bU/5Nl8Zf9uf/pbBR+xX/wAmy+Df+3z/ANLZ6APcKKKKACiiigAooooAKKKKACiiigAooooAKKKKACiiigAooooAKKKKAPD/ANtT/k2Xxl/25/8ApbBR+xX/AMmy+Df+3z/0tno/bU/5Nl8Zf9uf/pbBR+xX/wAmy+Df+3z/ANLZ6APcKKKKACiiigAr5/8A29P+TT/HP/bj/wCl9vX0BXz/APt6f8mn+Of+3H/0vt6qO6Kj8SPgTwz/AMi3pP8A16Q/+gCtKs3wx/yLek/9ekP/AKAK0vWv65wP+6Uv8K/I/uvLf9yo/wCGP5ITnv0rvNE+A/j3xFpKalpvhuaa2kXdGZpooC6kZBCyOpIPY4we1ZPwys7TUPiF4ct77aLSW/hWQP8AdYbx8p9j0/GvT/i3o8PxF+Pmp+HvEXi+Xww0M1vDpEZsZblJDIqhQgQqEySMsTgluvFeJmeZ1cLXWHpNRtFybactE0rJJpvz7I+czrOa+DxKwtFqNoucpOLlomlZRi029dXfRHluj/DfxZrniq88N2vh+6bWrMZuLdiqiIHGCzkhQDkYOcHPGan8QfCzxX4Z16y0bUdFni1K8/494Y2WXzecYDISCR3GeM816X4d16D4HePPG/hDxfeXniHT9UjgtbjV4tyXIHl8NyxbaBIRjccbRgHpVrUtNh+BfiLwV420XVZvFfhKfzfscVwSrxqy7XVQQACQc8KvK4IHfzP7axntVFKLUo3ho7TfLfR3016NXt1PJXEOPddQUYuM4Xp+7JKpLk5tJN+7r0avbqeZ+LPg14x8D6WNT1vRJLKyZlQyiaKTBPTO1mK56c45461swfs2/Ee4tI7iPw0zRSKHU/a7cMVIyOPMz07YzXYePfB+g+OfBviHxz4J17UPJEwn1jRb5mG1mII5zg7TyASw4ODkYpP2oL67034g+Frmwnmt7yLSIGilgYq6tvfG0jnNY0c6x2IlToQlFTfNzXi1blSdmubz3u1bU5qHEOY4qVHD05QjUk5qXNCS5XGKaTXN573aaszwzUtNutHvZrO/t5LW6hbbJDMhR1YdiD0rp/Bfwl8W/ESzuLvw9pDajBbuI5XE8UYUkZx87rnj0r0H9rJU/wCEz0WaVVXUptJha7UADD5YAkevUfQCtX4P/wBkf8M5+Pv7dN8NL+2wed/Z2zz+sW3bu+XrjOe2a78RnNf+y6WNpRSnJpWs2tXZ2V1fy1PUxPEGJWS0cxoQSnOUY2aclq7OyTTflqjxvxp4B174f30Nnr9h9huZk8xE85JMrkjOUZgOQetc9933Fev/AAl/4RO6+L+n6XYaNda5oGpJ9leHWIIpJ42IJ8wbRtULgHIwQu72rtPid8PdD+Ger+A/CdnpUN9HqGpJPdaxdQI7zr5yqIAeSAFIyOh+X1aj+35YepDC14N1HHm25Vazb0bbVrWtd3JfE8sLWhg8TTbqyjzaLlTVm3o22mrWtd3ufNn8PIoXOK+u4tF8Jax8btc+Hx8FaRBposzI15FCBcLIY0bcrAYRcMAAAORnPOK4O80jRPhD8JtF1ldA0vxLq2q300UtxqkPnxJGjOoVRkYJCjn3bOeBWdPiZVEo+xfPLl5VdaqSbTv00TMqXGMaqjBYd+0nyuMbrVSTad9lpF767HgHDNyORR3Br1r9ovwlpHh7xBo19o1mum2+rael29kowIX4yAP4RjHHqDXkvqPSvqMBjI47DQxMFZS6Pp0Z9nlmOhmWEhi6aaUls910f4jq6L9mn/k9X4e/9el5/wCkd3XO10X7NP8Ayer8Pf8Ar0vP/SO7r5Djb/kUy9UfCeI3/Ijl6r8z9RqKKK/nQ/k8KKKKACiiigAooooAKKKKACiiigAooooAKKKKACiiigAooooAKKKKAPiH/gml0+I3/cN/9uq+3q+If+CaXT4jf9w3/wBuq+3qACiiigAooooAKKKKACiiigAooooAKKKKACiiigAooooAKKKKACiiigAr49/4KRf8iT4O/wCwjN/6Kr7Cr49/4KRf8iT4O/7CE3/oqgDt/wBgn/k3y0/7CN1/6EK+i6+dP2C/+TfbP/sIXX/oQr6LoAKKKKACiiigAooooAKKKKACiiigAooooAKKKKACiiigAooooAKKKKACiiigAooooAKKKKACiiigAooooAKKKKACiiigAooooA8m+Kn7OugfFzXNQ1TV9V1q0mvPC994T8vT7iNEitbt42mlQNGxWb92q7s7dvBU18oft8W9/qfxf/Z2+F/hjwYnxJOkm412fwhdXUFtFqEFtGiRrK8q+UBtSfIKnIyAOcH9CK8xl+Avh+4/aCg+ME9zqM/ia30I+H7e1kkjNnDAZTIZFXy94kJLDO/GGI296APz4+DHj7TPg34W+O37Uth4X0LwdeRsvhGy+GOiq0UOnXqSwxkXREcaly4SQiJQpXfyGJA9htfit8evgX8a/gzYfEr4jaP4x0/4hLdtqfhq30CK0/sNYoVlZ4Z4/wB5Kse7BaTsjcHO5fcZ/wBib4dX3hT4qeGr5tWv9F+I2rtrmp201xGv2S7LBw9qyRqyYdVYBy4+XHIJBPg3+xX4I+EHiibxRLrXirx/4mNl/ZdtrHjbVf7QuLGzIIMEBCII0IY9sgEgEAkEA+RPHf7VHx/1j9n/AFH9oHQ/iDovhTw3rWrvonhfwN/YVvcyyRtO0CTm5kO77QNkjlMMhEZO0A7R634u+L/xf+IPxU8b+DfBnxH0nwBofwn0K0u/E/ie/wBFgvpdWv3tzK6NG+1IYdsb7mTaVKnGQQF6fQ/+CZPwr0G48PtFrnja6tPD+uR65pOmXetCazsWWTzWt4oWi2rE74LHHmHaP3gyc9J8Tf2Bvh78VPiF4r8WahrXi7SpfFVrHb61pOj6v9n0+/aNNkM00Ow+Y0eFZVcmPcoJQ5YEA8+/YB0vW/8AhivxD4yn1ePw34n8aXmseI5Nee2S4FrK7Mi3BjdsOE8reFc4PQ8V4h+y/wCOvGv7NP7Hvjn9ojXvFP8Awkdv4rurrULXwncaTFbifVZrxbdbx7lT5hVthbylCoFzt5wa/Qrwj8GfDngv4M2Pwws0upvDFrpH9i/v5R58sBjKOzuoUb2BYkqAMk4A6V5b4V/YU8A+HfgHr3wfvdZ8WeKfB+qurpHruqiaXT9rB0FpsREhCyLvwFwWJ3bgcUAeQ6P8Sf2gPg78ePglonxB+Imk+N7f4kvcpfeFrXQIrQ6LsiSQmGeP95KqF8bpOyng53LT/bw8I+Nvit+1H8Bvh54d8fjQrS+nm1yK0GjQ3g0u6sVeRL99zAyhgxjETkJmPPzEnHvfwT/Yy8G/BXxi3i4654r8eeK0sxp1nrXjbVf7QuNPtRnMNuQiCNTk9sgEgEAkHS+Ln7KXhr4vfFbwh8RbrxB4o8OeJfDUfkQTeG9SFmLmAyb2hmOwsUbLKQjISrsCTxgA+VfiVpvxH8cftyPaeFvHGn6Nqfw1+HkcGteNdU0qKf7PPODJJPFaBhGJZFYHDfIq7+Dhc47ft2/FmX9mX4NwWdtqGr/FDx3JqDS6roXh1dRvYrC1nZDcw6eCkcsrDBAJVMI5x0I+x4v2W/DEOsfF/VhquuHU/ifbLZ6vdG4h32sKwPAiWuIsIAjnlw5yASTiuT8VfsH+AvEfg34c6Haa54s8L3/gG0ay0XxJ4d1RbPVI4mULIGlEZUl8ZJCDq2MAkEAP2IvEnxp8UeCfEFz8YYr9h/aH/Ehvta0iDSdTurQrybmzgZlgIOMKTu5OSRgn550v4gfEuf8Ab0+N/jb4e/B9vijHo9taeEvOPiO20lbEIiSSqGnU+YWkQnCj5doz96vuz4Y/D+P4X+DLHw9H4g8QeKBali2q+KNRe/v5yzEkyStjPXAAAAAAArl/hH+zt4f+Den+OrfRtT1i8n8Y6xda3qN9qM8Uk63E6gMIysagKuMqGDEEnJNAH52eF/ih4lm/Zi+NvxNjtLKx8W/Fr4iW/h+wtbqC21S3SPeq+QyyxtDOgjM8eShDYzjuPojxF8RviP4s+K3jT4bfCjxloPwo8E/B/RbSTVtU/sCC7F5cNCZBbrAdscFuqRsCYwCpU4yCAvqei/sL/D/QPAPw08Gw6j4gl0PwHr//AAkllHNdQl768EjSK10RCN6gu3CbOOua+bP2pv2V/iH8SPjZ8Qrrwf8ACjXEsvFltFZXOtr8Rbey0W+dIgsV1d6asXnyGJhkR+YVJQNtOWBAOF8dfFD4nftJfsy/ATTNYubLVPHXxD8fy6hYw3VqttYxWNnI4CMkYVmgQlWySZCoPzE4z758G/2jviZ4H8bfHrRfHt1rXxrs/A95pkFm3gvwvGt681yrNLBFbxMAyxdy7lgEJLZIWvWvh3+x74d8I/8ACltR1HVL++1n4Y6NJplhHbskdjNNNCI57hoyhcsTkr8+BxwTXc/CT4EaB8G9V8dano93qV/feMdbl17UZdSljcrM/wDyzj2IuI1/hB3EZ6mgDW+E3xIf4reC7bxE3hTxN4NW4lkjGk+LbAWV+gRtu5oQ7bVOCRk5I5xgiu2oooAKKKKACiiigAooooAKKKKAPD/21P8Ak2Xxl/25/wDpbBR+xX/ybL4N/wC3z/0tno/bU/5Nl8Zf9uf/AKWwUfsV/wDJsvg3/t8/9LZ6APcKKKKACiiigAooooAKKKKACiiigAooooAKKKKACiiigAooooAKKKKAPD/21P8Ak2Xxl/25/wDpbBR+xX/ybL4N/wC3z/0tno/bU/5Nl8Zf9uf/AKWwUfsV/wDJsvg3/t8/9LZ6APcKKKKACiiigAr5/wD29P8Ak0/xz/24/wDpfb19AV8//t6f8mn+Of8Atx/9L7eqjuio/Ej4E8Mf8i3pP/XpD/6AK0vWs3wx/wAi3pP/AF6Q/wDoArSr+ucD/ulL/CvyP7ry3/caP+GP5II2ZWDIShQ5GDjmvQov2iPFzPpz6rpHh3xDfaftFrqep6eJbmHBBBVgy4IIBzjORmvPP4qOdtRisBhcdb6xBStt899fMjHZbgsxUY4qClba+6vvZ769e56JH8dNek1XWL7ULHSNZGrSRyXNrqNkJYd6LtRlXIIIAA6n86fffHrxRfa5pmoP9hig06JobbTY7YC0VGGGXZkkgjjk5HbFecYx9aNvXJzXP/Y+XqXN7JbW+Vrflp6HJ/YOWKfP7GO1vla2i2Wml97HoHiL41a1r3hmXw/bWWk+H9HnffPa6PaeQsxBB+b5j3A6Yz3zW1J+0prt1PZ3c+heHLjUrOMRW+oTWBe4iAHG1mc4OSTxxknivJSN2OM0v0rOWSZdKKpukrK7+/v326mMuHcqlCNJ0VZNv5u179XeyWvTQ1PE/ijU/GWuXOravdNd39wcvIQB0GAABwABwAK6XwP8XtU8C+H9R0SDTdK1PTL6VZp4NUtzMhIAA+UMoI+UHkHkVw3TtSHPau6tgsNiKKw04LkVrLa1trW2selXy3CYrDrCVIJ01ay2Stta21uh6Lp/xw1HRtbbV9J0Dw/pF79ne2R7GxMIQP1YKHxu4HJzwMY61N4b+LWqX0PhPw9rElrPpWnarDcxXl1u86BRKC3zlsbQC3UHA78DHmh6c8Ud64p5LgpQ5VTV+/VWTS18rs86fD2XTg4qmk+j3asmlZvtdn0P8X/2iNQsPHOvxeHDo1xbzQrbQa1DAJLlYjGpZVlDbSofd1Bwc+gx5t4U+NGt+FfDo0N7TS9b0lJfPitdXtfPWGTJJZMEYJJJ5zjJxjJzwXUVLa2dxeeYYIZJvLjMsnloW2IOrHA4UdyeBXPQyLL8NhlQlBNaXb3bSsn5fLuzlw3DWV4PBrDVKaa0u3u2lZO/T5d2a/jfxxq/xD159X1mZZbllCBUXCIo6Iq9gMn8yTWFxupeaT6Cvdo06eHgqdJWitElsj6ahSo4amqVFKMYqyS2SHV0X7NP/J6vw9/69Lz/ANI7uudrov2af+T1fh7/ANel5/6R3dfD8bf8imXqj858Rf8AkRy9V+Z+o1FFFfzqfyeMX65NLxXxd+1R+2NrejeLrr4cfC/yv7ct/k1TXHAdbNv4o4wQV3LkbmIOCdoG7kfKeq+CNX8YSNceLPGGta9dyHMjT3TOPXA3luBx+XQV6eEy3E4xc1KOnfoeTi8zw2CajVlr26n6/UV+OH/CkdC/5+9Q/wC/kf8A8RR/wpHQv+fvUP8Av5H/APEV6P8Aq/jey+883/WLA939x+x9Ffjh/wAKR0L/AJ+9Q/7+R/8AxFH/AApHQv8An71D/v5H/wDEUf6v43svvD/WLA939x+x9Ffjh/wpHQv+fvUP+/kf/wARR/wpHQv+fvUP+/kf/wARR/q/jey+8P8AWLA939x+x9Ffjh/wpHQv+fvUP+/kf/xFH/CkdC/5+9Q/7+R//EUf6v43svvD/WLA939x+x9Ffjh/wpHQv+fvUP8Av5H/APEUf8KR0L/n71D/AL+R/wDxFH+r+N7L7w/1iwPd/cfsfRX44f8ACkdC/wCfvUP+/kf/AMRR/wAKR0L/AJ+9Q/7+R/8AxFH+r+N7L7w/1iwPd/cfsfR+Nfjh/wAKR0L/AJ+9Q/7+R/8AxFH/AApHQv8An71D/v5H/wDEUf6v43svvD/WLA939x+x/wCOKRq/IjRfDfibwHMl34M8ba1ol3F9xVuWWNgOisFwCPYgj2r7G/ZN/a+vviZrTeAvH0Mdh43hQtbXUShI9RVQWb5RwsgUFvl+VgCQBjFeZi8vxGCs6sbJ9eh6mEzLDY66oyu106n1nRRRXnHqHxD/AME0unxG/wC4b/7dV9vV8Q/8E0unxG/7hv8A7dV9vUAFFFFABRRRQAUUUUAFFFFABRRRQAUUUUAFFFFABRRRQAUUUUAFFFFABXxt/wAFJP8AkVfBP/X7cf8AoCV9k18bf8FJP+RV8E/9ftx/6AlAHon7CX/Ju+lf9ft1/wCjTX0LXz1+wl/ybvpX/X7df+jTX0LQAUUUUAFFFFABRRRQAUUUUAFFFFABRRRQAUUUUAFFFFABRRRQAUUUUAFFFFABRRRQAUUUUAFFFFABRRRQAUUUUAFFFFABRRRQAUUVynxU8YJ8PPhl4t8Tvt2aLpN1qHzdD5ULOB/47QBzvwR+PXh74+WPii98N2uoxWfh/XLnQJbm9SNUuZoNu+SAo7bojuGGO0n0r02vzs/ZJ+M/hv4R/wDBPHV7nw54q0LVvidb6Nq/iW40a11KC4vo7hnkKyy24ZnARfJLbl6DnrXmf7EvwLn8ffF/wH8Rrz4s/D2fxRBCda1BPDXiK91DxLrKyIC8GowzzbIQu4K/lxgDkEdCAD9X6K/Ib4Vy3XxW8OyfsgaV9oVo/iJqdz4ouYIyI7bQbW4SXO7G0GWbCrg8Mqgj5xnC8ReE9Q/a5+M3jn/hJPiH8NfB5sfE8vh3Q7XxXr17a65oUFvKEhGnWKTRQSbsKMuGLPu5BoA/TPxt+0EfC/7RXw++E1loH9rXXiayvdRvNQ+2eUNMt4FJVzH5bebvcFMblwR3qt+05+1h4Q/ZR8M6PrXi6y1jUo9Vums7a00O3jmnLLGXZyJJIwFUDk5z8w4648Y+DOlyeJv+ChXj65ur+fV/+Fc+CdK8LpfXGC8804E7yuf75xJn6n61U/ai8Ox/HH9tD4efDuVFvNN0PwbrmuX1qArYa6iaziYg9w20j65oA+jPFv7RPg7wX8B4fi3qdzcJ4WuNNt9Sto40Vrq4E6q0MMabsNK5dVC7sZPJwCaT9nX9oLQf2mPhvF438N6Zq+maTNdTWkcetQxRTs0ZAZgsckg25yPvZyp4r8z/AIO/EfWPjZ8A9J1HWLSay8AfATwxcXsi3TBYtV8RIsi2CEAnckUflsOhDtjGGFX/AIiR694J/Zv/AGXPg1aaxoXhHQ/Fel3Wva7ceMtRudN0q9dgLgWt3cQFZUQmZsqGXLGMEjAoA/XSobi4jtbeWeVwkUal3Y9AoGSfyr8lvFnhrX/2bP2T7HRPB/xQ8LS6Z8TPGsNlNqHhzVrl/DWg2+x/Ot470ySTCN2VRJJuD7EYHuTe0P8AZ/8ADnw2/ZN/aG8V3fi7wV4n0DUtHjtT4W+Gmt3l/o9nfxujW9w881w8pl8wxMVY4xnhlIUAH6M+H/j14V8b/B24+Jfg/wDtPxn4cS3uJ7aPRtNma8vjCzI8cEEio7uXRlAwAT3xzXU+CfEx8aeE9J146RqmgNqFulz/AGZrduLe9ttwz5c0YZtjjuuTg1+Y/ib4X/D3wP8AsF/D7w18PpNNv9Y+LGu+HdE8RajpmpPeLcXYImlXmRljZHBUooXGeVB6d98R/h/4Y+Nn7Ynxjl8VS3sXw7+F3gS102/0+wvpbVbwNG90IpXiKuYlG8lAwy0aE5AxQB+jNZ+taxY+HdJvdV1O6jsdNsYHubm6nYLHDEilndiegABJPtX5K+EdQZfgT+yh8KviN4puPCvww8XSavq+vXdxqYs4Z7OKR5LWyknLLthYMuQSP9YuMFVI9p/4J9+AfAPjb4u/HfWPC1kdY+Fdq1j4a8P2WsSS30QtULTyIgudzeT5u2RVbON4PWgD6W+D37Smq/FrxT4f0ceBJ9IN3okuu6rJNfMx0mJ5ymnxyKYVzLcxBpvLJVkUHIbgn3us3T9F07R7jUJ7DT7Wyn1Cf7VeS28KxtczbFTzJCBl32Ii7jk4RR0ArSoAKKKKACiiigAooooAKKKKACiiigDw/wDbU/5Nl8Zf9uf/AKWwUfsV/wDJsvg3/t8/9LZ6P21P+TZfGX/bn/6WwUfsV/8AJsvg3/t8/wDS2egD3CiiigAooooAKKKKACiiigAooooAKKKKACiiigAooooAKKKKACiiigDw/wDbU/5Nl8Zf9uf/AKWwUfsV/wDJsvg3/t8/9LZ6P21P+TZfGX/bn/6WwUfsV/8AJsvg3/t8/wDS2egD3CiiigAooooAK+f/ANvT/k0/xz/24/8Apfb19AV8/wD7en/Jp/jn/tx/9L7eqjuio/Ej4D8MnHhvSc9PskP/AKAK9L+D/ia08M+LrAvpVtf31zeW0EFzdHcLYNIA7KmMFiDwx+7gkDmvNPDPPhzSAen2SH/0AV0HhbWNG0fxNY3+q3d9Eun3UNykVlaJP5pR9zKS0qbegAIDdTxxz/U9SmquVKDTd4LRX7Ltr69O+h/alSlGtkipyTacFor3eittrvv0tvoaXxA1690v4y+JJ7QxefDq1w0RkiSQLiVsHaQQce4Nd1DrN9qnwT8Q3fim7n1E3F5BFosl8zSSiVSTO0bNkhdgxwcZyOtcZquoeFte+INxr7TatLpepXstzdQPaRRTRqXLbEIlYMTnGTtx1welbHxF8U6H4xuvtFpfajb29rH5OnaX/ZkUcFug6LuFwxBPUtjJPboB5jh7SGFpOm00oty5XdcrXurS6u1r0tfuePKn7aGCoypNOKi3Pld1yte6na6u1rfS1+6OA6duK9l8S+I7fxF8BT9i0m20axttejhhtoDuO0W5JZ3Iy7Enkn2GMCvL7rxZreo6eLC71nULmxwALeW5keMAYwNpbGBgY44xXYL4i8KL8OZvDCX+sPI+oDUBcHTYQAREU2Y+0e+d2fwrrzKnOboznD3ozT05pK3VvRK/yv26ndm9OpVeHqVKb5oVE/d5pJLq3ZJX+V97PcsfCu0TwjajxleRhpvtC2WjxSKCJLhuHlwRysanPpuI9Kzfjow/4W54m+XGbs8enyiqGl/EnWLK30mxlazudN01yYIZ9NtpjGGfe+wvGSCTznPXFL8UvGqePvGWoavFCsFtNIWiU28UUm0j/loUHzH3Yk+9KhhsXHNHXrRVmpK6b0V1yrZeb9WyMNg8dHOXi60U4yjJXTeivHlVrLXdvXdvU9C03+0/FHhXw3B8PNbjs76xtdl74eSdbee4uAdzzbWws6soBIJOFGMHkVynhz4b3OqeHdS1+/0jVtReO9+wppmkwCOUSgbnZz5bCNVHy4CfeIHGKzPD9/4T0bU9L1Yy6ybmzZLh7EQxFJJVO7An8wFVLAf8syQCRzjNal98SrLxhput6d4ghubSO81NtWtriwUTNBIRsMZRmUMpTuCpBGcHJrypUcXQlOGFXuNpuTjaau9VdNOS81rbZtnjSw+Ow8qkMFF8jacpONpq8tVdNOa63Wttm2btn8EbC48eQ6RcXV9p2n3ejtqsTXMQ+025Cn5JUxyVIOQACe2K5dvCei694P1/WdDN9BLokkXnxX0scnnwyNtV12qNjA9VJbgjBPfpfgTJpdv8SLo2a3V1YppFzv8AtW2KSYiP5iAuQgPQDcxGM55wOZk8W6JoPg/XNE0Jb+4fWZYzPcahGkRhhjbckahWbexOcsdvbA9Kp1Mb9ZVLnlKUVDpZWbfNzLvy9+vmXSq5h9bVD2kpyiqbWllZt8zktbNxXV3vtqcNxXR6T4xXR/Bus6HFZL9o1R4i98JMOsancYsbeVY9fmHbINZ2u/2QbiD+yPt3keQnnfbtm/zcHft28bOmM8+tZq/dGBX2MoQxdNe0i7XTs9NU7r8Ufeyp08dSj7WLtdOz01Tur/NXsewfBnxPrGseIZ/7bvZJ/CFlp8p1K0kA+xrAIyEURAbFbcFxtAY8nk5z51ofiXWtJaSz0O7urJrqVcfYiUmkPIVd64Yjn7ucE4OM4rsdX8V+FLrwfp/h3Tb3WNJsI8S3oTTYpHvLj++7/aBkL0C4wPc4xS+G/irw94NbU72Y3v8AbWDHpt6lnHMtsp6yFGlX95jpyQOvNfLRUYxr1vYfFZKHK7aN2k9LXd7u12kl1Pi6ajGGKxH1b4rJU+RpaN2k9LXbd3a7SS6lj46yR/8ACWWUc3lHWodOt01WSIKA93tJcnHBbBUE+1c3+zT/AMnqfD3/AK9Lz/0ju6ztd/s+S5EljqF7qDSFmmlvbZYW3E5zxJJnPJJJH41o/s0/8nqfD3/r0vP/AEju68PiWkqHD0aad7NdGvweqXbyPnOL6Kw/C0aSbdnFaprr2eqXZdrH6j1z3xA8SHwb4C8Sa+oUtpWm3N8A/wB391Ez8+3y10NefftCf8kD+Jf/AGLOp/8ApLJX4MfzMfl58Kbd7jQ7jWbqR7nUNUuJJ57iQ5dzuIJJ75O4/Umu2rk/hX/yIel/9tf/AEa9dZX7JlsVDCU1HsvxR+KZnOU8ZVcu7X3OwUUUV6J5oUUVc0rRtQ166Frptjc6jdbSwhtIWlcgdTtUE4FJyUFzSGk5OyKdFXNP0fUNWvhY2VjdXt6cgW1vC0kvAyflAJ4wfyq1ZeEdc1JLt7TRtQulsyVuTDayOISM5DkD5SMHr6Gs3VhD4pFqlUlsjJoq5Y6PqGo211cWljdXVvaKHuJoIWdIlPRnIGFHB5PpUuj+HdV8RSSR6Vpd5qjxjLrZ27ylR6kKDinKrCN25bAqc5NJLczqKvatoOp+H51g1TTrrTZmG4R3cDxMR64YA1LceGdYtNJi1SfSr6HTJSBHeyW7rC2c42uRtOcHoe1L2kLJ824eyqXattuZlFFFamYUUUUAFcd421ibwL4i8J+NLBvK1HSNSikVlON4U79p9R8hGPRjXY1578bv+RUtP+v1P/RclePnEVLBVL9j2cnk446nbufshRRRX5Efsh8Q/wDBNLp8Rv8AuG/+3Vfb1fEP/BNLp8Rv+4b/AO3Vfb1ABRRRQAUUUUAFFFFABRRRQAUUUUAFFFFABRRRQAUUUUAFFFFABRRRQAV8af8ABSSRR4Z8EJn5jeXJA9giZ/mK+y6+L/8AgpN/yA/An/Xxef8AoMVAHpv7CalP2ddIJGN15dEf9/SP6V9B14F+w3/ybjoP/Xxd/wDo9699oAKKKKACiiigAooooAKKKKACiiigAooooAKKKKACiiigAooooAKKKKACiiigAooooAKKKKACiiigAooooAKKKKACiiigAooooAKztZ0PT/EukXelavp9rqumXkTQXNlewrNBPGwwyOjAqykcEEYNaNFAHBeE/gP8NfAeozX/AIY+HfhTw5fTQNbSXWk6JbWsjxNjdGzRoCVOBlTwcCrXg34N+Avh3qVzqHhTwP4b8MX90Nk91o+kW9pLKuc4d40BYZ55PWuzooA5rw/8O/CnhLWtY1bQ/DOj6Nq2sSedqV/p+nxQT30m5m3zSIoaRssxyxJyxPes66+C/wAPtQ8XJ4sufAnhmfxSkiyrrkuj27XocdGE5Tfkdjmu2ooAw9F8G6B4b1PVtR0nQ9O0vUNWmFxqN3ZWkcMt7IAQHmdQDIwBPLEnmiLwboEPiibxLHoemx+I57YWcusLaRi8kgB3CJpsbygIztJxntW5RQBx8Hwm8D2nhS/8LweDPD8Phm/kaa70WPSoFsriRiCzyQhNjsSqkkgklR6VP4o+GHg7xxolpo3iTwlofiDR7Qr9n0/VNNhubeHaNq7I3UquBwMDgV1NFAHJzfCvwXP4NTwjL4R0GXwmgCroL6ZAbFQDkAQFdg556daNJ+FPgrw/4SvPC+leENB0zw1eBxc6LZ6ZBDZzhxhw8KqEbcODkc11lFAHGWHwd8B6XZ6HaWXgjw7Z2mh3DXmk29vpNuiafOxy0tuoTETk8lkwTVxPhv4SRfEKL4X0VV8RZ/tlV06EDVMqVP2n5f32VJHz54JFdPRQB87/ALQ37LerfFrR/CmjeEPFnh/wDoOgKRDpN14F03XLUEACNoY7kYgKAYHl44J9sdb+zj+z7pv7O3g3UNItdUu/EOraxqU2s6zrd8qpLfXkuN8mxfljXCqAq8DHckmvW6KACiiigAooooAKKKKACiiigAooooAKKKKAOB+OPw2l+L3wu1rwlDfrpkmoeRi6eIyBPLnjl+6CM52Y696Pgd8NpfhD8LtF8JTX66nJp/n5ukiMYfzJ5JfuknGN+Ovau+ooAKKKKACiiigAooooAKKKKACiiigAooooAKKKKACiiigAooooAKKKKAMDxt4K0b4ieGbvw94hs/7Q0m82efb+a8W/Y6uvzIwYYZVPB7UeCfBWjfDvwzaeHvD1n/Z+k2e/yLfzXl2b3Z2+Z2LHLMx5Pet+igAooooAKKKKACvAv27reS4/ZT8dJGu5gtm5A9FvYGJ/IGvfa5X4neCLf4k/D3xF4WumEcWrWMtp5pXd5bMpCPjuVbDfhTWjuNOzuflZ4XYN4Z0lhz/osQ/JAKlk0eORtwkYEnJzzWL4b+1eFNUv/BmuotrrWkzyW5TdlZAGP3T/ABDuCOqkEV1HsK/qzJMZSxuApVKbvok/Jpao/tnh3MKOYZZRq0ZX91J+TSs0xVUKoAGAOBS0UV7x9MFFFFABRRRQAUUUUAT2OpXWlyGW0uprWUoYy8MjISrDBBII4I6jvVcNmjrR0qOWKfNbUzUIxk5JasWiiirNAooooAb9a6T9mdS37aXw/IGdtneFvb/RLv8AxFcteXkNjbSXFzIsMMYyzscAV7V/wT5+G994v+I2t/FS+tmh0ezhfTdK8xSDLK2A7r7KgZT7ykfwmvzDjrGUqeBWGv78mnbyXU/HfErMKFPLVhG/3kpJpeS6n6C159+0J/yQP4l/9izqf/pLJXoNefftCf8AJA/iX/2LOp/+kslfgZ/MJ+Y3wr/5EPS/+2v/AKNeusrk/hX/AMiHpf8A21/9GvXWV+zYD/dKX+Ffkj8RzD/e6v8Aif5hRRRXecAV7N+ybj/hb8Gen2Kf/wBBFeM1u+CfGN/4D8TWWt6aU+1WzEhJASjqQQysB2IJrjxtKVfD1KUN2mjswdWNDEQqT2TTPR/2dwG/aAtQenmXf/ouSu8+HPi9/AfhP4l65Gnmi08RIZI8Z3RtMFdfqVLY98Vw8X7QGjaPqF/rWgeALLSfE14rBtSe+eZFZvvMkRUKpPsR755rjNJ+JT6f8O/EnhiWxN1JrVzFctfNPgxlGDHKbTuzjrkda8Gpg6+KblOnZPkVm1sndvR7Wfqe9SxdDCpRhO7XM7pPdqyWq3/A9rtPCMHhLw38YhYssmj6hplvqGnyJ91oJfOZQPocr+FU/Gk+peD/AAb8OvCXhvV7bwtbavZ/bLvVpJ/syyTbFYl5V+ZRz+qjoK8+0b47XOm/Cu+8G3OlJemaB7aHUDPteKFju2Fdp3AEtjkYzjtUeh/Ge3/4RG08N+LPDNv4t02y5s2kuntp4B/dEqgnb2xxwAOQBWP1HFKTlOPNaW2mto2UtdPkzX67hXFRhLlut9dLu7Wivr3Rp/ETwP46uLzwTpOv+IbXxHFqkjJplzbTtcYDtGGYyMiswIKkHJGAele4a5od74otfGPw8/se8i0Wx0i3TR7ua1dIHniXJ2yEYJLFBweitXjMn7Rtt/wk3hjUI/CUUen+HLWS3sLEX7sULKqBmkKHdtVcAEZ5zmuY8M/HjxZofi+31q81jUtVgSZpZdNmvpPJdWyCm0kqBzxwcYHHFKWDxtaEfdUXBXWy1vfS2l7JeWo6eMwVCUrSclNpPd6Ws731td/geeOjRuyOpR1OCrDBB9KbWv4s1mDxF4m1PVLaz/s6K8ne4+zeZ5mwsckBsDIyT2FZFfXQblBOasz5KaSm1F3QUUUVZAV578bv+RUtP+v1P/RclehV578bv+RUtP8Ar9T/ANFyV5Obf7lU9D18p/36n6n7IUUUV+QH7MfEP/BNLp8Rv+4b/wC3Vfb1fEP/AATS6fEb/uG/+3Vfb1ABRRRQAUUUUAFFFFABRRRQAUUUUAFFFFABRRRQAUUUUAFFFFABRRRQAV8X/wDBSb/kB+BP+vi8/wDQYq+0K+LP+ClEm3SfAMeOWnvWz9Fh/wAaAPVv2G/+TcdB/wCvi7/9HvXvteCfsPRmP9m/w42c757tv/JiQf0r3ugAooooAKKKKACiiigAooooAKKKKACiiigAooooAKKKKACiiigAooooAKKKKACiiigAooooAKKKKACiiigAooooAKKKKACiiigAooooAKKKKACiiigAooooAKKKKACiiigAooooAKKKKACiiigAooooAKKKKACiiigAooooAKKKKACiiigAooooAKKKKACiiigAooooAKKKKACiiigAooooAKKKKACiiigAooooAKKKKACiiigAooooAK8q/aO+KqfCX4Y6hqEEvlaxeA2enAckTMp+fHogy3pkAd69Vr82v2s/i3/ws/4lS2thO8mhaPm0tVydryA/vJAM9yMA9wq0AcF8LPgDJ+0X48GmG7l011je6udWjj8xogOhIyNxLEDqOvWvUL7/AIJ9/GDT7h4NH8d+Hb6xX7k2oedFKfqvkyY/76NfT/7I/wAKR8N/hfb3dypGra6Ev7gMuDGhX91H+CnJ93I7V7j0+ldeHxuJwl3QqOF+zaO/C5hi8Dd4WrKF97Nr8j85/wDhgf46/wDQ4eD/APv9N/8AIlH/AAwP8df+hw8H/wDf6b/5Er9GefWjn1ru/trM/wDoJn/4Ez0f9YM3/wCgup/4HL/M/Ob/AIYH+Ov/AEOHg/8A7/Tf/IlH/DA/x1/6HDwf/wB/pv8A5Er9GefWjn1o/trM/wDoJn/4E/8AMP8AWDN/+gup/wCBy/zPzm/4YH+Ov/Q4eD/+/wBN/wDIlH/DA/x1/wChw8H/APf6b/5Er9GefWjn1o/trM/+gmf/AIE/8w/1gzf/AKC6n/gcv8z8m/G/wT+I3w7+JGgeA9X8RaVPr+u/Z/sc1n81qnnTNDH5jNAGGHUk4U8Yxk8V6X/wwP8AHX/ocPB//f6b/wCRK7z9qL/k9j4R/wDcI/8ATlLX27z60f2zmf8A0Ez/APAmH+sGb/8AQXU/8Dl/mfnN/wAMD/HX/ob/AAf/AN/pv/kSj/hgf46/9Dh4P/7/AE3/AMiV+jPPrRz60f21mX/QTP8A8Cf+Yf6wZv8A9BdT/wADl/mfnN/wwP8AHX/ocPB//f6b/wCRKP8Ahgf46/8AQ4eD/wDv9N/8iV+jPPrRz60f21mf/QTP/wACf+Yf6wZv/wBBdT/wOX+Z+c3/AAwR8df+hw8H/wDf6b/5Eo/4YJ+On/Q3+D/+/wBN/wDIlfozzRzR/bWZf9BM/wDwJ/5h/rDm/wD0F1P/AAOX+Z8LeAf+CcN5qWpW198TvGP9rW8JDHSdGVkjkPoZmCkL2O1ASOjCvtPw/wCH9N8J6LZ6Ro9lBp2mWcYit7W3QJHGo7AD8/ckmtTbjgUpry6tapXn7SrJyk+rd3+J41bEVsVN1K83KT6ttv8AEdXn37Qn/JA/iX/2LOp/+ksleg159+0J/wAkD+Jf/Ys6n/6SyVkYH5jfCv8A5EPS/wDtr/6Neusrk/hX/wAiHpf/AG1/9GvXfeHZNKi1m2k1uK6n0xSWmisyqyyYUlVBPABbAJ6gEkc1+yYKXJgqcrfZX5H4pjVzY2or295/mZtFem/HC302O48I3Ol6Va6PBfaFBctb2i4XczPyzdXbAALNycc1u/Daxu9bvopfEfhTTtO8CLYubm+k0pYVSNY9qyR3TL5ryF9uMOxJY4GOkPHJUFX5flfXTou77If1Nus6PNrprbTXq+y8zxWinSbd7bMlc8Z64r0L4X6xLq/izw5oCaDo93YzzLb3MUunxyyTIxPmSNK4aRSFJPyMoG0EDrnrr1nTpuole2vY5aNJVJqDdr6dzzuiup1TWIvCvinXoNCSwuNM+2SJbteWMF5+6V2CFTKj44PUdeM5rqvi55ek+GPCuj3NhpsPiGS3OpahPaafDaugf/UwnykXouSR6kegrJ4mSqQjy6S+/a+qt8tzRYdOE5c2sfLTe2jv89jyyivVfhj4dTXPBOr/APCP2unal43W6TZZ6jHFK32MLlmhjmBRn3Dk4JAHH3ucG08L3/jXxddW1/Z2/hhrG1NzqjLaNCIIo1G+UwDo5BHyKFUkjhck1CxkPaTjLTl37/d27dxvCz5ISWvNt2+/ucRRXbzfD20vNF0vWNG1aW+0y61FdMna6tBBNbTNyuUEjqylckEN2wcVtXfwYs4/GN54RtfEgvPEkSyNBClkRbylQWEbS+ZlJCgJxsKg/Lvz0p4+hHd9+j6b300+YfU676duq1vtbXX5Hl1FKwKsQRgjgg103w517SPDHiiDVNXs5L6K1RpLeKMBh54X92zAsMqGwTz26HpXXUk4U3OKu10OWnFSmoydk+vY5iius0LxhqP263ht9K0vUr66vPMkkvNPju5ryR2HyMZA20ZyP3e0nccknBGv8TF0nwP8Wdbi0Swsri0t28uO3ukM0EEpjG/Ck4bY5bAYFeMEHGK5vrE/aezcdbNrXtb7t9Do9jF0/aKWiaT076/PzPPK89+N3/IqWn/X6n/ouSvo7xJDa6p8G9K12/0+xsdcl1WW1t5rO2jtftNqqZdmjQKh2uQu4LntXzj8bv8AkVLT/r9T/wBFyV5uOre2wFVtWtdfcz08vo+xx9JXvez+8/ZCiiivyk/Xjyn4H/s6+HPgF/bX/CPXuq3g1byPP/tKWKTb5XmbduyNMZ81s5z0HSvVqKKACiiigAooooAKKKKACiiigAooooAKKKKACiiigAooooAKKKKACiiigAr4n/4KVf8AHj8Pv+ul9/K3r7Yr4n/4KVf8ePw+/wCul9/K3oA9i/Yi/wCTa/C//XS8/wDSqWvdq8J/Yi/5Nr8L/wDXS8/9Kpa92oAKKKKACiiigAooooAKKKKACiiigAooooAKKKKACiiigAooooAKKKKACiiigAooooAKKKKACiiigAooooAKKKKACiiigAooooAKKKKACiiigAooooAKKKKACiiigAooooAKKKKACiiigAooooAKKKKACiiigAooooAKKKKACiiigAooooAKKKKACiiigAooooAKKKKACiiigAooooAKKKKACiiigAooooAKKKKACiiigAooooAKKKKACuR8QfCjwd4qvDd6r4Y0q8vd4lN09ogmLDoTIAGPQd+1cLb/ALW3wwk1q80y5157K4t7g24kntpDFMQxXcjoGG3jqxHB+tew29xHdW8c0TiSKRQ6OvRlIyCPwoAnooooAKKKKACiiigAooooA+If2o/+T2PhH/3CP/TlLX29XxD+1H/yex8I/wDuEf8Apylr7eoAKKKKACiiigAooooAKKKKACvPv2hP+SB/Ev8A7FnU/wD0lkr0GuF+OljJqXwR+IVnCMzXHh3UIkHqzW0gH6mgD8v/AIV/8iHpf/bX/wBGvXbadax315HDNeQafG2c3FwsjIuATyER256cKev41w3wnmWTwLp6jrG0qn6+Yx/kRXX1+yYFc2DppP7K/I/FMf7uMq3X2n+Z6Z8VtQ0TXdL8MvpviKyvpdJ0i30+a3SC5R5JFZtzIXiVSuGz8zA8Hik8Dt4f8C+MLHX4vGST2VoRKba3s7iO8nXbkwlSvljccqf3pXGTk9K80opLBJUfY87tr26/Il4xup7XkXNp36fM6OTxtcw3V81lYaXb2txcSTpDPpdrcGIOchFeSItgDAABwMcYrs/DeoeH/DfgN49J8T6fZeKdVRo766vILsPaQH/ljCY4XGW/ifPsPWvKaK0q4OFRKMdPS2tu907kU8VOm3J69Nb6X7Weh1Xg+z0Cz8e2C67qlvJoVvMJZ7mGGZ45lUbtiqUD/MRt5UdTVDxp4nn8aeKtU1q4yJLydpAh/gToifQKAPwrEoreNFKp7Ru7tb+vXr6IxdZun7JKyvf+vT9Td0bRdL1DTzNL4kttI1COXHkXlvOUZMZDpJEkhznOQVXHGCe3rK/GrTF8VwRHUr/7OfD50G48RqjC587dkXYGd5UHB5IfBJxnivCaK5a+BhiJXqNvftpf5fnc6KOMnh1amktr762+f5WPRpNavbzVNCt7rx3c+KidShcWwe6eBAGADkzhPn5wAqnjPzDoe88Val4a8D/HbW/FM2stPNYySSLpC20guHuSuwLv2+V5fzbtxfdgY256+B2t1LY3UNzA2yaF1kRsA4YHIOD71Z1zXL3xJq11qmoz/ab65cvLNsVNzHvhQAPwFc8su5ppKVo2aeyvdryt+pvHHcsHeN5XTW7tZPzuT3FnpzeH475dW8zV5LlkfTPszjbHtyJPNztOTxt685rJoor1oRcOtzzJSUtlY9P+G+oeHfDPh271VddsbTxlKzQWYv4Lkx2MZBDSqY4nDSnOF7L168Vz/h/R/DsnjaCLxD4mgl0b/X3N/aw3D+aepjG6IOGY9W24GSck8VyFFcn1T3pzU3eXpp6adOh1fWvdhFwVo+uve+vU774matF4ovPt0WvaTJZ2qLb2Oj6fHdqLeEcBVMkCKcdSSQSc+wr5/wDjd/yKlp/1+p/6Lkr0KvP/AI0Rm48O2FvH800t8gRB1J2OP5kfnXn46kqGXzgnokejl1Z1sxpza1bP2Oooor8oP18KKKKACiiigAooooAKKKKACiiigAooooAKKKKACiiigAooooA8I8SftlfDvwz4ju9HuJdTnntZTDLPb2eYgwOGHLBjg+30zV2z/bE+E11ErP4me2Y/8s5tPucj6kRkfrW58SPg34A8QW+oa5rfgyHWLxI2lmawjMd1Pgc8oyF2x6nPAA7V8ReOvHvwZuIJ4PC3wxvI5GH7u+vtYniKN/1yDyAj/gQ/pQB9xaT+0d8MtYx9n8a6THn/AJ+pvs//AKMC1u2fxU8FahIEtfGGg3Lt0WHU4HJz9G9jX5TXGkX62X9pNp1xBp8j7Un8pxDu5+UOevQ988GjQ9D1DxNq1rpel2k1/qF0/lw28CFnc9eAPbJ9gDQB+v8Ab3MN5EJYJY5oz0eNgwP4ivOPjN8AfDHx0j0mPxG9+i6YZWg+wzLH/rNm7dlTn7g/WuP/AGcP2YLD4R2cer60sOo+LZk5lHzR2SkDKR54LccvjPOBgZ3e+0Acp8M/h1pXwp8G2PhjRWuH02zMjRm6cPJ87s7ZIA7se1dXRRQAUUUUAFFFFABRRRQAUUUUAFFFFABRRRQAUUUUAFFFFABRRRQAUUUUAFFFFABRRRQAUUUUAFFFFABRRRQAUUUUAFFFFABRRRQAUUUUAFFFFABRRRQAUUUUAFFFFABRRRQAUUUUAFFFFABRRRQAUUUUAFFFFABRRRQAUUUUAFFFFABRRRQAUUUUAFFFFABRRRQAUUUUAFFFFABRRRQAUUUUAFFFFABRRRQAUUUUAFFFFABRRRQAV5T+0p8Sz8LvhRquoQPt1O7H2KyGeRI4ILjn+FdzfUCvVq+LP22NB8deM/GGnW+meGdXv/D2m2u5J7O3aeN5WwZHOwHbgbV5/uk0AeMfsw/DI/E74saZbTwiXSdPP26+DfdMaEYQ/wC820fQmv06r51/Yt+Fp8D/AA3m1q+t3g1jXJS0kcylXihiZlRCCMg53sfqvpX0VQAUUUUAFFFFABRRRQAUUUUAfEP7Uf8Ayex8I/8AuEf+nKWvt6viH9qP/k9j4R/9wj/05S19vUAFFFFABRRRQAUUUUAFFFFABUUkSTxsjqrowKsrDIIPUEVLRQB+UfxY+G99+yz8Tr/Rr6CZvBGqzNc6PqOCyqpP3GOPvqMKw68K2MGp7O+ttRgWa1njuIm6PEwYfpX6a+L/AAToPj7Q59G8R6Taa1pc3LWt5GHXI6MM/dYZOGGCOxr5s1r/AIJp/CXVNQkuLW68SaNC3Szsr+Jol+hlid/zY9K+my/PKuDp+ylHmittbNHy2YZDSxtT2sZcsnvpdM+ZKK+jv+HYHws/6D/jD/wMtf8A5Go/4dgfCz/oP+MP/Ay1/wDkavV/1n/6dfj/AMA8n/Vb/p9+H/BPnGivo7/h2B8LP+g/4w/8DLX/AORqP+HYHws/6D/jD/wMtf8A5Go/1n/6dfj/AMAP9Vv+n34f8E+caK+jv+HYHws/6D/jD/wMtf8A5Go/4dgfCz/oP+MP/Ay1/wDkaj/Wf/p1+P8AwA/1W/6ffh/wT5xorsP2nv2LPA3wF+Hdr4i0PUdc1C7m1GOyaLVJ4JIgjRyMSAkKHdmMd8cniu4+Gf8AwTq+G/jn4e+GvEV9rPie3vNV063vZorW6tliR5IwxCA25IUE8ZJPvR/rP/06/H/gB/qr/wBPvw/4J4vRX0d/w7A+Fn/Qf8Yf+Blr/wDI1H/DsD4Wf9B/xh/4GWv/AMjUf6z/APTr8f8AgB/qt/0+/D/gnzjRX0d/w7A+Fn/Qf8Yf+Blr/wDI1H/DsD4Wf9B/xh/4GWv/AMjUf6z/APTr8f8AgB/qt/0+/D/gnzjRX0d/w7A+Fn/Qf8Yf+Blr/wDI1H/DsD4Wf9B/xh/4GWv/AMjUf6z/APTr8f8AgB/qt/0+/D/gnzPqWrWej25nvbmO2iH8UjYz9PU/Stz9mP4X3/7RXxm0zX5LOWLwH4WuFuZLiZSq3VwpDJEvqSwUsOyDnBYA/SHhr/gm78JNB1JLu7fXvECLjFrql8giOPXyY42P03Yr6X0Hw7pfhbR7bStHsLfS9Mtl2Q2lnEscUY64CgYHOT9TXj5hnVXHQ9mo8seut7nsZbkdLAVPauXNLppaxq0UUV84fThRRRQAUUUUAFFFFABRRRQAUUVS1TVrHQ7N7vUby3sLRPvz3Uqxxr9WYgCgC7RVa0uob21iuLeWO4t5kDxzRsGR1IyGBHBBHORVmgAqnqGpWuk2cl3fXUNlaxjLzXEgjRfqxOBWf4y0O58TeF9S0yz1W50W8uISkOoWZ/eQP1VhyMjIGRkZGRkZzXxkv7FvxL8aaxLP4p8U22xZWi+1Xl1LeXEkYzh1B7HsGcHrkUAfRXiv9qz4Y+EfNSTxNDqlwgyINJQ3O/2Dr+7z9WFeN+Lv+CglrH5kXhbwtNP8v7u61acRgNjvFHnIz/tjp78dL4T/AGCfBulmOTXdX1PXZlbLJGVtYHGMYKjc/XJ4cdvfPsfhP4I+A/BKxnRvCmmW0sbb0uJIBNOpxjiWTc/T37n1NAGH+zz8ZLn4zeDW1G+0mbTNQt5NkzLA62s2ckNC7ZzxjIySD7EV6vRRQAV5r4r8J+DPh3peu+NIvBVnqGp26teu1rYpJcySAg5UkErzgkjpgntXpVFAH5eeI/E3jb9qD4jQQrC97eTNstLC3BEFnESAT32qOCzH/AV9yfAL9nfRfgpo6ylU1HxNcIBd6kQcD/pnED91Bk84BbqewHqVppdlp8s8tpaQ20tw2+aSGNUaRsk5YgcnJPX1NXaACiiigAooooAKKKKACiiigAooooAKKKKACiiigAooooAKKKKACiiigAooooAKKKKACiiigAooooAKKKKACiiigAooooAKKKKACiiigAooooAKKKKACiiigAooooAKKKKACiiigAooooAKKKKACiiigAooooAKKKKACiiigAooooAKKKKACiiigAooooAKKKKACiiigAooooAKKKKACiiigAooooAKKKKACiiigAooooAKKKKACiiigAooooAKK8j/AGgfj5b/AAI0vR7iTSjrNzqM7oluLjyNqIAXfO1s43KMY79ak+Bf7QGnfHO01GSx0e90uWw8sT/aCjxZfOArg5J+U9VHagD1iiiigAooooAKKKKACiiigAooooA+If2o/wDk9j4R/wDcI/8ATlLX29XxD+1H/wAnsfCP/uEf+nKWvt6gAooooAKKKKACiiigAooooAKKKKACiiigAooooAKKKKACiiigD5g/4KG/8kN07/sO2/8A6Jnr1/8AZ/8A+SHeAP8AsBWX/ola8g/4KG/8kN07/sO2/wD6Jnr1/wDZ/wD+SHeAP+wFZf8AolaAPQKKKKACiiigAooooAKKKKACiiigAoorn/Enjnw74PA/t3XtN0gld6re3SRMw55AYgnoenoaAOgorwPxR+2t8M/D64s76+1+bn93p9owAPbLS7Bj6ZryLxJ/wUC1e6kWLw34RtLZtxHmalcPcFxkYwiBNpxn+I9fbkA+2aK5j4feMk8feEdP1tNMvtINyuXs9QhaKWNgcEcgbl9GHBBHTkDp6AOT+JXxCsPhd4TufEWp2l9eWNsyrKunxCSRQxwGILKAM4GSe4r5g8Wf8FBCVeLwv4U+f+C51afI79Yo/wAP4/X619h3NvFeW8sM8SzQyqUkjkUMrqRggg9QR2rmPCvwn8G+BzE+heGNM06eMYW5jtlM/THMpBc/iaAPjX/haX7RPxg3DRLTUrHT7pv3baXZC0gXgDC3L8j8ZO/txb0v9ir4keOL1NQ8YeIrayllY+dJd3Ml9djkDJx8pyP+mnYfh93UUAcD8G/hrP8ACfwbDoEuv3evxwuzRS3SBBEp6RouSQo9CTyTjHSu+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gL9vPxG2pfFbTtJVyYdN05MpngSSMzE/iuz8q97/Yl8JroHwXg1Jo1FxrF1Lclx1MasY0B+hVj/wKvGf2h/2c/id8QPi9r2u6Z4fW+064eNbaVb63jzGkSqPleQEfdPUV9afBvwzN4N+FnhbRbqA213aWESzwsQSkpG5xkcfeJoA7SiiigAooooAKKKKACiiigAooooA+If2o/wDk9j4R/wDcI/8ATlLX29Xx3+0d4G8Sa5+158L9Z03w7quoaRZ/2X9p1C1spZbeHZqErvvkVSq7VIY5PAINfYlABRRRQAUUUUAFFFFABRRRQAUUUUAFFFFABRRRQAUUUUAFFFFAHzB/wUN/5Ibp3/Ydt/8A0TPXr/7P/wDyQ7wB/wBgKy/9ErXkf/BQiMSfAm0Y/wAGtW7D/v1MP616x+zzIZfgX4BY4z/YtqvHtEo/pQB6JRRRQAUUUUAFFeH/ALQ37Q2pfA2Sw8vwk2rWt9Gwi1Brzy4klHVGUIxyBg9RkZweDXz237Tnxy+JysPCuitbwbihk0TSXnxnHDSSbwCARyNvX6UAfelcnc/FHwfZ6tb6XL4q0ePUp5lt0s/tsRlMjdF2Bsgk8c9yB1Ir44P7OHx4+JzFfFOryWtsT5gj1jVjLHycnbHEXCn2wOgrtvCf/BP+xtZLe48QeLbqd1AZ4dKt1hKt/syuWyM452A8duwB9e0Vn6Lpv9j6TZWP2q4vhawpALm8k8yaXaoG52wNzHGSe55rQoA8w+PHwz1v4meD2tPDviK88P6vC2+NorqWKC4GOY5Qh6Hgg4OCOlfOnhv/AIJ96rcjzPEXi60tGBH7rTbd7jcP99ymO38Jr7aooA8C8M/sU/DHQSxu7K/16Q9G1G8YBeB0EQQfnnr9K9d8NeBfDng5WGhaDp2jll2s1japEzjj7xUAnoOvpXQ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41+0B8f7n4ErpUzeGG1ux1DeguFvRAI5FwdhHlt1U5z7GrvwB+Pen/HTRtQuYbH+yNQsZgk2ntcecwjYZSTdtXgkMMY42+9AHrFFFFABRRRQAUUUUAFFFFABRRRQAUUUUAFFFFABRRRQAUUUUAFFFFABRRRQAUUUUAFFVNQ1K00m1e6vrqGzt0+9LcSCNF+pJxXn3iD9pD4Z+GSovPGWmOx7WMhuyOvB8kPg8d6APTKK+aPEH7eXgLTRMmmadrGsTL/q3EKQwv0/iZtw/747V1nwD/aa0n443F/YnT/7C1m2HmrYvcef50PALq2xejHBXHcH1wAe10UUUAfIv7enxA8M6t8KU0Kx17T77V49XiaSytblZZYwiyK+8KTtIJAwcHNZPw/8A21PC3gH4SeGNDg0bVNV1fTtNht5FPlw25dUAP7zczYzx9z1/GL9vb4O+H9L8PN48s0e01e6vYbW4hhwIZmZZCZWGM7ztA4IBxk5OTXpX7O/7Pnw8m+F/g/xBc+FrO/1S90yGeea+L3CO7Jkny3YoOp6L6elAHkmrft2eNvEV4bTwt4VsbVpcJHG6y3s+TgDG3YCc9tp6ium+EvjL9ovVPGNrqOuaHqGoaCp8u7sr22t9PPlnI3RhxGSwPPfOMHgivrHSdF0/QbNbTTLG2060XlYLWFYox9FUAVfoAKKKKAKd9ptpqkIivLaG6iDBxHPGHUMOhwR1q5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fxa+Gem/FrwRfeHtSG3zB5ltcAZNvOAdkg+mSCO4JHevz/wBB1Txd+yb8XP8ATbRg0Z2XFvkrFqFqW6oxHQ7chscEcjgiv00rkviF8MfDnxR0U6X4j09L2EZMUg+WWFiMbkccg/oe4NAFf4a/Fnwz8WdHS/8AD+pR3Lqqm4s2O2e2J7Oh5HIIDdDg4Jrta+MNQ/Yf8T+FfGFhqXgjxeLW2Wfm5kd7e8tEPBKlOH+UkHlc5xjBNfYlhbPZ2NvBJcS3bxRqjXE23fIQMbm2gDJ6nAAoAt0UVDcTR20LyzOsUUalnkYgKqgZJJPQUATUVyFt8XPA96QLfxn4fnY4wI9UgY8nA4D+tdHZapZalGJLO7gu0PRoJVcfmDQBcooooAKKKKACis7Wtc07w7p73+qX1rptjGRvuryZYokycDLMQBkkD8a4rVP2iPhpo6kz+NtHkH/Trci4P/kPdQB6NRXi15+2F8JrWNmXxO1y65/dw6fckn6ExgfrXL3X7efw6t5GWOx8QXQBIDxWkQB9/mlB/SgD6Rorxb4J/tPaF8bNe1DSLKwudJvbeLz4Y7p1JnjBAYjHQgkcc8HNe00AFFFeC/tIfCjx/wCOL3TL3wL4qvtJyhtb2xXUpraBl5IlwhwT/CRjnK+9AHuV1eQWNu89zNHbwIMtJK4VVHqSelcVrXx4+Hfh+F5Lzxpovyna0dveJPID/uRlm/SvlvT/ANgrxhrF4ZfEPjHToixy01us125/77Eee3euz0T/AIJ9+GrdT/a/ijVr9u32OKK2HfruEntQB2OvfttfC/R9n2W91DW93X7BYsu3r187y/0z1r2/R9Xs/EGl2mo2E6XVldRrLDNGch1IyDXjmh/sa/CvR41E2h3Gqyg/66+vZSfyRlX9O1eu+HfDumeE9Hg0vSLGHTdOgz5VtbrtRckk4HuST+NAGpWP4m0Q+I9BvtLF9eaa11GY1u7CdoZ4T2ZHUggg4+vQ8GtiigD4fh/YR8b+INUM3iTxnp5Q8faUae8mxz2cJ7fxdzXc+H/2AfCNmoOs+IdX1OUEH/RRHbRnnkEEOeeOjDv+H1PRQB5L4f8A2WPhd4dkjkg8JWt3Kgxu1CSS6De5SRiuePSvSNF8P6V4btTbaTplnpdv18myt0hT8lAFaVFABRRRQB8zf8FBf+SEQf8AYZt//Rctepfs6f8AJB/AX/YGtv8A0WK8w/4KAxmT4CxsP4NXt2P/AHzIP616b+zfIJfgL4DYDH/Eot1/JQP6UAek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lLQAUUUUAFFFFABRRRQAUUUUAFZ2taRHrmj32myySRQ3lvJbvJCQHVXUqSpIIyAeMg1o0UAfKWrf8ABPvwzMxOmeKdWsxjgXUUU/OP9kJWJJ/wTxXd+78esq5/i0jJA/7/APPNfZFFAHxZJ/wT31CNiIfHMJQYKltOZTnnPAlOO319sc9F8MP2Mdc+HfjzRfEY8ZW839n3CyPDHaODLHyGTJfjIJH419Y0UAFFFFAGD408JWHjzwtqWgamjPY30Jik243L3DDI6ggEe4rwWH9gX4foB5mreI5G7/6TAAf/ACD/AFr6YooA8I0n9i34WaauLjSLzVDjG67v5Qfr+7KD/wDXXRaT+y78LdHmEkHg6zkYYGLqSW4XjPaR2HevVaKAOd0P4e+F/DN0LrR/DWj6TdbSvnWNjFC+D1G5VBxXRUUUAFFFFABRRRQAUUUUAFFFFABRRRQAUUUUAFFFFAHzd+37/wAkBb/sK238nr0P9mf/AJIF4E/7BUX8qx/2rvhhrnxe+FJ0Dw9HBJqBvobjbcSiNdqhs8n6iuw+C/hW/wDA/wAKfC2gaosaahp9jHbzrE+9QwHOD3oA7aiiigAooooAKKKKACiiigAooooAKKKKACiiigAooooAKKKKACiiigAooooAKKKKACiiigAooooAKKKKAIty7yuRuAyR7U6vnP8AaV+K2rfCXx54O1PTmaWCS3uI7qzk/wBVNHvj/wDHh65449efZfh94+0j4keHLfWdHnM1vJw6MCrxMOqsPUfl6V5VLMaFXFVMHe04W07ppPQ6Z4ecKcarXus6qikpa9U5gooooAKKKKACiiigAooooAKKKKACiiigAooooAKjlkWGN5GOFUFj9BUlVdS/5Bt1/wBcn/kaiUuWLY0Z0nizS4lti92qi5G6HORvGccfjUd5400awuXt576OOWM7XRs5BrzHVv8AU+DO37tf/QxWP4848Xan/wBdP6CvxTOeO8XltCrVhSi3GUI63+1Dmf3M+pwuUU8ROMXJ6pvp0dj2L/hYGg/9BOHrjrR/wsDQf+gnD1x1r5/5prZr4T/iLmZf8+Ifj/mex/q1R/5+P8D6B/4WBoHP/Eyh6460v/CwNA/6CUPXHWvnzmkaj/iLmZf9A8Px/wAx/wCrVH/n4/wPoL/hYHh//oJw9cdaP+FgeH/+gnD1x1r58op/8RbzL/oHh+P+Yv8AVqh/z8f4H0J/wsHw/wD9BSHrjqaP+Fg+H/8AoKQ9cdTXz1RR/wARbzL/AJ8Q/H/MP9WqP/Px/gfQv/CwvD/P/Ezh4OOtH/CwvD/P/Ezh646188UUf8RbzL/nxD8f8x/6tUf+fj/A+hv+Fh+H+f8AiZw9cdaP+Fh+H+f+JnD1x1r53akp/wDEWsy/58Q/H/MP9WqP/Px/gfRP/CxPD/8A0FIeuOtH/CxPD3P/ABNIODjrXzq1JR/xFrMf+fEPx/zD/Vqj/wA/H+B9F/8ACxPD3P8AxNIODjrSf8LE8Pc/8TSDg461860yn/xFnMf+fEPx/wAw/wBWqP8Az8f4H0b/AMLE8O8/8TSDg460f8LG8OjP/E1g4OOtfOVI1P8A4izmP/PiH4/5h/q1R/5+P8D6O/4WN4d5/wCJrBxx1o/4WN4d5/4msHHHWvm+iq/4ixmP/QPH8f8AMP8AVqj/AM/H+B9If8LG8O8/8TWDjjrR/wALG8O8/wDE1h4461830jU/+IsZj/0Dx/H/ADD/AFao/wDPx/gfSP8Awsfw5z/xNYOOOtH/AAsjw4M/8TWDjjrXzbRR/wARYzH/AKB4/j/mH+rVD/n4/wAD6R/4WR4c5/4msHHHWj/hZHhzn/iawccda+a6Kf8AxFjMf+geP4/5h/q1R/5+P8D6T/4WR4bGf+Jtb8HHWj/hZHhvn/ibW/Bx1r5qo49aP+IsZj/z4h+P+Yf6tUf+fj/A+lv+FkeGxn/ia2/Bx96j/hZXhvn/AImtvwcfer5pprU/+Ir5j/0Dx/H/ADD/AFZo/wDPx/gfS/8Awsrw3z/xNrfg4+9R/wALK8N8/wDE2t+Dj71fM9FP/iK2Y/8AQPH8f8x/6tUP+fj/AAPpj/hZXhoZ/wCJtb8HH3qP+FleGhn/AIm1vxx96vmVqSj/AIitmP8A0Dx/H/MP9WaH/Px/gfTf/CyvDQz/AMTa344+9Sf8LM8NDP8AxNrfjj71fMtNp/8AEVsw/wCfEfx/zD/Vmh/z8f4H06fiZ4ZGc6tb8cHmk/4WZ4Z5/wCJvb8cHmvmI9KbS/4irmP/AD4j+P8AmH+rVD/n4/wPp8/Ezwyuc6vb8HHWj/hZ3hjn/ib2/HB5r5fam0/+IqZj/wA+I/j/AJh/q1Q/5+P8D6h/4Wd4Y5/4m9vxweaP+FneGOf+Jvb8cHmvl6iq/wCIqZh/z4j+P+Yf6tUP+fj/AAPqH/hZ3hjn/ib2/BweaP8AhZ3hjn/ib2/Bwea+W6Kf/EVMw/58R/H/ADD/AFZof8/H+B9SH4n+FxnOsW/HB+ag/E/wuM/8Ti344PzV8st1oqn4pZkt8PH8f8xf6t4f/n4/wPqVvif4YXOdYt+OvzUf8LQ8LjP/ABOLfg4PzV8uwWst1PHDBHJNNIdqRxqWYn0AHWkuLaWzmeGeKSCeM4aORSrA+hB6Vf8AxE/M+Tn+rxttfW1/vF/q5hr8vtHf5H1Gfih4XGc6xbcdfm/zmk/4Wh4X5/4nNtx1+b/Oa+V2pKz/AOIp5h/z4j+P+ZX+rND/AJ+P8D6pPxQ8LjdnWbbj/b/zmg/FLwsuc6zbcdfn/wA5r5VptUvFLMHoqEfx/wAw/wBWsP8A8/H+B9WH4peFlznWbbjr8/8AnNDfFHwsuc6zbcdfnz/+uvlOin/xFLMP+fEfx/zD/Vmh/wA/H+B9WH4peFlznWbbjr8/+c0N8UvCy5zrNtx1+f8AzmvlOmtR/wARSzD/AJ8R/H/MP9WaH/Px/gfVrfFLwsu7Os23y9fnz/8AroPxS8LLuzrNt8vX5v8AOa+UaGo/4ilmH/PiP4/5j/1Zof8APx/gfVzfFPwqu7OtWvy9fnz/AProb4p+FV3Z1q1+Xr8+f/118n0U/wDiKWYf8+I/j/mH+rND/n4/wPq9vin4WXdnW7X5evzf5z+FDfFPwsu7Ot2vy9fmz/8Ar/Cvk2pbe3mvLiOC3hkuJpDhY41LMx9AByaqPifmMnaOHjd+v+ZP+reHSu6j/A+rW+KnhVd2dateOvzZ/wD1/hQ3xU8KANnWrX5evz5//XXyjd2s1jO0FzC9vOh+aOVCrA+hB5FQU5eJ2YxbjLDxTXr/AJguG6EldVH+B9at8VvCq7s63a/L1+bP/wCv8KG+K3hVd2dctfl6/Nn/APX+FfJVI1T/AMRQzD/nxH8f8x/6s0P+fj/A+tW+KvhVd2dbtfl6/Nn/APX+FDfFXwqu7Ot2vy9fmz/+v8K+SfarP9l3rWBvhZzmyB2m58tvLDem7GM1tHxMzKpfkw8XbXrt33Jlw5h471H+B9Wt8VPCihs65a/L1+b/ADn8KRvit4UXdnW7X5evzZ//AF/hXyWkbSMqqpZmOAqjJJ9Kv33hvV9Ogae60q+tYB1kmt3VOenJGKun4kZpVjKcMMmlu1fQmXD2Fg1GVV3fofUrfFbwmu7Ot2vy9cNn/wDX+FDfFfwmu7OuWvy9cNn/APX+FfI9MrFeJ2YS0VCP4/5mn+rWH/5+P8D66b4seE13f8Ty1+Xrh8//AK/wob4s+El3Z1y1+Xr8/wDnP4V8hUjVX/ETcw/58R/H/MX+rWH/AOfj/A+vm+LPhNd2ddtfl6/Nn/8AX+FDfFrwku/OvWny9cNn/wDX+FfH7U2j/iJ2P/58R/H/ADD/AFao/wDPx/gfYTfFrwku7OvWny9cPn/9f4UjfFzwiu/OvWny9fnz+Xr+FfHdNbrVf8RNx/8Az4j+If6tUf8An4/wPsZvi54QXfnXrT5euHz+Xr+FDfFzwgu7OvWny9cPn8vX8K+Qb7S73TPJN5Zz2olXfH58TJvH95cjke4qpWk/EnMabcZYeKfnf/MiPDmHkrqo/wAD7Jb4veD13516z+XriTP5ev4UjfF7weu/Ov2fy9cPn8vX8K+Naa1L/iJmP/58x/H/ADK/1ao/zv8AA+y2+L3g9d3/ABP7P5euHz+Xr+FDfF7wcu7/AIn9n8vXEmfy9fwr4zqzcaTf2llDezWVxFZznEVxJCyxv/usRg9O1aR8R8xmm44eLt66epEuHcPG16j/AAPsRvjB4OXdnX7M7euHz+Xr+FI3xg8HLuzr9n8vXEmfy9fwr4vb60nHrUf8RKx3/PmP4/5lf6t0f53+B9ot8YfBq7s+ILP5euHz+Xr+FI3xg8Gruz4gs/l64fP5ev4V8b/2PfNpx1AWVwbBTtN35TeUD/d34xn2zVNvrW0vEXMY25qEVfVb7Ga4fw72qP8AA+1G+MXg1d2fEFn8vJw+fy9fwpG+Mngxd2fEFn8vXD5/L1/CviqmVL8SMet6Mfx/zK/1doPab/A+2G+Mngxd2fENl8vX95n8vX8KG+Mngxd2fENl8vXEmfy9fwr4lpGo/wCIkY7/AJ8x/H/Mf+rlH+d/gfbbfGXwWu7PiGy+XriTP5ev4UjfGXwYu/PiKy+XriTP5Y6/hXxE1Nqv+IkY5/8ALmP4/wCZH+rtH+d/gfb7fGbwYm/PiKy+UZOHz+WOv4UN8ZvBaB8+IrL5Rk4kz+WOv4V8QGmN060f8RIx3/PmP4/5j/1do/zv8D7hb4zeClD58RWXyjJxJn8sdfwpG+M/gpQ+fEVl8oycSZ/LHX8K+HGptP8A4iNjv+fMfx/zD/V2j/O/wPuVvjR4JXfnxHY/KMnEmfyx1/ChvjR4JXfnxJY/KMnEmfyx1/CvhpulMan/AMRGx3/PmP4i/wBXaP8AO/wPudvjR4IQPnxJY/IMnEmfyx1/Clb40eCF358SWPyDJxJn8sdfwr4VpGqv+Ii43/nzH8Rf6vUf53+B91N8avBCb8+JLH5Bk4kz+WOv4UN8avBC78+JLH5Rk4kz+WOv4V8Jt0ptP/iImN/58x/H/MX+r9H+d/gfdrfGzwOokz4ksfkGTiTP5Y6/hQ3xs8Dx78+JbH5Bk4kz+WOv4V8H0jVX/ERMb/z5j+If6v0f53+B94t8bfA678+JbH5Bk4kz+WOv4UN8bfAyh8+JrH5Bk4kz+WOv4V8GU2n/AMRDxv8Az5j+If6v0f53+B96N8bvA0Ykz4msPkGTiTP5Y6/hQ3xv8DR78+JrD5Bk4kz+WOv4V8EtSU/+IhY3/nzH8Sf9X6X87/A+9ZPjf4Gj358T2HyLuOJM+vTHU8dBz+dD/HDwMvmZ8T2HyLuOJM8c9MdTx0HP5ivgem0/+IhY3/nzH8Q/sCl/O/wPvqT44eBU8zPiew+VdxxJnjnpjqeOg5/MUSfHDwJH5mfE9h8q7jiTPHPTHU8dBz+Yr4FplV/xEDGf8+o/j/mH+r9L+d/gffsnxy8Cx+ZnxRp+FXccSZ456Y6njoOfzFEnxy8CR+ZnxTp+FXcdsueOemOp46Dn8xX5/wBNqv8AiIGM/wCfUfx/zF/YFL+d/gfoDJ8cvAkfmZ8U6fhV3HbJnjnpjqeOg5/MUSfHPwGnmZ8U6fhV3HbLnjnpjqeOg5/MV+f1Mo/1/wAZ/wA+o/iH9gUv53+B+gj/AB08Bx+ZnxVp+EXcdsueOemOp46DJ/MUj/HTwHH5mfFWn/Iu44lzxz0x1PHQZP5ivz5prdav/X7Gf8+o/iL+waX87/A/Qh/jr4DjMmfFWn4Rdx2y5456Y6njoMn8xQ/x28BRmTPirT8Iu47Zc8c9MdTx0GT+Yr896bx6U/8AX7Gf8+o/iH9g0v53+B+hUnx28BRmTd4r0/CLuO2XPHPTHU8dBk/mKR/jt4Cj8zd4q0/Ea7jtlzxz0x1PHQZP5ivz0amt0p/6+4z/AJ9R/EP7Bpfzv8D9DX+PHgGPzN3irT/kXcdsueOemOp46DJ/MUS/HnwBH5mfFenfu13ttlzxz0x1PB4GT045FfnhTKf+vmM/59R/EX9g0v53+B+iMnx58AR+ZnxXp37td7bZc8c9MdTweBk9OORRJ8evAEfmZ8V6d+7Xe22Xdxz0x1PB4GT045Ffna1Np/6+Yz/n1H8Sf7CpfzP8D9FJPj14Aj8zd4r0792u9tsu7jnpjqeDwMnpxyKJfj38P4/Mz4s0792u9tsu7jnpjqeDwMnpxyK/Omkaq/17xf8Az6j+I/7Cpfzv8D9FpPj58P4/Mz4s0392u9tsu7jnpjqeDwMnpxyKJPj78P4/Mz4s0392u9tsu7jnpjqeDwMnpxyK/OemU/8AXrF/8+o/iH9hUv53+B+jcvx9+HsZk3eLNN/drvbbLu456Y6ng8DJ6cciiX4/fD2PzM+LNN/dpvbbLu456Y6ng8DJ6ccjP5xtScelH+veL/59R/En+w6X87/A/RyX4/fD2PzM+LdN/dpvbbLu456Y+8eDwMnpxyMknx/+HkfmZ8W6b+7Te22Xdxz0x948HgZPTjkZ/OCkaq/16xf/AD6j+If2HS/nf4H6QS/H/wCHkfmZ8W6b+7Te22Xdxz0x948HgZPTjkZJf2gPh5H5mfF2m/u03ttl3cc9MfePB4GT045Gfzcakp/68Yv/AJ9R/EX9h0v53+B9D/ti+OtA8b6r4ZOhavBqotYJ/O+zOHSPcybeR3O08Z7D158q+FPxY1j4S+Il1HTnae2cbbmweQiKdeOo7MMcNjiuKpGr5LE5rWxGOePj7s209PKx61LC06dBUHrHzP1C+H/xA0b4leHYdX0W4E8DfLJGfvxPgEow7EZFdR17V+Znwl+Ler/CTxHHqFgzT2bnF1Ys5VJ1/owzwa/Qr4efELR/iV4dg1fR7lJonAEsW4F4Hxko47Efr1r9pyLPaWa0uWelRbrv5o+Nx2AlhZXWsX1/Q6uikpa+tPJCiiigAooooAKKKKACiiigAooooAKKKKACqupf8g26/wCub/yNWqq6l/yDbr/rm/8AI1lU+CQ47o8d1b/U+DO37tf/AEMVj+PP+Rv1P/rp/QVr6t/qfBnb92v/AKGKx/Hn/I3an/10/oK/kfiz/csR/wBfKX/po/SMt/iw/wAMv/SjBprU6mtX4yfVCUjUtI1NAJRRRVAFFFFADKKKKAGtSUrUlWAjUlK1JQAUyn0ymgCkalpGpgNooopoaCkalpGqg6iUUUUDYyiiirJGUUUUAFI1LSNTQ+glFFFUCGtSUrUlAwplPplNADdKbTm6U2qQMRqbTmptMXQKKKKYxtbngbQk8SeKtP0+Xd5MrkybTglVBYjPbOMfjWHWz4N18eGfEtjqTqXSF/mUddpBU498E16+VuhHHUXif4fMub0urnNied0J+y+Kzt620Ox8V/EjUvDXiKbTNGS3sdNsZPLFssCkSYxu3ZGeTnpj+tbeveE9EvPFHhbVCsdhbaoFd7fyN6SSfIyoVHA3BiCcY4561g+JvDOj+KPEEuq2PibS7ayvD5kiXEu2WM4+bCHr68460vijx5pt14o8Nx2ZLaTo7oPO2kFwCu4gYzgBR9ea/XXiVSliHmcoypupD2SbT05t4pbR5dz5FUlLkWFTUuWXPpZ7dbrV3NPUND0jSfi5pw0+7jWc3SB9PitjGsI8vOQ33TnrgetR+KPh9a+KPGurJBr9umqyZmSx8pm4CgYZ84B9gCRTNYk09finYa9HrOmzWU9wuRHcAvGBGAS3YDI7nvUek65p8PxqvNQa+t0sjvxcmVRGcx4HzZx1rorfUJueFr0o8k8Raydkk18as/n28iIOulGrTm+aNPst09tv+D5nJeHvAcurQajd315HpOnWDeXPcyIZCHzjaFHU5x37jrS6/wCA10ux03UrDUk1TSr6XylulhMZR89ChOR0P5HpXb+EvGVrHaeJdMg1eDSL+a+muLW9mCmJgWHUsCP4e/ZhjpXP+Ltc1Oa30+31TxTY60wulkMFkiMkYHRy6qvPJG2vCq5XktHLlON5yf2k1o+a1neS0t2j53O6GKxs8Ryt2Xaz1Vt1p38/Kwvir4SxeE9Pubi58QWxlRd8Fs0YR5xxnAL8YJ7Z6VB8DR/xXkWRn/R5f5Cm/GbVLTVvF0c1lcxXcItY1LwSB1zubjIOO4qH4O6la6V40Se8uYrSAQSAyTyBFyQMDJOK5P8AYMPxNRpYSChThJK9209d7v7jZe3qZZOdaXNKSfS1tNtCez+H/wDwlUniTUP7ThsFs7yQMJ0+TaWJLFs8YGexzVTWvh7bWOi2mtWWtpqOkyTCGa4FsyNDk43bCSSB+B6etdDout6fD4T8dwve2yzXU8pgRpVDSA5wVGfm/Cs6z1axT4K3+ntdQC+e7Drbl18wjehztznHB59q754PKXT96EXKVOc+a7vzKTsrXtqtLGMa2KUtJPlUoxtZbNK72vozX+JXhbw7Y+GNFngvYLO4+ys0flWJBvztT5iR909/mz96sKH4X20P2C21jX4tL1S+AaGy+zNIfmOFywIAJPHP61o+Mruw8TeDPDtzbapYpNptttms55dspYBBtCYyeVPoMV1Gt+NrnxBFZXvh/wAW6do0LRgT2eoGNHQ9yNykk9vTjg8161XB5TjcZVr1qcWlCm4xi/iTS5nbnjqtt/kzihXxdGhGEJPeV2+nZbPff9Tz3Q/hXe6v4k1XRJrlbS7sY/M3bN6ycjbzkYBBBz+lW4/hVbXXiq30S18RW90zwvJJNBEHETqcFCA/X6kfStrwN4mt4fG3iK61LXLe68y18sX0oWBZiNoG1eOw7dcZrm/g3qVppXjRLi8uYrSAQSAyTyBVyQMDJOK8ang8lvhqXsr+0qSTbk7qKlonZ21WlztdbG2qzc7csU0kt215q+j6E0fwpivLPUVsPEFrfarp6lp7KOJtgxnIWQn5jx2GM8HFYWh+GtIvtPF3qniS30re5VYRA88nHdlUjaPQ966/4Z65p2m+MvE093fW9vBMkojkklVVfMmRtJPPHpVvwbrNrbeAbWDRtZ0vQtcWcm7mvtgd0y3QsDnjb2PQjitqGV5VipUqsYxjdTvHmbvytJWvJO7V38SJqYrFUlODbesbOyVrp36PS/kZFn8OLfw58QNGstTv4bjT7nbNby/Zy63PzACMrztz6kkYIrR8SeHLCx+KFrFoGrR6fqT3CJ9liscLaAxj5hn5Hz6D+9Vj4ieLtMm8WeDtRh1GHUYbVlaeaAjI+ZSSVHIOMnb1pmtyadD8WtP8Qx63ps1hcXCZEVwC8QEYBL9gMjqT3r06mGy7DqphcNCLSrQd76qLSu01Lo9N2cyqYio41ard3B6W0bT2at21MC98B6p4o8faxa3OpRym0Ie71KSIIoUKOdg4Bx2z2NVr34Z20+gXmq6BrsWupZc3Ma27Qsq9yASc8ZP0Bxmuus/FmjN4z8Z2NzqMUNlrCLHDfBgYwdhX7w4x8x5zjis3Rp9L+G3hPxCkmt2Oq6hqUfkwQ6dJ5oUYYBmPb72efTjOa43luVVOec0pRbq803PWLTfIkr6303TubrFYqPLGN00o2jbR3Sv00trtYx4/hhaR+HdK1q/8RQadZXqEt5luzOjfwqqhst3yeMYqh4p+HMvhrxBYafJqdq1pfKJIr+UmNAvct1x+Z6itrxrrFjd/CvwrZQXkE13A3723jkVnj+VvvKDkfjW/rXiHw9c654Ca9urS8sra2ZbhVZZFjcxqF3gZxhh39KwqZZlFSDpQUYyiqT5nJ6udlJPW1urtsaxxWLi1OTbTc1ay6XtbTc5W2+F+n6zY6jJoXiWHVruyTzHtzaPECBno5Jz0OMDHTpWrHj/hnuX1+2/+1BXdaf4ujtbrW01DxZo9zYzI4sLS2eMBE7bmAHzcgbcnPJFecR6xY/8ACj5dP+2Qfbvtm77N5i+Zt8wHO3Oce9erWwWXZdGcsPZSlSqpq+l01bRylv011OOnWxGIcVUu0pxa+d79F+Rn/BWZYviFYFrZ7gssihlQt5RKn5+O3bPbNema+114Msdch1bUZtcutfleDTrEhmRAchVy3yr99cgY6Dr28/8Ag34k0zRLrV7W+uv7NkvoPLgvsf6pue/bqDk8fLXbeFvEmm+GdFNr4q8R6VrcFvOklj9mc3MsZUkgkgZGO3pyM4wK14Ynh4ZVGk6iUpOb5m0lBtJWkrq91eza0ZOaRnLFuXK2lZWs7vro7aWe+x4drWiXvh7UZbDUIPs13GBvj3q2MgEcqSOhHevWfgVqS6J4U8V6kyb/ALLskI9QqsSP51xHxVMV14wur+HU7TU4bwiWN7V92xcYCOOzAD+vHStj4eaxY6f8PfGVtc3kEFxcQlYYZJFV5DsYYVScnkjpXyuS+zyzPqii/dgp2bae0XbbR3PVxvNisvjday5b2v3V/MteNfh+t98XLS0tF/0HV2W7DLwAhyZcY+jH/gQrqfixqlvq/wAM7w20UaW9rqItYtg6LH8vH45/Co/DPxG0q1+GsF/c3Fudf022ltIIpJQJWyVCkLnJGAmTj+E1xza5Z/8ACk1s2u4H1D+0PNNu0qmQjfncVznHvX2MqmX4ejiFQmv9ohKo/wC6tLR9buWh5EY16k6ftE/3clH13u/uSILf4SWtudOtda8SQ6Rq2oBTBY/ZWlOGOFDOCACTxz+tV9B+D99q/iDXNGnvI7K801PMy6b0lz93nI2qRg5wcZ6V6Pr3jy68Rw6ff+GvGemaJEYgLiz1IxI6N3I3IxJ7enHB5rB8C+LLSPxd4uuNU8Q21881qsUd9MEt1nKjHyrwPbjrjNcVTKsjjiKNKEbxb3ukmuVvfnbvfyRrHGY6VOcm9bbW1TuvJLbzZgW/wbtNU0ae/wBK8WWN7FZybLtnhaOOEAZZg5J3ADkHAB7GsjxR8NY9J8K2/iLStZi1vTJH8qR1gaJo2zgfKSTjIxzg8jjmtX4faxY2Pw18aWtzeQW91cRAQwyyKryna33VJyfwptvrFgvwJvdON5ANQa/Di1Mi+YV3J823OccHnFed9VymvQUo0owk6cpaSeklKySTfVLU6vaYynUac20pKOy1TWuy6eR2vxS8Labrtv4UfUtfg0NPsohj8yFpWkdgv8IIwo7sTgZFec3Xwd1iHx0nhqOSKV3i+0C7OVTyc43kdRyMY55/Ou38fWWg+Pl8ORxeKtKsZbG2VLgTzqF2NjO1gcbwVPynB5HSr7fFzQk+LiSm5U6XHY/2eL/BK+ZvDbv93I259eenNfQ5hgsqxuJdTF8sE5U0pKV3JW95NXskvkefh62Ko0+WjdtKTaa210tprftqeeX/AMLbKfRdUv8Aw/4lh16TSxm6t1tWgKrzllJJ3AYJ444PParuhfBKLVvCum69eeJbbSrK6RmdrmIKIm3bVUEuA2cH0/GtzxZ4l16HS9XFx8RtIv7CSNkitrSOGSacMMbGVUGzIP3snFYfjLWtPuvgr4U0+G9t5r2G4LS28cqs8Y/ecsoOR1HX1ryK2EyajUqSlR+GDdm7JvmSVrTk9vM7KdfGVIwiqnxSte17Kz3ukvwPMbuFbe6miSRZkjdlEi9GAOMj617B48tZL74N+AbeBDJPNMsaIOrMVYAfnXD6V8WPFWh6VFpljqvk2MKlUi+zwt8pJJGShPc967jVfF2l6f4B+HkqXcF3cabeRz3FpHKrSoq5Jyucg+mfavMyf6h7HExVRrmgr3SVvejtq721OvGfWFOm3FaS0s739176Kxlx/BK0Opx6FN4ttYvE7xbxpwtXZAdu7aZc4zjnpn2rD8L/AAputaj1u51W+j0HTtHdorq6ljMpEinlVUEZx9e4xnNeseJPGmoapqqX+gfEbR9N0ORFc29ysRni4+bajIWY98Eg84rk/CfiTTfE3gvxf4b1HXLa0v768a7i1C8xBFcEspyegXJTkdg3AOMV7tfK8mWJjSpx25rXaSnZXir87er6+6edTxeNdNzlLtfTWN3rpZL8y/4g0i10X9nqaGy1OHV7RrxXiuoUKblMg4ZTyrDnIPSsr9mHP/CYapjG77A2Pr5iVPr1xomi/A2fQLXXrHU9Siu1aVbeUYZi4Y+WDguoBHzAYOD9Kyf2edY07RfFGpyalf22nwyWJRZLqVY1LF14yxHNXKpRjnmB+FJQimk7pNX0vr+LDllLAV93eXbV7a2NHxJZ/EXWZbDRfGV9/Z+kandpbLN5Vq/7zkpxGQ3UeornLL4L3dz8TLnwi995awRGc332fIMe0ENs3dywX73BrK1zwK/huzfVIvE3h++khkVlh0+/82cksMFV2jp1/CvZ9c+I3h5vCF34rtdRtV8TXekpZC1WVPOjYscnYDu4ZienRRWdLC4THVKsswupU/e9+fM5QSd0rWW9raXCVatQhH6va0rrSNkpaWdtenyPJtK+FdtNpV5rWreIYdH0CO5e2tr1rZpmuGDEZVFbgHB7nofTNO1D4OzWvirw/psWrR3Wma4N1nqkUJwVxk5jLdQCOM9xz1A7bwF4/S4+Fdtoml+JLLwxr+nysQ2obFimjLM33nVh/F2Gcr0wazm8VXTfEfwg2veMtP177JM0kstskcdvbbhj/WhVD5AH0xSeX5P9XouMbufI201ZXa5k25X0X9267lfWcb7Sabta+luy0a0/X5GfD8BLW61i+0OPxfZNr8Cu6WS2zkMg+6XfOEYjBKgMRnvWr8JfA/h+88D+Ljq89sb+FHjuGmsfNfTdocb1b+InG7C4Py0mh+JNJh/aOv8AVJNTs00xvM23jToIjmEAYfOOvHWm+APEmjzXnxM0i41a0086w832S6uZQkD5Mozv6fxqfcZxXZg6OV08SpwpxXvVIWbbTSXuvV7vuY1p4qVJxlJ7RlstLvXZfM5PRfhTp+r2Gsaw/ieO38M6fMIRqf2GR2lYhTnyQdyj5gOTXIeLNEs9B1QQafq8Gt2ckSyx3UClODn5WU8qwx09xXpnw5XUfB730ek+O/D1u63IjuLS+n/0WZQoxJG5HzZyR8oX7vWuc+N154avfF4k8OfZzGIVF1JZptheXJJKdjxjJHB9+a+ex2Bwscu9vCEYTT1V7t3b295qy7Wv5no4fEVXinTcnKNtNPTfRav1POWptOam18Qj3wbpTGp7dKY1MljaRqWkamhDW6U2nN0ptWiBlI1LSNVIBtNp1Nq0A1qSlakpkjKbTqbVIAplPplWgGU2nU2qRAUyn0yrQDKa3WnU1utMgKZT6ZVgI1NbpTmprdKpANplPplUgEam05qbTJG0jUtI1WA2mU+mVQCNSUrUlUiBlNanU1qpANakpWpKogZTW606mtVgNau5+Enxb1f4R+JotRsJXksXYC8scjZcJyO/RhnII9PTNcM3avTfgf8ABDUvjBryKFkttAt5MXt8MDbxnYmerHgd8bgT2B9bLY4mWKgsHfnvpb+tu5zYh0lSl7b4ep98fD34gaV8SvC9rrekzb4ZlG+JiN8L45RwOhBrqKxPCPhXTvBfh+z0bS4Ft7K1jCIqgAn1Y46knknuSa2+Mmv6Vo+0VOPtrc1le21+p+bT5eZ8m3QdRRRW5AUUUUAFFFFABRRRQAUUUUAFFFFABVXUv+Qbdf8AXJ/5GrVMZBIrKwypGCD3qJR5otDPFdW/1Pgzt+7X/wBDFZHjz/kbtT4/5af0Fe5S6LYTLCGs4W8kYjyg+T6elNuPD+nXUzSy2MEkjHczNGCSfX6+9fjuccBVczoVKUa6jzShLb+WHL+O59Nhs4WHnGTheya37u584U1q+jv+EY0n/oHW3XP+qH59OtH/AAi+k/8AQOtuuf8AVDr6/WviP+IQ4j/oKX/gL/zPW/1mh/z7f3nzjTWr6Q/4RfSf+gdbdc/6sdfX60f8IvpP/QOtuuf9UOvr9fej/iEOI/6Cl/4C/wDMP9Zof8+39583UV9I/wDCL6T/ANA6265/1Q/Pp1o/4RfSf+gdbdc/6ofn060/+IQ4n/oKX/gL/wAw/wBZof8APt/efN1FfSH/AAi+k/8AQOtuuf8AVDr6/X3o/wCEX0n/AKB1t1z/AKodfX6+9P8A4hDiP+gpf+Av/MP9Zof8+39582UV9Kf8IvpP/QOtuuf9UOvr9aP+EX0n/oG23XP+qH+HWj/iEOI/6Cl/4C/8w/1mh/z7f3nzS1JX0v8A8IvpP/QOtuuf9UOvr9aP+EX0j/oG23XP+qHX1+vvT/4hFiP+gpf+Av8AzD/WaH/Pt/efM7Uc19L/APCL6R/0Dbbru/1S9fXp196X/hF9I/6Btt1z/ql6+vTrR/xCLEf9BS/8Bf8AmL/WaH/Pt/efM1Mr6c/4RfSP+gbbdc/6pevr060n/CK6P/0DbX1/1S9fXp196f8AxCPEf9BS/wDAX/mH+s0P+fb+8+ZKRq+nP+EV0f8A6Btr6/6pevr06+9H/CK6P/0DbX1/1S9fXp196f8AxCPEf9BS/wDAf+CH+s0f+fb+8+YaK+nv+EV0j/oG2vr/AKpevr060n/CK6P/ANAy165/1K9fXp196P8AiEmI/wCgpf8AgP8AwR/6zQ/59v7/APgHzFSNX09/wiuj/wDQMtfX/Ur19enX3o/4RXR/+gZaev8AqV6+vTr70f8AEJMR/wBBS/8AAX/mL/WaP/Pt/f8A8A+YKK+n/wDhFdH/AOgZa9c/6levr06+/tR/wiuj/wDQMteuf9SvX16dff2o/wCIS4j/AKCl/wCAv/Mr/WeH/Pt/f/wD5dor6i/4RXR/+gZadc/6levr06+9H/CK6Pn/AJBlp1z/AKlevr06+9V/xCXEf9BS+5k/6zR/59v7/wDgHy1RX1L/AMIno/8A0DLXrk/uV6+vTr7+1H/CJ6P/ANAy165/1K9fXp19/aj/AIhLiP8AoKX3Mf8ArND/AJ9v7/8AgHy1SNX1L/wimj/9Ay165/1K9fXp19/aj/hFNH/6Blr13H9yvX16dff2o/4hLiP+gpfcx/6zQ/59v7/+AfLNFfU//CJ6P/0DLTrk/uV6+vTr7+1J/wAIno3/AEC7Trk/uV6+vTr70/8AiE2I/wCgpfd/wQ/1mh/z7f3/APAPldqSvqr/AIRPR/8AoF2nXJ/cr19enX3o/wCET0f/AKBdp1yf3K9fXp196P8AiE2I/wCgpfd/wQ/1nh/z7f3/APAPlWmV9Wf8Ino3/QLtOuT+5Xr69Ovv7Uf8Ilo/P/EstOTuP7leT69OvTn2FP8A4hPiP+gpfcH+s8P+fb+//gHym3Sm19Xf8Ino/wD0DLQ85P7levr069OfYUf8Ilo/P/EstOTuP7leT69OvTn2FP8A4hPiP+gpfd/wQ/1nh/z7f3/8A+UGptfWP/CJaMc50y0OTk/uV6+vTr059hSf8IhovP8AxK7Q5OT+5Xk+vTr059hT/wCIT4j/AKCl9z/zD/WaH/Pt/f8A8A+T6K+sP+EQ0Xn/AIldocnJ/cryfXp16c+wo/4RDRef+JXaHJyf3K8n16denPsKP+IT1/8AoKX3Mf8ArND/AJ9v7/8AgHyZRX1n/wAIjo3P/ErtOTuP7leT69OvTn2FH/CI6Nz/AMSu05O4/uV5Pr069OfYU/8AiFOI/wCglfcxf6zQ/wCfb+//AIB8lN1or61/4RHRef8AiV2Zycn9wvJ7Hp16c+wo/wCER0Xn/iV2Zycn9wvJ7Hp16c+wp/8AEKcR/wBBS+5/5h/rNT/59P7/APgHyQ1JX1x/wiOi/N/xKrQ5OT+4Xk+vTr059h6Uf8Ijovzf8SqzOTk/uF5PYnjr059h6VX/ABCvEf8AQUvuf+Yf6zU/+fT+/wD4B8jNTa+u/wDhEdG+bOlWZJOT+4Xk+p468Dn2HpR/wiOjfN/xKrM5OT+4Xk+p468Dn2HpR/xCrEf9BS+5/wCYf6zQ/wCfT+//AIB8iU2vr3/hD9F+bOlWfJyf3C8nsTxyen5Cj/hD9FOc6VZnJyf3C8n1PHXp+Qp/8QrxG/1lfc/8w/1mh/z6f3/8A+QqK+vf+EP0U5zpVmcnJ/cLyfU8den5Ck/4Q/RPmzpVnycn9wvJ9Tx16fkKP+IV4j/oKX3P/MP9Zof8+n9//APkOmtX19/wh+ifNnSrPk5P7heT6njr0/IUf8Ifojbt2lWZycn9wvJ7E8den5Cj/iFeI/6Cl9z/AMw/1mp/8+n9/wDwD5Aoavr/AP4Q/ROc6VZ8nJ/cryfU8den5Cj/AIQ/RG3Z0qzOTk/uV5PqeOvT8hT/AOIWYj/oKX3P/MP9Zqf/AD7f3/8AAPj2ivsL/hENE+bOlWfJyf3C8n1PHXp+Qo/4RDRPmzpVnycn9wvJ9Tx16fkKr/iFmI/6Cl9z/wAw/wBZof8APp/f/wAA+O6K+w/+EO0PnOk2XJyf3C8n1PHXp+Qo/wCEO0PnOk2XJyf3C8n1PHXp+Qo/4hbiP+gpfc/8w/1mp/8APp/f/wAA+O2ptfY3/CH6Gc50myOTk5gTk+p469PyFH/CH6Gc50myOTk5gTk+p469PyFP/iFuI/6Cl9z/AMw/1mh/z6f3/wDAPjmkavsf/hD9DOc6TZHJycwJyfU8den5Cj/hDdDOc6TZHJ3HMC8n1PHJo/4hbiP+gpfc/wDMP9Zqf/Pp/f8A8A+NqK+yj4N0M5zpFkc8nMC8+545oPg3QznOkWRzycwLz7njmn/xC7Ef9BS+5/5h/rNT/wCfT+//AIB8a0nFfZZ8G6G2c6RYnPJzAvPueOaT/hDdCbP/ABKLE55OYF59CeOaP+IW4j/oKX3P/MP9Zof8+n9//APjXimcV9m/8IboTZ/4lFic8nMC8+hPHNH/AAhuhNn/AIlFic8nMC8+hPHNP/iFuI/6CV9z/wAw/wBZof8APp/f/wAA+LqRq+0v+EN0Js/8SexOeTm3Xn0J45oPg3QWyDo9ic8nNuvPpnjmq/4hfiP+gpfc/wDMX+s0P+fT+/8A4B8Vtik4r7VPg3Qm3Z0exO7k5gXn0zxzSHwboLbs6PYndyf9HXn0zxz/APWp/wDEMMR/0FL7n/mL/WWH/Pp/f/wD4nprda+2z4N0Fs50exOeTm3Xn0J45pD4M0Ft3/EmsTu5P+jpz6Z45p/8Qxr/APQSvuf+Yf6yw/59v7/+AfEbUlfbreDdBbOdGsTnk5t15x0zxzQfBegNuzo1ic8nNunPueOf/rU/+IY1/wDoJX3P/MP9ZYf8+39//APiCmtX3C3grQG3Z0axO45ObdeSOhPHNB8FaA2c6LYHd1zboc+meOar/iGVf/oJX3P/ADD/AFlh/wA+n9//AAD4dplfcp8F6A2c6LYHd1zboc+meOaD4K0Bs50WwO7k5t0OfTPHNL/iGVf/AKCV93/BF/rJD/n2/vPhlqbX3Q3grQGznRLA7uubdDnHTPHNH/CE+H2znRbA7uTm3Q59M8c1X/EM6/8A0Er7n/mL/WSH/Pt/efCtI1fdZ8E+H2znRbA7uubdDn68c0HwT4fbdnRNPO772bZDnHTPHNP/AIhnX3+sr7n/AJh/rJD/AJ9v7z4Splfd58E+H2znRNPO7rm2Q59M8c0N4J8PtnOh6ed33s2yHOOmeOaf/ENa/wD0Er7n/mL/AFjh/wA+39//AAD4OpGr7ybwT4fbdnQ9PO7ls2yHOOmeOaG8D+Hm3Z0PT23fezbIc46Z45qv+Ia1/wDoJX3P/Mf+skP+fb+8+Cmptfe7eB/Dzbs6Hp53fezbIc46Z45obwP4ebdnQ9PO7ls2yHOOmeOaf/ENq/8A0Er7n/mL/WOH/Pt/efBB6Uxq++W8D+Hm3Z0PTzu5bNshzjpnjmhvA/h5t2dD087uWzbIc46Z45p/8Q3r/wDQSvuf+Yf6xw/59v7z4Dam19/N4G8OsG3aHp7bvvZtkO768c0N4G8Otuzoentu+9m2Q7vTPHNH/ENq3/QQvu/4Iv8AWKH/AD7f3nwC3SmNX6At4F8Otu3aHp7bvvZtkO768c0N4F8Otu3aHp7bvvZtkO768c0/+Ib1v+ghfd/wQ/1jh/z7f3n5+UjV+gbeBfDrb92h6e2772bVDu+vHNK3gXw427Ohac2772bVDu+vHNP/AIhxW/6CF9wv9Yof8+395+fLdKbX6Dt4D8ONu3aFpzbvvZtUO768c0N4D8ONuzoWnNu+9m1Q7vrxzT/4hzW/6CF93/BF/rFD/n2/vPz1pGr9C28B+HG3btC05t33t1qh3fXjmhvAfhxt27QtObd97daod2OmeOaf/EOa3/QQvuD/AFih/wA+395+eVNr9D28B+HG3btB05t33s2qHdjpnjmhvAfhxt27QdObd97Nqh3Y6Z45p/8AEOq3/QQvu/4Iv9YYf8+395+dzUlfok3gLw227doOmtu+9m1Q7vrxzSN4B8Ntu3aBprbvvbrVDux0zxzVf8Q7rf8AQQvu/wCCL/WGH/Pt/efnXTa/RZvAPhtg+7QNNbd97Nqh3Y6Z45pW8A+Gm3btA05t33t1qh3fXjn8af8AxDut/wBBC+5h/rDH/n2/v/4B+dFMr9GG8A+Gm3btA01t3DbrVDu+vHP40N4B8NPu3aBprbuG3WqHd9eOfxp/8Q9rf9BC+5h/rBH/AJ9v7z85aZX6Ot4A8Mvu3aBprb+G3WqHd6Z45/Gh/AHhp9+7QNNbfw261Q7vTPHP41X/ABD2r/0EL7n/AJh/rBD/AJ9v7z84qZX6QN8P/DLbt3h/TW3cNutUO70zxz+NDfD/AMMtu3eH9Nbfw261Q7sdM8c/jT/4h7V/6CF9zD/WCH/Pt/efm5TW61+krfD/AMMPu3eH9Nbfw261Q7sdM8c/jQ/w+8MPu3eH9Nbfw260Q7vTPHP40/8AiH9X/oIX3Mn+3of8+395+bVMr9KG+H3hiTdu8P6a2/ht1oh3Y6Z45/Gkb4feGJN+7w9prb+G3WiHdjpnjn8af/EP6v8Az/X3P/MP7eh/z7f3n5rtTT0r9Km+HvhiTfu8PaW2/ht1pGd2OmeOfxob4e+GH37vD2mNv4bdaRndjpnjn8af/EP6v/P9fc/8xf29H+R/efmnTK/S9vh74Yffu8O6W2/ht1pGd2OmeOfxpG+HvhiTfu8O6W2/ht1pGd2OmeOfxp/6g1f+f6+5/wCYf29D+R/efmg1Nr9Mm+HnheTzN3h3S23jD7rSM7h6Hjn8aRvh54Xffu8PaW28YfdaRncPQ8cj6+tP/UGr/wA/19z/AMw/t6H/AD7f3n5mUjV+mjfDvwvJ5m/w9pbbxh91pGdw9DxyOvX1ob4d+F5DJv8ADult5g2vus4zuHoeOR16+tP/AFBq/wDP9fd/wQ/t6H8j+8/MmmV+nDfDvwvJv3+HdLbzBh91nGdw9DxyOvX1ob4d+F5N+/w7pbCQbX3WcZ3AdAeOR16+tP8A1Dq/8/19zD+3ofyP7z8xmpK/Tpvhz4XkL7vDulvvGH3WcZ3DsDxyOvX1pW+HPheTzN/h3S23jD7rOM7h6HjkdevrT/1Dq/8AP9fcyf7cj/z7/E/MGmtX6ft8OvC0hff4d0t94w+6zjO4dgeOR16+tDfDnwtJv3+HNLbzBtfdZxncB0B45HXr61X+odX/AJ/r7mH9uQ/59/ifl81JX6hN8OfC0hff4c0p94w+6zjO4dgeOR16+tDfDnwtIZN/hzSnEgw+6zjO4dgeOR16+tP/AFEq/wDP9fc/8yf7cj/z7/E/LqkNfTX7bXh3TdB1bwq2m6ZaWHnQ3HmPbxKhkw0eA2BzjJx/vGvMfgn8D9V+MGvbE32WiwZNzqDISuRj92vqxyO/A59Afj8Tk9ejmDy+n78lbbzSf6ns0sZCeHWInohPgl8DdV+MWuKqrJaaDA2LvUABxxnYmerHj1xnJ7A/oL4V8KaX4L0S20jSLWO0sLddqxoOvH3ie5PcnrSeFfCeleCtFt9J0ayisbKEYCRrjccfeY9ye5PJrb9ea/acjySllNK+9R7v9EfGY7HTxk+0Vsh1FFFfUHmBRRRQAUUUUAFFFFABRRRQAUUUUAFFFFABRRRQAUUUUAFFFFABRRRQAUUUUAFFFFABRRRQAUUUUAFFFFABRRRQAUUUUAFFFFABRRRQAUUUUAFFFFABRRRQAUUUUAFFFFABRRRQAUUUUAFFFFABRRRQAUUUUAFFFFABRRRQAUUUUAFFFFABRRRQAUUUUAFFFFABRRRQAUUUUAFFFFABRRRQAUUUUAFFFFABRRRQAUUUUAFFFFABRRRQAUUUUAFFFFABRRRQAUUUUAFJS0UAJRS0UAJRS0UAJRS0UAFFFFABSUtFACUUtFABRRRQAUUUUAFFFFABRRRQAUUUUAFFFFABRRRQAUUUUAFFFFABRRRQAUUUUAFFFFABRRRQAUUUUAFFFFABRRRQAUUUUAFFFFABRRRQAUUUUAeBfHz4L3vxg8eeE7aNha6XZwTPe3gGWCl0wij+8cNjJ9T2wfYPCXhXTPBOh22kaRapZ2NuuEjQepJJJ6kkknJ9a2tvze9HFedRwNClXniYx9+drv0SVjonXnOnGm37qH0UUV6JzhRRRQAUUUUAFFFFABRRRQAUUUUAFFFFAH//2Q=="/>
          <p:cNvSpPr>
            <a:spLocks noChangeAspect="1" noChangeArrowheads="1"/>
          </p:cNvSpPr>
          <p:nvPr/>
        </p:nvSpPr>
        <p:spPr bwMode="auto">
          <a:xfrm>
            <a:off x="428625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42BE9FDD-1A3F-EC1E-7977-7734D63F5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633587"/>
              </p:ext>
            </p:extLst>
          </p:nvPr>
        </p:nvGraphicFramePr>
        <p:xfrm>
          <a:off x="651764" y="1337557"/>
          <a:ext cx="112115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621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BCBF-664D-4902-AA6C-0AD228DD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</a:t>
            </a:r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F52AA2E-ECB1-4A84-A23A-943F16ABE8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-5015"/>
            <a:ext cx="12338132" cy="6952589"/>
          </a:xfrm>
          <a:solidFill>
            <a:schemeClr val="accent1">
              <a:lumMod val="60000"/>
              <a:lumOff val="40000"/>
              <a:alpha val="74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19C3F5-F2CA-44DD-A8F9-7BB5AE32FFEF}"/>
              </a:ext>
            </a:extLst>
          </p:cNvPr>
          <p:cNvSpPr txBox="1"/>
          <p:nvPr/>
        </p:nvSpPr>
        <p:spPr>
          <a:xfrm>
            <a:off x="563217" y="469513"/>
            <a:ext cx="101454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ffectLst/>
                <a:latin typeface="Arial  "/>
              </a:rPr>
              <a:t>Outcome Document: Drafting Group Timeline</a:t>
            </a:r>
            <a:endParaRPr lang="en-US" sz="2400" b="1" dirty="0">
              <a:latin typeface="Arial  "/>
              <a:cs typeface="Calibri Light"/>
            </a:endParaRPr>
          </a:p>
        </p:txBody>
      </p:sp>
      <p:sp>
        <p:nvSpPr>
          <p:cNvPr id="3" name="AutoShape 2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vHbv9pbw2P2krL4K2FjqOr+J2019V1G6s1jNrpUIXKfaGLhgz5QABT/rY88NwfCH9prw18bviN4+8LeF7LUbu18G3EVnea/tj+wXFw24NFCwcs5UowJ244znBUkA9ioryrxd+1H8IfAPiK70HxH8SvDGi6zaELcWF5qcSTQsQGAdS2VOCDg9iK6PwB8YPA3xVhll8G+MND8UpEMyjSNQiuWi/wB9UYleo6gdRQB2VFFFABRRRQAUUUUAFFFeN+BP2ovCXxE+PXjb4SaZaatH4m8IwLcXtxcwRraSqfLB8pxIWJBlUHci98ZoA9kooooAKKKKACiiigAooqKaZbeGSVzhI1LMfYDNAEtFeNfsu/tPeGv2sfh/qHi/wrYappun2WqS6U8OrxxpKZEjik3ARu42lJk75zuHbJ9loAKKKKACiiql/fW2l2NxeXc8dtZ28bSzTysFSNFBLMxPAAAJJPpQBbornPA3xA8NfEzQItc8J67p/iLR5HaNL7TbhZoiynDLuU4yD2qbxj4x0P4f+HLzX/Eur2ehaJZ7Tc6hqEywwxBmCLudjgZZlUepIHegDdorM8P69pvirQ7DWdGv7fVNKvoUuLW9tJBJFNGwyrqw4IIPUVg+Dfi14N+IWueItG8NeJdO1vVfD1x9k1a0s5w8lnLll2yAdDlHH1Rh1BoA7GiiigAorzb9oH44aL+zl8Jdc8f+ILS+vtL0ryVe305EaeRpZkiQLvZV+9ICSTwAep4PS/D3xpZfEjwH4b8XaZHcQabr+m22q2sd0oWVYp4llQOFJAYK4yASM55NAHSUUUUAFFY/inxVo/gjw/e65r2pWuj6NYx+bc317KIoYVzjLMeAMkD8ad4Z8TaT4z0Gx1vQ9RtdW0i+iE1rfWcolhmQ9GVhwRQBrUUUUAFFFFABRRRQAUUV5t+0D8cNF/Zy+EuueP8AxBaX19peleSr2+nIjTyNLMkSBd7Kv3pASSeAD1PBAPSaK5v4e+NLL4keA/Dfi7TI7iDTdf0221W1julCyrFPEsqBwpIDBXGQCRnPJqt8Qvip4P8AhNpMGpeM/E2leF7CeXyIbjVrtLdZJMFtiliNxwCcDsDQB1tFUNK1ay17TrbUdMvLfULC6jWa3u7WVZYpo2GVdHUkMpGCCDg1foAKK4fWfjR4C8OeObDwZqnjLQ9P8WX5QWui3N/El3KX4QLGW3ZY8KMc9s13FABRRRQAUUUUAFFFFABRXHeMvi34N+H+ueHdG8SeJdO0TVPENx9l0q0vZxHJeS5UbYwepy6D6uo6kV2NABRRRQAUUUUAFFeVftJftCaF+zH8Lbvxz4hsb/UrCC4htRa6aEMzvI20Y3soAHJJz2rz34nft5eBPhb4f+DutalpWvXVn8Too7jSxbW8Ze2iZbdt06mQcj7VHwm7OGxnAyAfS9FFFABRRRQAUVUv7620uxuLy7njtrO3jaWaeVgqRooJZmJ4AABJJ9Kx/A3xA8NfEzQItc8J67p/iLR5HaNL7TbhZoiynDLuU4yD2oA6OiuQ8QfFbwb4T8XaR4W1jxTpOmeJNYwNO0m6vEjubrJ2jy4yctkggcckECuvoAKKKKACiiigAooriPCnxo8BeOPFGqeG/D3jPQ9c8QaWWF5plhqEU1xBtba+5FYn5W+U+hwDg0AdvRRWX4h8RaX4R0W81jWtStdI0mzjM1zfX0ywwwoOrO7EBR7mgDUorl/APxH8LfFHQf7a8IeIdN8TaT5zQG80u5SeMSLgshKk4YAg4POCD3FVdS+LXg3R/iJpngO88S6da+MdTt2urPRJJwLmeIbiXVO4xHIffY2OhoA7KivGPjX+1J4X+BXxG+GPg3XLDVbzUviBqf8AZmnyWEUbRW7+ZDEGmLOpC77iP7oY4DHsAfZ6ACiiigAooooAKKKKACiiigAooooAKKKKACiiigAooooAKKKKACiiigAooooAKKKKACiiigAooooAKKKKACiiigAooooAKKKKACiiigAooooAKKKKACiiigAooooAKKKKACiiigAooooAKKKKACiiigAooooAKKKKACiiigAooooAKKKKACiiigAooooAKKKKACq128sdrM9vGJp1RjHGzbQzY4Ge2T3qzRQB+Yf7O/wh+N/hT9nL9pHx9qXhTV7P44eLLiSGzkmTbfSxnBlaBc5UAyylNvUxptztWvqT/gnf8HL34Jfsq+FdH1nQpPD/AImvJLjUdXtrgYmM0kzBDIOzeSsIx224POa+mKKAPy7+A3wN8CfHP9v79pjTvHnhq08S2dnctJbxXm790zTbSylSCDjjOawP29PgT4Y/Yb8X/C74r/BaObwjrTaqbSfSLe8lkiugqh+Fdi2xgDHIu7awdeASSaPgfwj8avFv7eX7RsPwV8caR4I1eG+ke+n1a0juEuIjNhEG+CbaQ3OQB+PSnfCfwn4huP29vD/hT9rXUdV8T+LbRFuvCE/2xTos8qksjLEsa5VjESMBMvGFkU5xQB+sl1ewWFlLd3UqWttDGZZpZ3CpEoGWZmJwAACSc44r5A8af8FYf2fvCGtT6bDrOr+I2hkaKS60XTzLb7gcHbI7IHHoyZBHIJrI/wCCvPxG1HwT+yvFpGmXDW0nijWoNKumXgm2Ecszru7ZaKNT6qzDoTX0x8E/gZ4W+B/wr0bwVoWk2cFla2kcN5IIF3X0wUCSaY4+dnbJOfXAwABQA/4J/H7wL+0N4THiLwJr0GtWKt5c8QBS4tX5+SaJsMh4OMjBHIJHNcd+0R+2p8KP2YbiCw8a69INduIftEOi6bbtc3bRkkByBhUBIIBdlzg4zg18o+DfDtp+zb/wVoTwl4QiXSPCvxA0GS8uNHtF228cggnl+VBwuJbR2GMbRKwGFOK+l/2hPip+z9+zf41tPHnxDj0m18e3lqsFlcJYG71OSCNuPLCqTGoJPznaDgjJxigDH+B//BSH4K/HrxhaeFdF1fUNI169bZZ22t2f2cXT9kR1Zl3HspIJxgZNfTOoajbaTY3F9fXMNnZ28bTT3NxIEjiRRlmZicKAASSeBX45ft8ftlfDr9oV/h1q3gfw14j0vxVoOsxXMPiDVtNjtVkt8bhGkqys7ESBGAIAGGIPPP17/wAFefiFqPgj9k06fp1w1sfEutW2kXLR8M1v5c07rnsCYEU+oYjoTQBp6n/wVi/Z603xO+kf27q13ArmNtWtdLke0GDjIP32HuqEGvL/ANjvxBpniz/gph+0BrOjX9vqmk3+jR3FreWsgkimjZrMqysOCCK+x/hb8APBvw5+CWk/DePQNPutBj0+O0vrae2R0v32jzZJQQQ7O5ZiT3PHavh/9g34a6H8IP8Agoh8ePCHhuGW30LS9KMdpDNIZGjRp7Z9m48kAsQM5OAMknmgD7x+N3xs8M/s+/D288aeL5bqHQ7SWKGR7O2aZw0jhF+UdskcnA/SvzT/AGOf+CjnhH4Z+Jfi1c/EvxV4n1Wx1zXftuhJMk16IbcvMSArMfKyGi+Ueg9K/W6vz1/4JU/8j/8AtNf9jav/AKNvKAPufwx440jxb4F0rxfZ3HlaDqWnRarDc3imDbbyRiVXcNjZhCCc9K+WPGn/AAVh/Z+8Ia1PpsOs6v4jaGRopLrRdPMtvuBwdsjsgcejJkEcgmsj/grz8RtR8E/srxaRplw1tJ4o1qDSrpl4JthHLM67u2WijU+qsw6E19MfBP4GeFvgf8K9G8FaFpNnBZWtpHDeSCBd19MFAkmmOPnZ2yTn1wMAAUAP+Cfx+8C/tDeEx4i8Ca9BrVireXPEAUuLV+fkmibDIeDjIwRyCRzXc6nqEOk6fdX0+4Q20TTP5aF22qCThRyTgdBya/Ofwb4dtP2bf+CtCeEvCES6R4V+IGgyXlxo9ou23jkEE8vyoOFxLaOwxjaJWAwpxX6S0Afkhq3/AAUc8JXX7d2i+PrfxV4mHwmt9DayudNCzLG1wYpgCbXdtb52Q7sds9q/RT4J/tE+Dv2mfhxq/ijwRNeT6VbTzafI19atbsJliRyAD1G2ROQe9fKHib/lM14T/wCxSf8A9Jbmvv7Vv+QXef8AXF//AEE0Afld/wAE3/2qPh3+zB+yDrV/461h7aXUPG14llp1nEZ7u5K2FiWKxj+EcAsxCgkDOSK+4P2d/wBtr4VftO6heaV4P1i4j121j86TR9VtzbXRjzgugyVcA9drHbkZxkV8g/8ABGP4J+ENQ+HviT4nXulR3/i+312XRrS7uVDrZwJb20pMSkfK7NMwL9cKAMDdnqv2uNCtPh//AMFHP2bfFuh28em6t4iuW0/UpbcCM3KiRYS0mPvEx3DLk8kKo7DAB98eKPFGk+CfD9/ruvala6Ro1jEZrq+vJRFFCg/iZicD09yQK+RH/wCCu37PS68+nDUtea1V9g1VdIf7Mw/vAZ83H/bPPtXmv/BYLx89vbfB/wAA3L6k/hvxBrEl5rNnpEYe6uoYHgRI41JG9/38hVCQC6pnoCNqP9vX4KQfD4+Bov2fPiUvg82/2Q6KPCFr9mMeMEFPtOCcd+uec55oA+5/B3jLRPiD4Z0/xF4b1W11rQ9QiE1rfWcgeOVTxwR3BBBB5BBBAIIrG+OH/JF/H3/Yv6h/6TSV8bf8EjZNf0/wD8SvD91pOu6Z4SstfE+gDXLVoZBFMrb05/iASJmCkgNISDyTX2T8cP8Aki/j7/sX9Q/9JpKAPl//AIJD/wDJm+nf9hq//wDQ1rq/+Co3/JifxN/7hn/p0tK+Nf2Cv2d/jd8Sf2fbTW/Afx7u/h94fbUbqJdFh0/zlWRWG9928fePtW5+2p+zR8d/h/8AszeMtf8AGn7Q15468N2n2P7XoEunGFbrfewImW8w42uyP0/goA+7f2Kv+TR/hB/2LNj/AOilriP2TJvgZcfFj44R/CjR7zTvFVlrSweLLi784xzXBluceRvdgI/NS44UL24xsx2/7FX/ACaP8IP+xZsf/RS18w/8EzP+Tkv2w/8AsbYv/SzVKAPqb9ob9rD4b/sv6VZXfjvWWtLq+3Gz0yzhM93chSAzKg6KMj5mKjtnPFeDWv8AwV8+AMgYXD+KNPdTgx3OkfN9flkb9a8x+ImueHPCP/BXay1P4p3VnY6EfDsLeGrzWHVbWCUxbUYs/wAqfvRdhScYcg9cGq3/AAUS8XeFviB8ePgDYfDPVtP1j4ow68ubvQZVnmt7fzItizPEegYMwUnhQ54ByQD1f/goJ8Q9H+K//BOLxF4w8PSzS6LrKaXdWklxC0UhQ6hBjKnkHj/DiqHgn/goR8Hf2efgX8H/AAr4i1W/1LX4fBWiPdWOiWn2k2gaxhI81tyqpxg7clgCDjkV23/BVP8A5Md8ff8AXbTf/S+3rov2Cfgf4O+Ff7MngW80HSIYtR8T6DY6vq1/Moee7muLdJWVnxny1L7VToAO5JJAPTvgj8fPBH7RHg1fE/gTWo9Y04SGGZSpjmtpByY5Y2AZGxyMjBBBBIOa9Gr87/2LNGtvhn/wUO/aQ8D6FCmneHGt4tSTT7cbYYnMkTqFTooX7VIABwAcDjFdjrn/AAVG0PRdav8AT/8AhTXxOuPstxJB5y6Qih9rFdwBfjOKAPVP+Ch3/Jl3xV/7Bi/+j4qtfsB/8mb/AAn/AOwMn/ob155+1F8Urb41f8E5PHfjO00TV/D0GqaUxGm67biC7iKXixnegJ4JQlTnlSp4zivQ/wBgP/kzf4T/APYGT/0N6APd729g06znu7qeO2tbeNpZZ5nCJGijLMzHgAAEknpivjzxN/wVk/Z+8M+J59HTV9Y1mOGQxvqel6cZbTIJB2szKzjj7yqQeoJFZn/BXj4jaj4F/ZRXTdMupLR/E2swaTdMnBa28qWaRM9gxhRTjqCR0JrhvhB+278HPgz8LtL8D6J8DPijFpdvZpBdj/hE7b/Tn2ASSzf6T+8Zzkkt646cUAfYenftLeAPEPwR1P4saFrH/CQeDtNs5r25n02JpJ41iXdIjRHDJIo5KsAQCD0Oa2/gz8YPDXx8+HGk+N/CNzJc6HqQfyvPTy5Y2Ryjo6Z+VgykfkQSCDXwR/wTjjTWPj38eNF0bwZ4g8P/AAb8SWv2+10nX9O+zRwM77DBtBZVyksyhVY5SJc/dGOj/wCCaWo3XwT+L3xo/Zw1mdzJoGpPrGj+cfmltmKxuw9A0bWkgA/56OfWgD61+J/7TPgn4SfEzwJ4C1ue9k8S+M7oW2m2tlbGYJl1QSSnI2IWbGeejHGATVb9oT9rH4a/sw6ZbXPjrXRa3d4CbTSrOMz3tyBnLLEOi5GN7FVzxnPFfKfwLhH7T3/BSr4j/EqUfavDHwzt/wCwNHZuU+0/vISyk8EZ+2yDHTfGfQ14V4X/AGiPCNj+3p8ZfiD8SPBfir4j3Gi6jLovh230LSYr+LTY4Z5IlkZJJEEbbIRsIzkvK3B5oA+4fgf/AMFHfgn8evFlr4Z0bXLzRtdvG2Wlnr1r9m+0v2RHDMhc9lLAt0AJrM/4Kp/8mO+Pv+u2m/8Apfb18hft2ftMeEf2oPAGmnwt8J/iTovxE0bUIbvS9evvDscBiRSfMjMsczuByGAAPzIp4r6Z/wCCguraprn/AATZ1TUtct5bPWryw0O4vreaPy5Irh7q1aRGX+EhiwI7YoA+hP2Tv+TWfg3/ANiZo3/pDDXxx/wWO0NfE+m/BLRnma3TUPEM1o0ijJQSLCm7HfG6vsf9k7/k1n4N/wDYmaN/6Qw18l/8FaP+Qr+z1/2Nv/s0FAHQ/wDBLX4ialZeB/GPwP8AFLeX4s+GuqzWYiY8vaPK/wB3PLBZRKM9NrxdsV9o+LPE2neCfC+r+ItYuFtNJ0mzmvru4bpHDGhd2/BVNfn5+1BJ/wAMi/t/fDz40wn7J4Q8dR/2F4lZchFcBI2kfHYJ9nlx1Jt3Peu4/wCCn3xA1XV/Cngv4F+Epd3ir4l6rDaOqk/u7JJF3MxH3VaQx5P9yOXtmgD8/wDRZPEnxI/as+CXxw8Rh4D8RviXHJYWr8+Xa2l/ZRx7T3VfMMQ/64e9fvHX5n/tkeAdL+FPx2/YW8H6LH5el6Hr1vYwcAFlS901S7Y6sxBYnuWJr6k/4KDfEbUvhb+yD8Rdb0e6kstVe1hsILiMfPH9ouI4HZT/AAkJI5B6g4I5xQByfxS/4Kh/Af4V+Lbjw5ca1qHiK+tZPKupvD9oLm3hcdVMpdVYjvsLYII6jFe1/Av9orwB+0d4Xl1zwFr8Wr21u4jurdkaK5tXOcCWJgGXODg4w2DgnBr8/wD9jj9r74U/s4/A7w9oVn8HviVe65cWiz6xreneGreRdQnk+dmWU3AZ4hkKmQPlAOASam/ZR8YQ+IP+CjOp+I/hv4A8V+DPAHivRphrFjrGjiyhiuEj3mXajOihpUTBDZ3TOMANQB+gPxt+P3gX9nnwmfEXjzXodFsXby7eIgyXF1J/ciiXLOeRnAwBySBzXg/w2/4KnfAT4keJrTQ11rUvDd1dyiGCbX7IW9uznoDKrMqA+rlR718r/tIfGPw3N/wU0v5fiL4a8QeP/CPgPTIYdM8PaHpsd9i4eCGUyyQu6KUEk7EsSSWSIYIAxvftfftdfDf9pj4G634Pj+DHxLi15YVk0PUL3wxAi2NwhBUh1nZkQgFG2g5VjxQB9tftVftJ+FP2a/h2dV8U3l/Z/wBrebp+ny6fbNKwuDC7KSR93pnOe3HQ18I/sIf8FIPBHwo+CzeHvir4n8Tav4obV55orieGbUCtu6xhF8xmJxuDnaPX3r7N/Zs1jxHrn7C/hm68WwXltry+Fp4J01CMpOVjSSON3B5y0aI2Tyd2T1ryT/gjb/yaPd/9jNe/+iregD0f9qaf4Fr8Z/gbF8UtGvtS8YX2s+R4SktvOEcVwZrcAzhHUFPNa34cNznjbuz6V8Xv2mPBHwP8Y+BfDXiu7ubS/wDGV3JaadJHDuhjZDGGeZyQETMqDPPUnoCR8nf8FGP+Tu/2OP8AsbE/9OGm1hf8FUvB9h8Qv2gP2XPCuqtMuma7rU2mXZt22yCGe6sIn2nBw21zg4PNAHsGqf8ABV79nvTPE0ml/wBuavd2scphfWbXS5HsgwODhvvsOM5VCCORmvrPw34k0vxhoNhrWi6hb6rpGoQrcWt5aSCSKaNhlWVhwQRXnXjX4E+CP+Ge9e+HFn4a06z8J/2RPbQ6dHAPLjIiO2Qd/MDAN5md24bs55r5+/4JC69eax+x7a211M0sWl65fWdsGOdkR8uXaPQbpXP40Ad98df+CiHwb/Z/8XS+Fdc1XUNY8R2//H3p+hWf2l7U7QwEjFlQNg52hiR3ArkPDX/BWD4C+KdY0rS7W88QxXuo3EVtFHNpDfLJIwVQ21j3I6Z/GvEv+CYXjbwb4H8bfG6z+IGsaTonxXk8RTC9m1m5jhmliV381Y3kIziYSlwp7oT0FaPwO1PRfF3/AAVe8baz8LJ4LnwdHoTf29eaRzY3NwY41JDL8jEzbTuGdzJIRnk0Aet/tqfCLxv+1F8WPhz8KLfTL/T/AIVW7/294o8QL8kM2wskdpG2eZMBuMHBmRv4KyG/Z11/46fto2Gs+KPDM/h74O/CS3gsvCem3CBItSulCMJY1zzErInPQiGFecuB9x0UAFFU9QmmtbC5mtrc3dxHEzx26sFMrAEhMngZPGT618Qt+2V+1Dz/AMYl6h/4OCf/AGlQB91UV8K/8NlftRf9Gmah/wCDc/8AxqvdP2Y/jF8UfiyviE/Ej4SXHwv+wmD7C1xfC4+27/M8wAbVK7Nqc853+1AHoHxw/wCSL+Pv+xf1D/0mkr4L/Yg/aG8N/sy/8E5T4y8RSea0esX8Gn6dG2Jb+6Zh5cKfXBJbHyqGPbFfenxw/wCSL+Pv+xf1D/0mkr8X/wBnXTLr4VeEfgx8cPGunS+N/hBo+uXunXOllSy6DdvKNt6IxxJk7GG4HLRKuQTHgA++P2Mf2YfEmveNb39on43R/bPiZr/77SdJuFITQrVlwgCH7kmwhQvVF6/OzY+mPjb8fvAv7PPhM+IvHmvQ6LYu3l28RBkuLqT+5FEuWc8jOBgDkkDmu00DXdO8UaLYaxpF7DqOl30CXNreW7h45onUMrqw6ggg1+Vf7SHxj8Nzf8FNL+X4i+GvEHj/AMI+A9Mhh0zw9oemx32Lh4IZTLJC7opQSTsSxJJZIhggDAB9UfDb/gqd8BPiR4mtNDXWtS8N3V3KIYJtfshb27OegMqsyoD6uVHvXvnxy+Nnh/8AZ9+Gup+OfE8d9LoentCs/wDZsHnSL5kixqduQMbnXkkda/Pn9r79rr4b/tMfA3W/B8fwY+JcWvLCsmh6he+GIEWxuEIKkOs7MiEAo20HKseK+qPgV4O1T4/fsB+H/Cfj+3u7XU9c8MyaVcnUYStwm3fFBOynncAkUoJ5JwT1oA+gfA/jDSfiH4P0TxPoVz9t0bWLOK+s58Eb4pFDKSDyDg8g8g5Brg9Q/aY8FWH7Q2mfBczX1x41v7F9Q2W9sXt4I1R5MSyZ+RiqEjjHK8gsAfm3/glX8UbmH4J+Lvhr4rlWx1z4ZatcWd0k0mPItWeR/mJ7JKlyvoFVaxv+Ccmlz/G740fGn9pLVIH267qb6LoJmB3R2ibGbr6RpaR5HdJB6igD9Bq/AT4La5rPwG+LCfHyzMk2haH46m0LW4YwSfs9wrluO+6MT4zwHWPuRX791+Uv7Efwatv2gP2df2oPAs4j8/VNfcWUsnSK7QNJbvnsBIqZ9sjvQB+p+n39vqlhbXtnMlzaXEazQzRNuWRGAKsD3BBBzXwf/wAFMvFWp/FDxB8N/wBm7wvOy6r4yvU1LWGj5MGnwsxVmHdcxyyn/r2HrXU/8Exfj1/wmP7M9z4d8T3P2PXvhvI+k6kLtiGitEDNA756BUV4v+3c1w37DOn3X7RHxq+Mn7TGswN9kvpZvD/heOZf9TaRqu5gD0PlrCu4dWab1NAFv/gir/yaz4p/7HO6/wDSGxr17xtJ8DP+G7PAdlrmjXtx8cJtFkn0fUE877LHbol0f3gDiMybEucEoe3IOzHkP/BFX/k1nxT/ANjndf8ApDY1V+LH/KZr4Mf9ilcf+kurUAH/AAUY/wCTu/2OP+xsT/04abX3j4o8UaT4J8P3+u69qVrpGjWMRmur68lEUUKD+JmJwPT3JAr4O/4KMf8AJ3f7HH/Y2J/6cNNrL/4LBePnt7b4P+Abl9Sfw34g1iS81mz0iMPdXUMDwIkcakje/wC/kKoSAXVM9AQAelP/AMFdv2el159OGpa81qr7Bqq6Q/2Zh/eAz5uP+2efavrbwf400Px94Z0/xH4d1a11jQb+Hz7bULSQPFInc57EEEEHkEEHBBFfDMf7evwUg+Hx8DRfs+fEpfB5t/sh0UeELX7MY8YIKfacE479c85zzXO/8E3PDPirxR+zv8d/h5Fa654c0C6nurbwzc69bNBJALu3lTuDymIXYLkBnJGcnIB6/wCNP+CrXwD8H+JLzSYtU1nxCLSTyp9Q0XT/ADrRSCASJGZdy5ONygg44J4z2Pxf/bf+GPg34A6T8Rotcvrjw/4rS4s9F1DT7KVmNwEkGGBAMZV42Bzg5U46GvlH9jz9qbw3+xr4O/4Ud8dPBmo/D3Vbe8uWOtTaeZrPUkkkJ3ylAS4AYRh0DoUVeRivvq3g8Iw/Am/PgOLSIfCM2k3dxYLoKRpZFJEkdmiEfyYZmZjjuT3oA/O39hD/AIKQeCPhR8Fm8PfFXxP4m1fxQ2rzzRXE8M2oFbd1jCL5jMTjcHO0evvX6MfGb4+eBP2f/Ca+IfHniC30HT5H8uBZFZ57h+PliiUF3IyCcDgcnAr5Z/4I2/8AJo93/wBjNe/+ireuJ1DQbH9pz/grJrWg+LYY9X8L/DfQFubHSrpA1vJLstiS8Z4b99eFvfyYwcgYoA9T8Kf8FZP2f/FXiaDR31bWNESeQRpqWraf5VpknALOrsUH+0ygDqSK+wLfUrW70+K+t7iK4s5YhOlxC4eN4yNwdWHBBHII615n+0Z8DfDHxv8Ag34j8K63pNnOrafMLC4aFd9jOIz5UsR/gKtg8YBGQeCRXzv/AMEo/iFqXjj9jSaz1O5luj4b1O80a3aXkrAsMUyJnuF88qPQADoBQB1r/wDBTz4Dx/DqHxhLr2oR2txfz6dbaabBjfXEkSozMsQJwmJEw7FRlsdQQO3/AGd/22vhV+07qF5pXg/WLiPXbWPzpNH1W3NtdGPOC6DJVwD12sduRnGRXyF/wRj+CnhHUPh74k+J17pcd/4ut9dl0a0urkBxZwJb28uYlI+V2adgX64UAYBbPU/tcaFafD//AIKOfs2+LdDt49N1bxFctp+pS24EZuVEiwlpMfeJjuGXJ5IVR2GAD7k+JnxS8K/B3wfe+KPGet2ugaFZ/wCsurpurHOERRlnc4OEUFj2FfLnh7/grZ+z5ruvppsuq63pEUkoiXUdQ0tltjk4DEozMq98sowOuK8I/wCClPxK0y6/bI+EHg3xhpes+J/h9otiuvX3h3Q7Zbie+meScbREWUSDbbxg5YYR5cdTnrfi5+3B8Ifix8INZ8AX3wL+Jw0q6sJLazh/4RK2WOyk2ERSxAXH7tkbDAqOMUAfoZY6pZ6rpsGo2V3Dd6fcRLPDdW8qvFLGw3K6uDgqQQQQcEGvkbxp/wAFWvgH4P8AEl5pMWqaz4hFpJ5U+oaLp/nWikEAkSMy7lycblBBxwTxnB/YD0Pxp4+/4J96t4L11NQ0HU3h1bQdJuNTheJ44JIiIpBuG4ojzOoOOPLwOAK8g/Y8/am8N/sa+Dv+FHfHTwZqPw91W3vLljrU2nmaz1JJJCd8pQEuAGEYdA6FFXkYoA/Rj4Y/Ezw38YvAmkeMvCWorqvh7VY2ktbpY2j3bXZHBVgGUq6MpBHBU11lcr8NYfCMPgfST4Di0iHwjMjXGnroCRrZFJHZ2aIR/JhmZmOO5PeuqoAKKKKACiiigAooooAKKKKACiiigAooooAKKKKACiiigAooooAKKKKACiiigAooooAKKKKACiiigAooooAKKKKACiiigAooooAKKKKACiiigAooooAKKKKACiiigAooooAKKKKACiiigAooooAKKKKACiiigAooooA/Pb9i0H/h4p+1N/12/wDbiug/4KvfDG+uvhR4Z+LfhsNB4q+HOrQ38d1EuXS3eRAW45OyZYH9gHPrX23baXZ2d5dXdvZwQXV0VNxNHGqvMVGFLsBlsDgZqW6tYb61lt7mGO4glUpJFKoZHU8EEHgg+lAHxb+114FvP28v2FdA8Q+Crcz6wy2niiw01fvyyrFJHPagn+ICWUDsWjUd81znwp/4K0fDSx+H9hYfE2317w34+0qBbPVdOOmvIZrmMBHZCMbSxBYo4UqSV5xk/etnZwafaxW1tBHbW8KhI4YUCIijoABwB7Vn6h4R0PVtQivr7RdPvb6LmO5uLWN5U+jEZHQUAfBX7IuheKf2pP2utd/ac17w7e+F/Btrp39m+Era9ULLdRshi8z/AGlCGViw+XdMArMENcP8ZvFWifs5/wDBT7VPiN8ZNEuLvwNq2jwx+HdYaxNzBZTLBAm9VAPzI0VwpC5YecHxhhX6jVQ1bRNP16za01OwttRtGIJgu4VljJHQ7WBFAH4//wDBRL9sfw/+1H4Z8NaZ8P8ARNWv/CGha/DJd+Kru2aCB7uSOURW8aMM8oJGy20/L93ufuX/AIKS/AXWv2gv2YdS0zw5bSX/AIh0S+h1uysIQC900ayRyRr6t5U0hAHJZQB1r6TPhjR/7Ng07+ybH+z7d1khtPsyeVGynKsqYwCDyCBxWvQB+ffw1/4K1fDDT/g3pq+LLfXIviNp1pHZXfh2Cwd5Lu7RdjGOTARQzLnDkMu7GGI54T/gnn4k8U+Mf29/jVr/AIy0BvDHiLVdCS+n0hwwa0SWW1eGNt3O4RNHnIBznIHQfpPL4S0SbWY9Yl0fT5dWjxsvntUM64GBiQjcOp796txabaQX097Hawx3lwqrNcLGBJIq52hmxkgZOM9M0AXa/Kj9nf8AaG8KfsK/tDftFeF/itHqWhDWNd/tPSporKSf7VD5tyyEbR0dJY2Vun3gSCK/VesfWfCeheJJIZNW0XT9Ukh/1TXtrHMU/wB0sDj8KAPlP9uj4U3X7Z37G2nal4Ht7i61H/Q/Fmj2M8flz3SNA2YSp+65iuGIXuyqO+a4X4U/8FaPhpY/D+wsPibb694b8faVAtnqunHTXkM1zGAjshGNpYgsUcKVJK84yfvxVCqABgDgCsjUPCOh6tqEV9faLp97fRcx3NxaxvKn0YjI6CgD4K/ZF0LxT+1J+11rv7TmveHb3wv4NtdO/s3wlbXqhZbqNkMXmf7ShDKxYfLumAVmCGv0OoooA/Nn9rHxZbfs0/8ABSD4bfGDxZZXkfgO90F9NuNUt4GlWKfy7mNlAHUqJIWK9SrMQCRivsr4J/tEeD/2mfAOu+I/A019d6TZ3c2mNPeWjW/mSrEjkoG5K4lXrg5zwK9N1bRdP16zaz1Oxt9RtGILW93CssZI6EqwIpdL0ey0Ozjs9Os7ewtI87Le1iWONcnJwqgAc0AfBv8AwRV/5NZ8U/8AY53X/pDY0v7d/wDyfB+yKe39tSf+lNrX3jp2lWejwvDYWkFnCztI0dvEsal2OWYgDqTyT3oudLs766tbq5tLe4ubVma3mkjVnhJGCUJGVJHBxQB8cf8ABTT4H+MPH/g/wL8RPh9Zy6r4u+HOrHVINNgiMss0TNE7MiDl2R7eFtg5K78cgA1/C/8AwVy+BWoeG4bvXrvWvDmtiL/StHm0uWZ45gPmRXQFWG7IBJX3C19u1z+oeA/Der34vr/w/pd7fAgi6uLKKSUYOR8xXPBoA8+/Zn/aO039p7wXf+LNE8O65oOiw6g9laPrkCxPexrGjefGFZgUJcrwTyp56gdX8b/+SL+PgOT/AMI/qH/pNJXaKoVQAMAcAUMokUqwDAjBB6GgD4s/4JD/APJm+m/9hm//APQ1rq/+Coqlv2Ffibjn/kGf+nO0r6e03TbTRrNLSwtIbK0jzsgt41jRcnJwoAA5Jp19Y22qWc1peW8V3azKUkgnQOjqeoZTwR7GgDx79inj9kj4Q5/6Fmx/9ErXzD/wTPUr+0n+2IpGCPFsQI/7fNVr9AreGO2hSKFFiijAVI1ACqoGAAB0FQWmk2WnzXU1tZ29vNdP5lxJDEqNM+MbnIHzHHGTQB+R/wC1Da29r/wUG+Illqfwxg/aMXXtHtjF4b029uIb3R0SGH+OFGMLjyyfl5KyqcguQek+Dn7QHwm/ZK8QQ61qv7JXjX4SpcnyD4l1OK5vJog2VbY12qFFOQCI2BIzweh7W80/4sfsT/tafFX4g23wo1b4s+C/H1x9qTU/Dwaa8sF3tL5ZVUdlVdxUhgqsFjIfK4o+OHx2+M37a/w3vvhZ4H/Z78TeF7PXmiS/8ReL0a1traJJlkOwvGqk5QZIYsBkKhJBAB69/wAFLPEGneMP+CfnizXdGu49R0nUU0m8tLyA5SaGS+tmRwfQgg/jXuP7J3/JrPwb/wCxM0b/ANIYa1Pg/wDCWx+GPwT8KfD24Mes2mj6TBp07XEQaO6ZEAdijZ+VmydpzgEDtXeQwpDGkcaLHGgCqqjAUDoAPSgD4G/Zu/5SsftGZ/6AsH8rGvv+qMOl2cF9cX0dnbxXtwqrNcJEoklC8KGbGSB2z0q9QB87f8FBoJLn9jP4qrFG0rDSg5VFJO1Zo2Y/QAEn0ANfLf7Kf/BTD4J/CP8AZ38B+DfEN9rUetaPpy210sGmNJGHDMflYHkciv0pkjWaMo6h0YYZWGQR6Gsz/hFND/6Aun/+Asf+FAHw1+0b4g8Nf8FMf2TvFMHwjlvtS1nwpqlvqUFneWjW73EyRSAxLu4JaKWXbg/eCg4BzUvwg/4KrfDPTPAumaP8VTrXgzx9pMCWOr2NxpUzhriNQruoRSV3EZKuAVJI5xk/dllptppkbJZ2sNrGx3FIIwgJ9cAdazta8F+HvEkyTatoWmarKgwsl7ZxzMo9AWU46D8qAPIP2Zf2vPDn7Vl54ok8JeHvEFloejGBI9Z1a1WGG9dzJuWLDNymwZB5+cZA7/I//BSwa9+zL8fPAP7RPg2FVu7uyuvD+obhiNp/IkWBn/vExu2P+vZa/Sy3t47WFIYY1hijG1I41CqoHQADoKr6po9jrlqbXUbK3v7ViGMN1EsiZByDtYEZBoA+ZP8Agmr8GX+Dv7Kvhx76Jk17xOW8Q6g8n3yZwPJUk85EKxZB6MW9a+ddY8Saj/wTp/bP+InjPxNoepal8HviXN9tfWtNt/M+x3jyPLtfkDKvJcDZnLI6sMlStfpkqhVAAwBwBUVxbxXULwzxJNE4w0cihlYehB60AfF+v/8ABWf4JxwwW/hOHxN47126fyrbSdI0iRJZHPQfvdv/AI6GPHSt7/gqTIbj9hfx3L5bR7pNMYo4wy5v7fg+h5r6d0PwX4f8NzSTaRoWm6VLINryWNnHCzD0JVRkVo6hp9rqllNa3ttDd2sy7ZIbiMPG6+jKeCPrQB5p+yd/yaz8G/8AsTNG/wDSGGvkz/grMpOqfs9YGf8Aircf+PQV+gcMKQxpHGixxoAqqowFA6AD0qvfaXZak1u13ZwXbW8gmhaaJXMUg6OuRww9RzQB4P8At6fAv/hoL9mPxZoFtb/aNcsIv7Y0gKu5/tUALBFHrIhki/7aV8cf8EwdF8TftH/F67+NnjuX7engrRLXwloUjrx5ywBXcHOS4iZmYnq12SOmB+ptUdO0qz0e3MFhaQWUBdpDFbxLGu5jlmwBjJJJJ70AfAn/AAUYU/8ADXH7G5xx/wAJaoz/ANv+m19W/tXfBuX9oD9njxx4DtplgvtWsgbN5OE+0xSJNCGPZTJEgJ7Ak16dd6TZahNazXNnb3E1q/mW8k0Su0L4xuQkfKccZFXqAPzc/Zd/4KF+FfgB8MNJ+FPxz0/XPBHjPwfCNMIm0ySRJ7dOICAgLAiPaucbWChgx3YH0h+z/wDt0eCf2mviVqfhfwLoviK80zT7F7ufxJdWXkWW8PGqwgltwZg5Ybgp+U8d6981zwroviZY11jSLDVVjOUW+tkmCn1G4HHU/nVvTtNs9Hs47SwtILKziGI4LeNY0QegUAAUAfnl+09a+I/2QP23LP8AaRt9BvvEXw78QaaumeJzp0O+Wx2xxw5PZQfJtnVmIDFHQlcg16JrH/BW74AWek/aNNvvEGv6k+Fi0my0iRZ3c9FzJtTrgfePtmvtGRFkUqyhlYYIYZBHpWJp/gXw3pGpHULHw/pdlfsSTdW9lFHKc9fnC55+tAGZ4d1g/Fb4TWGpvpl5oR8RaOszadqKbLi18+HPlyDsy7sH6V+Z/wCwf+2N4G/Y5+Fniv4ZfFaDWNB8Y6X4juJRp0OnSTPKHjhQqMcBg0bfeIBBUgnNfrFWLe+EdC1LVIdTu9F0+61KEgx3k1pG8yY6bXIyMexoA+Df+Cijb/2t/wBjZxu2t4tT7wI/5f8ATfWn/wDBRhT/AMNcfsbnHH/CWqM/9v8Aptffd3pNlqE1rNc2dvcTWr+ZbyTRK7QvjG5CR8pxxkUXek2WoTWs1zZ29xNav5lvJNErtC+MbkJHynHGRQBX8Wf8ivrAHX7FN/6Aa+Iv+CQCu/7HepiO4Fo58RX4W4IBER8iDDYPBx159K+864/xt4Bg174Y+J/CejGLQf7W028sYpbWMRrBJPE6eYAo6hn3fWgD8Uvgfo2h33h/xHoGufs1X/7Qx0XXZxP448G6nqCNIz4G3dBETOpK7hkjCvuxk5P2z+yX+1p8JPhn4s0z4Tt8Fdc/Z/1bXLhYrWPWLZ9t7OSVjWaeULMzEsFUuGGWxkcZ4f8AZz+M3xZ/YU+Hr/C3xh+zt4p8QQabezTW3iHwrC1zb3nmuW+Z0jZWPoS+7aFUou2tnxB4e+Lf/BQL45fDLVtb+FepfCX4a+B9S/tKW68R7o7++bfE5RI2VHG7yVUbQVXczFidq0AfpHRRRQAUUUUAFFFFAHE/G/8A5Iv4+A5P/CP6h/6TSV8h/wDBMHwXo/xD/YIk8M+IbCPU9E1bUNStbq1lHyyRswB57EdQRyCARyK+8GUSKVYBgRgg9DVXTdNtNGs0tLC0hsrSPOyC3jWNFycnCgADkmgD87P2cfiDr37B37Qf/DOfxBvbjUPh5r9z53gfxFcDIiMr4WBjjgM52MBwknzY2SbhN+09a+I/2QP23LP9pG30G+8RfDvxBpq6Z4nOnQ75bHbHHDk9lB8m2dWYgMUdCVyDX6FX2jWGpzWs13ZW91NaSebbyTwq7Qv/AHkJHyn3FW5EWRSrKGVhghhkEelAHxdrH/BW74AWek/aNNvvEGv6k+Fi0my0iRZ3c9FzJtTrgfePtmvrL4f+LG8eeBPD/iR9LvdEfVrCC9Om6imy4tTIgfy5F7MucH6VJp/gXw3pGpHULHw/pdlfsSTdW9lFHKc9fnC55+tb9AH5Af8ABQaDxR+y/wDtL+M9T8F2zf2b8Z/DMmlzRxqcfaXeOO5EYHWQhVbPrdNX6W/syfB2H4B/AfwX4EiVPP0qwRbx4+j3TkyXDg9wZXfHtivmH4seDfFP7Qn/AAUg8BaVqHh3Vbf4bfDK0GsnUbizkSzu75lSZTHKRsc+YbVdoJP7mX3r7woAK/Pb/gkOpXS/jjkY/wCKtI/8dev0Jqjp+l2WlrMLKzt7NZpWml8iJUDyHq7YHLHuTzQB+Pv7eHg3xt+z/wDtReLtO+Hsbppnx101bA20S4WW5luI1uYk7eYz8knot4w75r9RPgv8IbD4FfAjw94D00K8WjaZ5EkqJjz5ypaaXHq8jO2P9rFd9d6VZahcWs9zaQXE9q5kt5JYlZoWIwWQkZU44yKvUAfn/wD8EVf+TWfFP/Y53X/pDY1V+LCkf8FmfguSOvhK4x/4C6tX35p2lWejwvDYWkFnCztI0dvEsal2OWYgDqTyT3ok0uyl1CG/ezt3v4UaOO6aJTKiHqqtjIBwMgUAfAn/AAUYU/8ADXH7G5xx/wAJaoz/ANv+m12n/BTT4H+MPH/g/wAC/ET4fWcuq+Lvhzqx1SDTYIjLLNEzROzIg5dke3hbYOSu/HIAP2Pd6TZahNazXNnb3E1q/mW8k0Su0L4xuQkfKccZFXqAPiLwv/wVy+BWoeG4bvXrvWvDmtiL/StHm0uWZ45gPmRXQFWG7IBJX3C16Z4J/bMs/iV+z34z+LPhv4f+KLjTdBklFnpt7AsNzqscaRuZYdpcbPnbkbv9W3U8V7jqHgPw3q9+L6/8P6Xe3wIIuriyiklGDkfMVzwa3lUKoAGAOAKAPzz+Kn/BSr9mX4xfBfVtL8S6TqetXV5ZSBPDN/pBadbgqVXZNzGjhiCJFfI6jnivRf8Agm58KfFng/8AYwi0Dxhb3WnXOsT31zZ2N6pSW1tZ1CopU8ruYPJg8/vOlfVS+BfDS6x/aq+H9KGp7/M+2Cyi87d/e37d2ffNb9AH5O/sH/tjeBv2OfhZ4r+GXxWg1jQfGOl+I7iUadDp0kzyh44UKjHAYNG33iAQVIJzXf8A7S3/AAkP7Gv7b0P7R8Og32v/AA38UadHpniJrCL95ZHy4osEHhcmC3kUttDMHQlSQa/Qm98I6FqWqQ6nd6Lp91qUJBjvJrSN5kx02uRkY9jWrJEk8bI6q6MCrKwyCD1BFAH5/fGX/gqZ4F8aeAL/AMLfB2w17xh8Q/EVu+naZZR6W6fZ5ZVZd7BuXZASwVAwJAyQMke4/sO/s96h+zb+yzpfhfWEK+JL0T6rqsCsGENzMo/dArkEoiRoSCQWViDgivftH8L6L4fknl0vSLHTZJzmV7O2SIyHrlioGfxrXoA/P/8A4Iq/8ms+Kf8Asc7r/wBIbGl/bv8A+T4P2RT2/tqT/wBKbWvvHTtKs9HheGwtILOFnaRo7eJY1LscsxAHUnknvRc6XZ311a3VzaW9xc2rM1vNJGrPCSMEoSMqSODigD4S/wCCgngHxh8O/jf8Lv2lvBuiXHiRPB6fYNd020jLSrZBpWMgABO0pPcIzY+TKEgjOOnX/grp+z0dBGoHVNeF35W86V/Y8huN39zdnys/8Dx719qVz48B+GRqg1MeHdKGpBt4vPsUXnbsYzv25zjvmgDyzSP2mn8Qfsw3nxj0/wABeINsdpcXsPhq6jEV/NFFKyBgBu4ZF8wEA/KeM8Z+ZPip/wAFKv2ZfjF8F9W0vxLpOp61dXllIE8M3+kFp1uCpVdk3MaOGIIkV8jqOeK/Q6sBfAvhpdY/tVfD+lDU9/mfbBZRedu/vb9u7PvmgD5l/wCCXfw78WfDX9k3SLHxdbXWn3V7qFzqNlp96pWW2tZNuxSp5XcyvJg4P7zpX1zRRQAUUUUAFFFFABRRRQAUV4x+1l+0Of2XPgzfePv+Ef8A+Em+y3Vvbf2f9t+ybvNkCbvM8uTGM5xt59q9c0y8/tDTbW727PPiSXbnO3coOM/jQBborjfC3xh8B+N9cutF8O+NvDmv6xa7jcafperW9zcQgHBLxo5ZcHg5HWqvjD46/Df4eat/ZXir4g+FfDOqeWJfsWsa1bWk2w9G2SOGwcHnFAHeUVyN98WPBOl+D7fxZe+MfD9n4Uutvka5PqkCWMu7O3bOX2NnBxg84NSJ8UPB0ng1vGCeLdDPhFV3tr66lCbALu25Nxu8vG4gZ3deKAOqorkNL+LHgnXfFH/CN6b4y8P6h4i8n7QNItdUglu/KKhhJ5KuX24IO7GMEGuf+Lvx18MfDfRdftP+Ep8PQeNrbSLrUdP8P6hqES3Vy0cMkiYt96yOpMZ+71AODQB6fRXhP7PP7Rlt8QP2dfh98QfH2q+H/C+peJh5IRrgWdtLcmaREhhE0hJdgnC7mJOcV7t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a/8Faf+TMdd/7Cun/+jxUP7XHxs0Dx5+xT8QdO+GHjrQvEviG20KB72z8OatBd3UVl5sKXTMkTsyp5TOGJGACc19ZeLfBXh/4gaLJo/ijQdN8SaRIyu9hq9nHdQMynKkxyKVJB5BxxWJ4N+Cfw7+HF9cX3hPwD4Y8L3txCbea50XR7a0kkiJBKM0aKSuQDg8cCgD8sPg/4ZOteL/2fdW0Lxb+zv4VudM1fT/s8fgia/XxHfxvtSS3vIjG7u7JvDGXaNzHLqCa5z4gR6d8TPGn7QPg+LRPAN/q/iLx1cQWnj/x14msNK1PRlimTdHHbTObh4eDGjQ4BGQVONg/XXwz8F/h94L16bXPD3gTwzoOtTbhLqWmaPb21zJuOW3SIgY5PXJ5r4U8Sf8E7fildX/xB0iB/hH4o0fxhqdzey+M/FekXVx4nsVnPzeQ4BRWQfdw+M5Py54AOR/bK8OXHgP8AaY+B/huOP4dweCdM8JvBo0fxGglh8LG8DOLh3SABBIyiFhu+QEoTztrmbfwvdeGf2Vf2tXj8W/DrW9Jvxpd4NG+GE9xNpOmXDTYfymkjCKHVU+VHfGznbhQf0k8E/s/+F9B+CfhL4a+I9O0/xzpGg6fb2Q/t6wiuI52iQL5nlOGVe+BzgYGT1ro4fhP4JtfBsvhGHwd4fh8JzcS6DHpcC2DjcG+aAJsPIB5HUCgD86/EXwk8HfClf2Gte8H+HbDw9reqatp63+o2Mey4vBPDA8vnSfekyXf7xOAxUYBxXIWs3wfuL79sZ/jn/YbfEgaxeppP9vjF55KpILP7Dn585Ef+q52eXu+TFfqVefDnwnqKaDHd+FtFuo/D7xyaOk2nwuNNZAAjW4K/uSoVQCmMADHSodV+FfgrW/FEXiXUfB+g6h4jji8hNYutMglu1jwRsEzKXC4JGM4wTQB8V/BP/hSf/DBn7P3/AAu37P8A2V/aCf2N9p+1bf7R+0XHl5+z87cb8+Z+7x96v0BrkJPhN4Ik8P6RoLeDfD76Fo863WnaY2lwG2splJKyQxbNsbgsxDKAQSfWuvoAKKQsB1IH40nmL/eH50Cuh1FN8xf7w/OjzF/vD86Auh1FJuB6EUtAwooooAKKKKACiiigAooooAKKKKACiiigAooooAKKKKACiiigAooooAKKKKACiiigAooooAKKKKACiiigAooooAKKKYzCNSzEKAMknoKAH0VxGp/G74d6LOYNQ8e+GLGccGO51m2jb8mcVV/4aE+Fn/RS/B//AIPrX/45QB6DRXn3/DQnws/6KX4P/wDB9a//AByj/hoT4Wf9FL8H/wDg+tf/AI5QB6DRXn3/AA0J8LP+il+D/wDwfWv/AMco/wCGhPhZ/wBFL8H/APg+tf8A45QB6DRXn3/DQnws/wCil+D/APwfWv8A8co/4aE+Fn/RS/B//g+tf/jlAHoNFeff8NCfCz/opfg//wAH1r/8co/4aE+Fn/RS/B//AIPrX/45QB6DRXn3/DQnws/6KX4P/wDB9a//AByj/hoT4Wf9FL8H/wDg+tf/AI5QB6DRXn3/AA0J8LP+il+D/wDwfWv/AMco/wCGhPhZ/wBFL8H/APg+tf8A45QB6DRWN4f8YaD4sjeTQ9b07WUTBZtPuo5wM9MlCa2aACiiigAooooAKKKKACiiigAooooAKKKKACiiigAooooAKKKKACiiigAooooAKKKKACiiigAooooAKKKKACiiigAooooAKKKKACiiigAooooAKKKKACiiigAooooAKKKKACiiigAooooAKKKKACiiigAooooAKKKKACiiigAooooAKKKKACiiigAooooAKKKKACiiigAooooAKKKKACiiigAooooAKKKKACopplt4Xlc7URS7HHQDk1LVPVv+QVe/9cH/APQTQBk+A/HWh/E7whpfinw1ff2joWpxefaXXkyReamSM7JFVhyD1ANdFXgv7B//ACaD8Lv+wSP/AEY9eGfHX4seHfCdhpfjHwD48+IXiHxPZeK9Pt7jU1k1afw5qMT3a29xauViGlbQkjJ+5CsJI1+YybtwB920V4R4H8RatefthfFPRZ9UvJtHs/Dmhz2unyXDtbwSSPdiR0jJ2qzbVyQMnaM9BXzz4i+IXjWT9lO+1Cz8aa5p2uP8WpdJi1eK9drmC2OutCsQLlgY1TCiNgU2jaVK8UAfftFfNVva33we/am8C+HNL8R+ItW0HxboGqS6lZeINYuNSX7VaNA8dzCZ3fyGYTSKyRbIyCvyDauKH7MeiX3x5+G+jfFrxB4y8VR+Ita1KfUbeHS9cuLbT7K2iu2SKzFiHNs6eXFscyRu7F3O/dtZQD2n4f8Axa0f4jeJvHGhabb30N34R1RdJv3ukRUklMKTBoirsSu2QDLBTkHjvWh4u8df8IjrHhnT/wDhHte1v+3L77D9q0ey8+DT/kLeddtuHlRcY3YPJAxXyr8K/hinxC+Kv7UDXXifxNpEEPigLbQ+H9Yn0zyZ/wCzof8ASDJbskkjAEARyM0Xy52E81P4d+MXi3xp8PP2Rdfv9bu4tS8Sa4sOtNZyG3TUAun3m7zY0wrKzxq+zG0MBgcCgD7Oor488BeFNV+MPxI/aKttd8eeM4NO0TxCbPRrLSPEF1YJpzNYQuZEaB0dsEgiJ2aIEE+XliTzE/x81DxV8I/2Zbvx/wCNz4T8P+LlnfxTrVnqn9jzXElvbs0QNxEyPbxSSqDI0ZQZKpuUPtYA+6q89+IXx18IfDHxJo3h/XLnVH1zWIZrix0/SNCv9Unmjh2+a4S0glIC71znHWvJf2M7Gaa/+KetW/iLxN4q8J3HiaW28Matr2vXupQz6ekUefsxnldHhWczIs65MgXl2wKyvj1eeI7P9tX4KS+FtK0vWdW/4R3XwtrrGpyafAUza7iZY7edgR2Hl8+ooA+jPBfjjT/H+ly32m22sWsEcxgZNa0S90qYsADkRXcUTsuGHzBSpORnIIHS182/tEa9488J/Drwn8R75o/Dd74Q8QW97ruj6DrM93Y3ukyP5FwsjvDb+ZsSUTfPFhDEcetecftDfGbxf4b174z+PPCmsaiNM8FaXpnhLT7G3lD2jate3ET3F2YnPlPLDFcWyr5gIyxBwM5APtmivlT4ceHviJ4Z+L3gk6J4W+Jem+EJbe4tPFU3xA8WWerxS4hLW9zEg1G5eObzl2sIVRCsnK4UbfK/CsPijXP2Tfil8TLv4jeM38W+GtS8QXWhzLrtwlvZCzu5njie3VhHdRkx7StysoCHYu1QBQB9tax8Q9A0Dxh4d8K31/5GveIUun0y18mRvtC26K8x3hSq7VdT8xGc8ZrpGOFJ9q+Mvid4Q0/4l/tKfs2avqlzrtrP4h0PWLm6TS/Eeo2SxstlbOBD5E6eTy53GPaZABv3YFfYVvarY2kVvGZGjhjEatLI0rkAYG52JZj6kkk9SaBPY/JHxB4gvPilf/8ACSeJXGq6lfDzy11+8WIP83lxhs7EXOAowAAKy/8AhHdK/wCgZZ/+A6f4Uvh3/kX9M/69Yv8A0AVoV8tUqT53qfyXmGYYt4ur+9l8T6vuZ3/CO6V/0DLP/wAB0/wo/wCEd0r/AKBln/4Dp/hWjx6UcelZ+0l3PO+v4v8A5+y+9/5ho2uXXwzuj4h8NSf2PqlipuI5bQeXvKDdtcLgOhxgqcggkd6/Xlfug+1fjt4iz/wj+pj/AKdZf/QDX7Ep91T7V7WBk5Rldn7jwDiK2Iwtb2s3KzVru/Qkooor0z9VCiiigAooooAKKKKACiiigAooooAKKKKACiiigAooooAKKKKACiiigAooooAKKKKACiiigAooooAKKKSgCnqepWuj6bdahezpa2drE0888hwscaqWZifQAE/hX586z4i8ZftueJNSmk1a78LfCOyuDBbWNr8st/tP3n7M3QktlUyAATuNfUH7a2tz6D+y/wCPrmBmV5LWG1JU4+Wa4ihYfishrzH4C6TDovwZ8FwQIqJJpcFywUdWlQSMfqS5r4Li/OK2U4KLw7tObtfsur9T2srwsMTVfPslc5Ww/Y++FlnCEl0Ge+bAHmXGoThj7/I6jn6VY/4ZJ+FP/Qp/+VG7/wDjtev8+lLX4G89zOTu8RP/AMCZ9t9Tw6/5dr7keP8A/DJPwp/6FP8A8qN3/wDHaP8Ahkn4U/8AQp/+VG7/APjtev8APpRz6VP9uZn/ANBE/wDwJ/5j+p4f/n2vuR5B/wAMk/Cn/oU//Kjd/wDx2j/hkn4U/wDQp/8AlRu//jtev8+lHPpR/bmZ/wDQRP8A8Cf+YfU8N/z7X3I8g/4ZJ+FP/Qp/+VG7/wDjtH/DJPwp/wChT/8AKjd//Ha9f59KOfSj+3Mz/wCgif8A4E/8w+p4f/n2vuR5B/wyT8Kf+hT/APKjd/8Ax2j/AIZJ+FP/AEKf/lRu/wD47Xr/AD6UfhR/bmZ/9BE//An/AJh9Tw3/AD7X3I8g/wCGSfhT/wBCn/5Ubv8A+O0f8Mk/Cn/oU/8Ayo3f/wAdr1/n0o59KP7bzP8A6CJ/+BMPqeH/AOfa+5HkH/DJPwp/6FP/AMqN3/8AHaP+GSfhT/0Kf/lRu/8A47Xr/PpRz6Uf23mn/QRP/wACYfU8P/z7X3I+e/EP7IGjaa0erfD3WNS8H+JLT95a3Ed27JuHQFs71z0yDx6Gvcf2Q/2itX+Jy614I8cRrbfEDw38tztUL9shBC+bgcbgxUNj5TvQjqQNJl3YNeKaFjQ/+Chngr7H+6/tjQ5/tm3jzNsF1jP/AH4j/wC+RX6hwXxBjMVingsVNyTTab1aa8+zPnM3wNKnSVWmrO+p9wf21Yf2wdJ+3W39qCAXRsfOXzxCW2iTZnds3AjdjGRivE/2Yv2tNE/aM+E+sePbjS28EaXperzaTMNYvI9oMaxMJDJwqg+cq4PRgRk8E/KH7f03w8034/ade+B9V8d2/wC075ECabbeEI3mjZdv7oXCy4TyyudyxE5G7epBJr46+EFzplxpVhY/tEXvjTSvg6+u3T26+GYIzpcmq7/9J+1vESxIAAARWcLymAST+1nyJ++FFYng/wDstfCehjRGL6KLKD7CzM7E2/lr5ZJf5j8u3lufXmtugAooooAKKKKACiiigAooooAKKKKACiiigAooooAKKKKACiiigAooooAKKKKACiiigAooooAKKKKACiiigAooooAKKKKACiiigAooooAKKKKACiiigAooooAKKKKACiiigAooooAKKKKACiiigAooooAKKKKACiiigAooooAKKKKACiiigAooooAKKKKACiiigAooooAKKKKACiiigAooooAKhuLdbm3lhYkLIpQkdcEYqaigDxf4U/s53Xwf0fQND0T4peNLjwxowEcGh30OjvA8QJPlPIunrMVOTyJA3+0K5qb9ibwxceEYfBr+MvGf/CEWeoLqWmeG0vLVLXT5luxdKEdbYTSorblEc8kqhWyBuVHT6NooA8s8afAax8VfEJfGmneJ/EXg/XJdNGj383h+e3VdRs1kMiRyiaGXaUZpNskXlyKJGw/THNWP7HXgbSvhLZ/Dmxu9ctvDln4hTxJAPtaSXCTrd/aliMkkbFow42/NlyvVyfmr3is7Wdc07w1pN3qur6ha6VplnE09ze3sywwQRqMs7uxCqoHJJOBQBzWufC3SvEXxO8KeO7me9TV/Dlpe2dpDE6C3dLoRiQyKVLEjyl24YYycg9uS8P8A7Nen+DdUux4b8aeLfD3he71NtWl8I6ddWyaeJ3cSSiOQ25uoo3kBdo451XLuAArFa7DwR8ZPAXxMubq18H+N/Dniu6tUEk8Oh6vb3jxITgM4idioJ4yazv8AhoX4VnxOPDo+Jng//hIftf2AaR/b9p9r+079nk+V5m/zN3y7MZzxjNAEvgj4O6N4C1zx5q2n3N/Nc+MtR/tPUFuXRkil8hIcQhUBVdqA4Ysck89q5zQf2YPC3h3wt8LNAtr/AFh7P4dXv27SZJZojJPJ5M0WLgiIBl2zufkCHIXnqD2Pjj4u+BfhjNZx+MfGnh3wm94rNbJrmqwWRmC4DFBK67gNwzjpketVrP44fDnUPCF74rtfiB4XufC9jMLe61yDWbZ7K3lO3Eck4fYrHenBIPzr6igCLwR8HdG8Ba5481bT7m/mufGWo/2nqC3LoyRS+QkOIQqAqu1AcMWOSee1fOnxE+Btl8Ldc+Buh/2b4z1L4ZeErHU7KTXPC8t++tQXEqKYo5v7M2T/AGdwrbmijxvSIMVU4b6X8EfGTwF8TLm6tfB/jfw54rurVBJPDoer2948SE4DOInYqCeMmtTxf448OfD7Rjq/inxBpfhrSlkWI32sXsdpAHb7q+ZIwXJwcDPNAHjX7NcHiVfG/wAQZYl8Vx/CyRrM+HU8cTXj6ibgRst4yC+Ju0gJEeFnx828oArV1/xM+Att8RPiB4Y8a23i3xF4R8R+H7S6srO60MWTgxXBj80Ol1bTqT+7XBAGOa7jwn408P8Aj7RY9Y8Ma7pviPSZGZE1DSbyO6t3ZThgJI2Kkg8EZ4rL8cfF3wL8MZrOPxj408O+E3vFZrZNc1WCyMwXAYoJXXcBuGcdMj1oAqQ/C973wH4g8K+KvFOs+ObHWoJrW4n1mKxilWGWPy2jX7LbQJjBJyyk5PXGAOd8G/sw+C/C/wAGtT+GV8l74s8Pas9xLqc2uzK91fPM25nkkiWPDDCBWQKVEaYORmu58E/ELwr8SNLk1Lwl4l0jxVp8Mxt5LzRb+K8hSQAMULxswDAMpwTnDD1rpaAPNvAfwhvvBN5YSX3xI8ZeMLfT4PItLPXbi0EafLs3yG2toXuG28ZnaTk7vv4aszRv2a/DOh/BvxV8NIL7Vn0HxI2pPd3Ek0RukN87vN5bCMKMGRtuVOMDO6vXKKAPKPF/7PmleKI/Ak1nr2t+Gtc8ExvDo+uaS9sbpIntxBLG6TwywyK6BCd0fDIpXbXp0MLx26RvNJOyqFMsgAZyB947QBk+wA9qpXniPSdN1jT9Iu9Us7fVtSErWVhNcIk90IwGlMUZO5wgYFtoOARmtU8A0ttQPzg179kH4m+FdWuNL0fw1J4i0m1by7TUba+tIhLEPuFklmRlbbjcMYznBI5qh/wy/wDGD/on17/4M9P/APkmvY7HxBq/xO0ux8Tap4h8QQSapAl7FZ6XrN1YQW0cgDpEqW8iBtqsBubcxIJzzU/9hyr/AMzJ4wH/AHNuqf8AyRX4ni/EPIsPiKlGVOo3FtXSVnZ9NTzZeE+ExbeIejnra7669jxX/hl/4wf9E+vP/Bpp3/yTR/wy/wDGD/on15/4NNO/+Sa9r/sOb/oZfGH/AIVuqf8AyRR/Yc3/AEMvjD/wrdU/+SK4v+IlcP8A/Pqr90f/AJIX/EH8F/Un/keP6P8Asg/FHxTqEOl6n4Yk8O6dd5iudSur60lSCMjDMEimdmbGcADBOMkDmv0gC/KB6DrXxtqmvaz8M9H1DxNpPiPxBPcaVbSXrWmp61dX9vcrGpdonS4kcAMAV3LhhnIOQK+yvvAdq/R+Gc/wOfUJ1cFFxUXZppJ/gdVHhelwunQpLSeu9/IfRSUtfZnSFFFFABRRRQAUUUUAFFFFABRRRQAUUUUAFFFFABRRRQAUUUUAFFFFABRRRQAUUUUAFFFFABRRRQAUUUUAfP37en/JqHjr/tx/9L7euN+Dv/JI/A3/AGA7H/0nSuy/b0/5NQ8df9uP/pfb1xvwd/5JH4G/7Adj/wCk6V+ReIn+7UP8T/I+pyH+JP0O80XTX1jVILNG2eYeWxnGBkn8hW1d3Hh6wu3tRpkt0sZ2PcNcMpJHBIUcfyrL8N6qui6tBdOpKKSrAddpGCa63R5YdN1Z5oNYszpUztK8LsFkyQcDBGeDjuOlfB5HQoVcOlFxU3K0nJRk0raNKTStfdrU9XGznCpd35UtLNq766rr2Wxk6Tp+lHRNU1Caze6SCULFG0jRttJAAJB681dk8NafJfaJMkD28N6TvtZHJIwueD1/yKS016PT9J12a1uo4rl7ovDyu4qWHIU9eM9qytH1ya98TWV1qF1kIcGR8KqjB/AV68qmW0Vh8NOEZSlbVKKS993bd76rptY5VHEVOeom0lfq+21tt+pN4htbSx+1Qx6BLbqrFEvGlkK9eDgjHP171d1q30LQ7m1t5tLeUSxK7zJcOGXORwucHp61U8SQz3El5P8A23bXFsXZ0t1uiTjPAC9Mir3iGztNdvLS4XVbKGFIFR90oLjBJOFHXr61pOmufEOjSjzLlspRp2td3tbpbruZxn7tPnk7a3s5b2VvP9Cv/wAITE3iRbOOZjZNF5+/+ILnGPrnvWZqF5ojxzxW2nSwsoIjuBMWyexKngA+1by+L7FPFCuCf7PW3+zCTBz1zu9cdqwdQ8O2tqtxImr2k0KgmNY23O3oCo6fXNefjqOHjQm8sjCXvS572dtFtfVLe1jpoSqOcfrTktFbfX1t120ZlafbrdX9vDI+xJJFRm9ATjNdN4k0/TNIE1sukzxHbiK980sGbGeQeMevf2rl7SGOa5ijlmEEbMAZCuQB64rtbfUE0zR76DUdVttSgZCsMMb+Y+e2e/p9K87I6dGrh6sKkYxb+01F2strPVJ9GjpxspxqQcW35K6vrvpp8mZzaZpug6PZ3V/bNfXN2NyQiQxhRweo5zyKm8N6do2sXGoTSWsiWsMSuInlb5eu7BByRx3pbuSz8T6Hp6C9gs7y0Ty2W5barDAGQfwpui/Y9Hg1m3OoQzNJa4DKcKzYb5VJ+926ete7RhRp4ylywg8Okmm1Ftvlbd29W79GcMpTdGd5SVS/nor9OmxDL4WQeMhpyhhaMRIDn+DGTz+YpPGmk2Gmrp0thH5cVwjOfnZs9MHkn1rV/wCEhs/+EVW6Esf9rLB9l27hvxnGcdenOax/Fd5BdaXoaRSpI0NvtdVcEqcLwcdDWWYUMuo4DEewUXKaU09LpNq0V2troi8PUxE69Pnukrxfm0t/yOcrxK3/AOUhnwv/AOwHc/8AojUK9trxK3/5SGfC7/sB3P8A6I1CuPgX/kbx9GdGc/7q/VH2x/wiui/8JIfEY0iw/wCEhNt9i/tb7Kn2r7OGLCLzcb9m4ltucZOcV4f+zL+x/pPwE+Det/DzxHqVr8S9L1TWptXlGraTGsJ8xYgI2hd5FbDRbtxPVugxX0RRX9JnwA1VEahVAUAYAHQU6iigAooooAKKKKACiiigAooooAKKKKACiiigAooooAKKKKACiiigAooooAKKKKACiiigAooooAKKKKACiiigAooooAKKKKACiiigAooooAKKKKACiiigAooooAKKKKACiiigAooooAKKKKACiiigAooooAKKKKACiiigAooooAKKKKACiiigAooooAKKKKACiiigAooooAKKKKACiiigAooooAKKKKACiiigAr5k8dW8XxH/AG3/AAn4O8QxJeeGvDXhOTxbYabcqGguNUN2LZLhk6O0Eedu77rS7hg4NfTdeXfFj4Kp8QvEPhzxZouu3PhLx34bMw0zWreFZ4nilAEttdQMQJ7d9qkoGRwVDI6HmgDDt/jLo+pfHXwx4Q8Q/DTXfD3iy6s9QudD1jWItMnTyIvLFz5UtvdzSRBwYvlKruwMjjj5t8LeKrHWvgD8dfh3B4M8ReNfEOueLvEljZabaeHbuWxknmu2SJnv2iFpEI3KyM7ygpsz94AH6W0P4H+ItR+MGhfEXxz4u03W9V8P6fc6dpdr4e0OTS7cLcFfOacS3Vy0jfu49u1owuDkNnjo/gv8JT8H9H8RWH9q/wBrjV/EOoa95n2byfK+1TGXysb23bM43cZ64HSgD5o8QL4j+Ff7QP7MmnXuj6p498R6X4F1SwvYdImtVnuJkis0llDXU8MZG5STl8nPANd7+2Fr194k/Zbur3UPDmp+Frp9f0VTpurSWslwgGq2wDE2000eD1GHJ9QDxXc/FX4I+IvF/wAYPBfxD8LeLNM8P6t4asL+wFtq+hyalBcJdGLcxEd3bspXyuOTnPtUPxM+C3jP4w/B/U/CHiXxnocesT6hZ3trq2k+G5oLeEW9xFOqPbyX0jSEtEQWEqcN04yQDkP2/dNttF+Bk/xJso1tfGvgW9tNU0LVIxtnhkNzFHJAGHJjmRzG8fKtkZBIFHw5x8QP22finqOvRi5m8C6TpGn+HreYZWyW9gee6njU/dkkYCMuOSse3OOK67WPgX4m+J2oaQvxR8a6fr/h7Sb2HUovD/hzQW0q1vLmJw8TXhmurqSVEcKyxo0Slh84kGANLxp8E9SuPiZH8Q/AniWHwh4tmtF07Vlv9NOo6dq1qm8xLPAs0LiWNmykqSqQCysHUgAA9KtND0/Tb3Uby0sLW1vdQkWW8uIIVSS5dUCK0jAZchFVQWzgKB0FfMPx78QX/hn9tb4KXuneGtU8V3I8O6+o03SJLWOcgm1ywNzPDHgd8vn0Br6F8DaH4p0e3vZPFfie38R6hcyh1XT9LXT7K1QKFCQxGSWXnG5jJNISxO3YuFHB/FX4I+IvF/xg8F/EPwt4s0zw/q3hqwv7AW2r6HJqUFwl0YtzER3duylfK45Oc+1AGH8bvit408IeEfBPj230zUvCGi2PiS2tvFOgawllPPJps7/ZzLvt5J1UxySRSDy5Qdobd6VxPx8/aW8V/DXxd8U9c0e6jufCfgXQtP0/+y5LMSpc69f3C+Wzso81khheFmjRlz5uOSRj27VvhrrvxC+Fvirwf8Qta0fW11y0nsTc6Ho0unRwxSR7QTHLdXBZ1YlgwdR044yeL8M/sm6evwJ8UfDvxl4huvFN74pvJtR1nxFaw/Ybia6ZkMM0al5NjRLDAFyzDMQJGDtoA5P4c/ErxrYfF7wXokWuePviJ4e1q2uINcvPFHgC40OLSbiOEyxXEM32C2URyMrR+VI0rAsmGzndw/hv4mfGHxB+zf8AEP4rSfElob/wjqWtPp2jw6NZCzvbexupD5N6TEZG3JGYw0DwFVwSWbLH6a8BeEviVo95Yf8ACYfELTPEdlZweX5el+Gv7OmvZNu3zLmR7mcHu2IUh+bH8PyHj/Dv7MH9g/s7+Ovhb/wkvnnxRJrL/wBrfYNv2b7fJK+PK807/L83H313Y/hzQB5f8WdK1b4gftPfs56zY+NPEHhpdd0fWbqCLT4dPk/s7/Qrd2ERntJNxk3AN5u/G0bNnOfr62gkt7SKKS4kunjRUaaUKHkIGCzBQFyepwAOeAK8e8YfAHU9SuvhZrPhzxTbaL4p8AW81na3WpaU19Z3kE1qsEyyW6zwuCfLjdWWUbSpB3A17JbrN9nQTurzBQHeNCis2OSFJOBntk/U0papoD4t+FP/ACS3wf8A9gaz/wDRCV1PGAawNH0jVPhzo9h4Y1Pw94inutHt47H7Rpug3t7bzpGoRJUlgidCGVQ2M7hnBAIxVz+3Jv8AoW/GH/hJap/8j1/DmacOZxLHVnHCVGuaWqi2t+9j9kw+PwiowvVWy6rsam32o2+1Zf8Abk3/AELXjD/wktU/+R6P7cm/6Frxh/4SWqf/ACPXlf6t5z/0B1P/AACX+R0/2hhP+fsfvRk/FQf8Wu8Ycf8AMGvP/RD19rD7o+lfGOuaTq/xC0PUvDOleHfEcV7q9rLYpNqOg3tlbwiRChkklmiRAqgliM5OMAEkCvs5eB1r+jvDHL8Zl+DrrF0nBuSspJpvTzPgOI8RSr1oOlJSsujuSUUUV+1nyIUUUUAFFFFABRRRQAUUUUAFFFFABRRRQAUUUUAFFFFABRRRQAUUUUAFFFFABRRRQAUUUUAFFFFABRRRQB8/ft6f8mn+Of8Atx/9L7euN+Dp/wCLR+B/+wHY/wDpOldl+3p/yaf45/7cf/S+3rl/gbp76l8KvBEaskaroNkzySNtVFEEeST+Ir8m4/pzrUMPTpq7cn+R9NkklCU5S2sdL1waOa0Nb0caTq72Xnedt2/Pt253AHpn3qXVtLtdLu57Y3czzR8ZEChScZ/v5x+Ffizy/EQc7pLkdpXa0fbfU+s+sU5cuvxK60exlc7vajvmg81sL4bk/sWe+knVGjVXEIG5trHAJ5+XPUVhh8LWxXN7JX5U2/JJXe/kaVKsKVud2voZFFXLHTvtUU08kggtoQN743Ek9FUdyfqPrVe6WCNh5Ekkg7+ZGEx9MMc0Sw9aNJVpKye2ur1tdK97CVWDnyLci+go+orR0/S47rTbq8nneFICoKpGGLbs+rD0pLjSguni8tp/tNuDsk3LtdGPTcuTwexBNa/UcR7JVFHRq+6vZNpu172Vn0J9vT5uW+t7dd/XYoUVOtjctb+eLaYw9fMCNt6464xTbayuLrd5EEs+3r5aE4+uK5vYVrqKi7vVaPVGntIWbvsRCkpWUxsVKkFTgqRgg1Pp9m+o3kVtGQGlYDLdB71FOE6k1TjrJuyXmVKSinJ7FfJpavzWtlHdXC/aZEjR9qL5Ydzjqx5AA49c8/jRqOjPa3UEMTC4W4VZIXUbSwbgZB6HNdksDXjGU0k0nbRp9bLS9912MViKd0npcz8ZxXicP/KQz4X/APYDuf8A0RqFfQOr+HzpNpaSm4SczFgRGMqpUgEbu/X9K+fof+Uhnwv/AOwHc/8AojUK+74Ow1XCZ2qVZWlyt9Huk1t5M8bNKka2DcoO6v8AqfeFFFFf0SfChRRRQAUUUUAFFFFABRRRQAUUUUAFFFFABRRRQAUUUUAFFFFABRRRQAUUUUAFFFFABRRRQAUUUUAFFFFABRRRQAUUUUAFFFFABRRRQAUUUUAFFFFABRRRQAUUUUAFFFFABRRRQAUUUUAFFFFABRRRQAUUUUAFFFFABRRRQAUUUUAFFFFABRRRQAUUUUAFFFFABRRRQAUUUUAFFFFABRRRQAUUUUAFFFFABRRRQAUUUUAFFFFABRRXhHjTxFq1p+2N8MdFh1S8h0e88Ma5cXOnR3Drbzyxy2Yjd4wdrModsEjI3HHU0Ae70V4R408RataftjfDHRYdUvIdHvPDGuXFzp0dw6288sctmI3eMHazKHbBIyNxx1NeAfAH4seMvh58Ztd1bxh4n1TXvhx418bax4Xt21W7eaPw/qVvdSfY44y7/u4J4y0YVRgPGnQEUAfe1FeEfs4+I9W1z4hfHi31HU7y/t9N8Z/ZbGG6uHlS1h+wWreXEGJCJuZm2rgZYnvXn37UHi7RtJ/ae+EukeMfHd94K8DX2i6zNe+T4qudBtpriM2/k+ZNDPDlhubALdzQB9cUV89r8WvCHwj0LwLc+Dr2bxz4G8WeJk0W68TN4vudcXTp5UKRMJp5Jy0ZljWIqJEVGcHBLEHR+Jf7UenfC/x94m0fUdFuLrQ/DfhqHXtU1a1nUuk89yYLSxjhIAaWYqxBaRQOOxJAB7nRXinh/wCOHimw+IXhPwl8RPBFj4SuvFltPJpFxpOvHU0+0Qx+bLa3G62g8uQR5YFPMRtjjdwN3A6b+2N4q1j4aeJ/iHa/CxT4P8K6hfWuryzeIFW8lhtLho5prKEW5WbbGpcrK8HzAopbG8gH1TSHoa+U/jJ8SPiL/wANM/A+DwbbaZe+H9Y07WLq3tbrxLdWMGqAWsD7rqOOzlVPK3BoziXJZv8AV9T9RW7TvZxtdRxw3JjUyxwyGRFfHIViqlgDnBKjPoOlAnsfBPjj/gop4ok8R3S+DdE0NdCjdkt5tWhnnmnUEgSfJLGEDDB24OM9TWEf+CiXxTH/ADCvB/8A4L7r/wCSq+WNPGdPtv8Arkv8hVgYHUZr9swvDmWyoQlOndtLW77H4biuJczjXnGFSyTell39D6e/4eJ/FL/oFeEP/Bfdf/JVH/DxP4pf9Arwh/4L7r/5Kr5hzRk11f6s5X/z6/FnL/rRmv8Az9/Bf5H1x4P/AOCjHiy3162Pi/Q9Dn0MuBcvpEM8E8SZ+Z13yyBsDnbgZxjIzmv0BVsjIGa/D3UP+Qfc/wDXJv5Gv3CX7o+nWvznibL8Pl1eEcPHlUl3v18z9H4YzLE5jRnLEyu0+yX5ElFFFfHn2wUUUUAFFFFABRRRQAUUUUAFFFFABRRRQAUUUUAFFFFABRRRQAUUUUAFFFFABRRRQAUUUUAFFFFABRRRQB8/ft6f8mn+Of8Atx/9L7euO+Df/JI/A/8A2A7H/wBJ0rtP27beS4/ZT8dJGu5gtm5A9FvYGJ/IGuM+CGoPH8I/BEtrM8R/sOzjLRsQeIUBGR7j9K/J+P7KhQctFzH02R35527HpnjJWbxNLsG58RhQoySdi4qXSZ5NavrmPVIo3j8tmlmMSpJGVHDblAOcgDBrDuNQu7xVE1zNMFOQJJGYA+vJpZtUvLqPy57qeVM52vIzD8ia/J/7RpfWqmIXNyybfLpZ3767a7n0X1afso09LpWv1XmhBHafZyTNMJsfcEKlc+md2f0rV0X/AJFvX/8Adh/9CrDq2msX8KBEvrlVAwFWVgMegGa4sHi6NGr7ScbaNaa3urXd30ub1qU5R5U76p6+TT6LyNXTrgx+Fb3yo45JY7hWfzFDBVK43bTx145B6/SoNahibR9MuWiSC6lD71jUKGUHCttHA79BzWXFeTwzNLFNJHM2curENz15FMmuJbiRpJpGlkbqzsWY/ia6amZQqYb2LTbSUV2Vne687aGccM41ee/W/nta3p1/Q2NPx/wi+rH/AKaQ/wA6fp2LPw1qDzgqt08UcQPBba2WI9gO9ZFtfXNpuFvcSwBvveU5XP1waZcXE1zIZJ5XlbGNzksfzNFPMaVKNOaTc4xcfLVyu/ue1glh5TlJN6Np+eltPwOu1W/i07xP5kVncXB8tViVZhsdCmAFXafl69+uaytS/wCRX0sxDEZllMu3+/n5c++3pWVHqF0tuYVuZRAQR5ayMFweoxnFNtr65stwguJYN3Xy3I6dM4NdNbN44hzUrqM77JLlbs3a1r7dzKnhHTSturd9bXXy3uLNBcs0skscpKt87urHDHpknoT71BipPtUuyRPMfZIdzjccMfUjuaZXzlVwbvC/nfvf/Kx6cOZL3i/o+l/2g0kksnk2kI3zTH+Eeg9WPYU3WNQ/tK83IvlwxqscSeiqMAfX/GobfUrqzDLb3M0KsclY3ZQT68Gkk1C5uZEkkuZZJEOVZnZiO/BJ4r0HiKKwqo07pt3lotbba30SXQ5fZ1Pbc8tunl+HX8jX1T/kVNEH+3N/6EK+dIf+Uhnwv/7Adz/6I1CveZNYvpkMb3tw6EYKtKxGPQjNeDW/zf8ABQv4Ylfm26Hc7sdv3F/1/MV9/wAK4inic8hOlfSFtVbZJd3vY8XMacqeDkpfzX+93PvCloor9/PigooooAKKKKACiiigAooooAKKKKACiiigAooooAKKKKACiiigAooooAKKKKACiiigAooooAKKKKACiiigAooooAKKKKACiiigAooooAKKKKACiiigAooooAKKKKACiiigAooooAKKKKACiiigAooooAKKKKACiiigAooooAKKKKACiiigAooooAKKKKACiiigAooooAKKKKACiiigAooooAKKKKACiiigAooooAKKKKACiiigArw740eA/FEPxX+H3xQ8KaWPE0/huC+0vUtAjuI7e6vLO78nL2zzMsXmxPCr7JHQOu4bwQA3uNFAHg/hfwj4q+IX7QFh8S/EXhq48F6P4f0S50bStI1G6tp9QuJriSGSe4lFtJLCkYWFERRKzE7iQvGcD4f/ALOFx4j+CPxR8BeO9PbTYfE3irWtQtZIpo5JIoproy2l1G0bHa6kJIoJBBUAgdK+l6KAPmf9iT4c/Ev4f6T8RpvinZRQeIdX8R/akvILmKZNQijtLe3F0NjsU8wwl9r4YbuQKufGfwx4ws/2mvhh8QNC8F6p4x0TQ9H1exv49Iu7CKeKS4MHlYW6uYAwPltkhjjFfRlFAHivxO8O6v8AtEfAfxl4fufCeseCdZuIG/suHXZrGST7XFtmtp1NrczoFEyp95gflPGME+TXX7NfjT41fs9fFSLxlY2fhr4kePtUi1L7DqEyXNvaJZtCtlayvAzqY2W3JbaWx9ofgkYr7DooA+dvgz8O9CsvFGj6nB+zHofwt1a1gaS51s2+io1vI0ZVks5LJ5ZZMlmUmQQDYSevyHlPBvwP8b6X+xp8V/A11ohj8Va5L4lfT7D7XAfOF3NO1v8AvA+xd4dT8zDGfmxX1pRQB80eM/h3400PxL+z94x03wvdeJz4L06803WNF027tYrxftNjFGJIzcTRQuEkh2sPNBw4K7sGvo6GR5rdHeGSBmUExSEFkJH3TtJGR7Ej3qzSE4BNAH4jTaXd6DNJpl/A9rf2LG2uIJBho5EO1lI9QQRTOMHivtL4qftP/DbVfGd/NafBzw3452uYn1zWkt45LkodoZCbeZmTA+UsQcY4Fch/w0f4C/6Nt8B/99wf/IFftmExmbvD03DAyastb2vpvbzPBfg/neO/2mlCXLPVe70eq6o+XKSvqX/ho/wD/wBG2+A/++4P/kCj/ho/wD/0bb4D/wC+4P8A5Ars+u5z/wBC+X3/APAD/iCvEH8kv/AV/wDJHy2dPudWxYWcEl1eXR8iCCJSzySN8qqoHUkkDFftyAF9q+Evhn+1H8NtF8X2N1efBjw34JUPs/tzRUt5JbXd8pdsW8TBAD8xUk4zweh+7QSRn1r844mr4qtXh9aoOm0tE9b67nfheE8bwmpYfGxalPVXVtNu7JKKSlr447wooooAKKKKACiiigBtH4V5P+0F+0V4b/Z58MxalrIkvtRvCyafpNuwEt04AzyfuoMjLEHGRgEkA/IGqftWftCeOJGutIGi+CbGQ/uYTbLJKFJ4LGVZCTj/AGV/3azlKMNZOxx4jGYfBpSrzUU+5+i/4frR+H61+a3/AAub9pn/AKKPpX/gutf/AJEo/wCFzftM/wDRR9K/8F1r/wDIlR7an/Meb/buW/8AP5H6U/h+tH4frX5rf8Lm/aZ/6KPpX/gutf8A5Eo/4XN+0z/0UfSv/Bda/wDyJR7an3D+3st/5/I/Sn8P1o/D9a/Nb/hc37TP/RR9K/8ABda//IlH/C5v2mf+ij6V/wCC61/+RKPbU/5g/t3Lf+fyP0p/D9aPw/WvzW/4XN+0z/0UfSv/AAXWv/yJR/wub9pn/oo+lf8Agutf/kSj21P+YP7dy3/n8j9Kfw/Wj8P1r81v+FzftM/9FH0r/wAF1r/8iUf8Lm/aZ/6KPpX/AILrX/5Eo9tT/mD+3st/5/I/Sn8P1o/D9a/Nb/hc37TP/RR9K/8ABda//IlH/C5v2mf+ij6V/wCC61/+RKPbU/5g/t3Lf+fyP0p/D9aPw/WvzW/4XN+0z/0UfSv/AAXWv/yJR/wub9pn/oo+lf8Agutf/kSj21PuH9vZb/z+R+lP4frR+H61+a3/AAub9pn/AKKPpX/gutf/AJEo/wCFzftM/wDRR9K/8F1r/wDIlHtqfcP7dy7/AJ/I/Smivzm0v9qj9ofwQ63WqHRfGtnH/rYPsqxyMueSvlLGc/gfoa+vf2eP2kPDv7RXhua90tH07V7Mqmo6POwaW2Y5wQcDehwcNgdCCAeK0jOMvhdz0cPjKGMTdCalbsevUUUVZ2hRRRQBzPxE8F2fxH8C674X1Aslpq1nLaPIoBMe5SA4B7qcMPcCvg34J/Eab4L6ld/CP4ksuh6rpMzJYX1w223nhZiVAc8YOcqx4IOOCMH9Fj+lcF8WPgd4L+Nelx2Pi3RIdREOfIulJjuIM9dki4YA9xnBxyDXh5vlNDOcM8NX06prdPudmFxU8LPniebwzpdQpLDIssTjcrowZWHqCOtSVwk3/BMX4WSSsRrni6OMsWEa3tttXPYZtifzNN/4dgfCz/oP+MP/AAMtf/kavzH/AIhz/wBRP/kv/wBsfRf29/07/E72iuC/4dgfCz/oP+MP/Ay1/wDkaj/h2B8LP+g/4w/8DLX/AORqX/EOf+on/wAl/wCCP+3v+nf4ne0VwX/DsD4Wf9B/xh/4GWv/AMjUf8OwPhZ/0H/GH/gZa/8AyNR/xDn/AKif/Jf+CH9v/wDTv8TvaK8g+In/AATo+GvgzwD4m8QWWs+KZrzSdMur+GK6urZoneKJnVXAtwSpKjIBBx3Feffsu/sZeCPj78P9Q8Q69qGuadeW2qSWCRaTNBFEUWKJwxDwud2ZW5zjAHFH/EOf+on/AMl/+2D+3v8Ap3+J9QUVwX/DsD4Wf9B/xh/4GWv/AMjUf8OwPhZ/0H/GH/gZa/8AyNR/xDn/AKif/Jf+CH9v/wDTv8TvaK4L/h2B8LP+g/4w/wDAy1/+RqP+HYHws/6D/jD/AMDLX/5Go/4hz/1E/wDkv/BD+3/+nf4ne0VwX/DsD4Wf9B/xh/4GWv8A8jUf8OwPhZ/0H/GH/gZa/wDyNR/xDn/qJ/8AJf8Agh/b3/Tv8TV8efErw38NtLk1DxDqkNkqrlINwM0x7BE6sf09SK5L9jXwXrXxQ+KWu/HHxBZPp+nzRNp/h+1lXkx8K0o9goK7hwzPJ6V3ngf/AIJ6fCTwdqq6hcWuqeKJUfzI49dukkiB90jRFcezhh7V9J29vHaQRwxRrFDGoRI0UKqqBgAAdABX2fD/AAvQyOTq83PNq17WsuyPIx2YzxiUbWiuhZooor7g8cKKKKACiiigAooooAKKKKACiiigAooooAKKKKACiiigAooooAKKKKACiiigAooooAKKKKACiiigAooooAKKKKACiiigAooooAKKKKACiiigAooooAKKKKACiiigAooooAKKKKACiiigAooooAKKKKACiiigAooooAKKKKACiiigAooooAKKKKACiiigAooooAKKKKACiiigAooooAKKKKACiiigApCdoJPSlprLuUg9DQB83fCXxF44/ae0nUfHdn491PwB4Knv7my8O6f4dsbCS4uraCZ4Td3Ut7b3GWldCVjjWMIoGTITkc3qf7RXj7wv8Mfjv4f1K0bWviN8N7JvJ1rRYbaEXNtNZPPaanJBcSCNSuxvNjQvlo22RkEIL/7PeuT/ALL/AINn+Fvi/wAL+LPI0O+u5NF1rQ/Dl9rVpqWnzXM0sLb7KGUxSoG2PHKEbhWG4Nmquj/Cnxj4+8F/tF+L7/w/JoOv/EzSmsND0C+eNLuC0h094LUXJVikcsjyO5TcfLDAMQcgAHO/Gj46+MJv2SPBXi+/s/E/gvUzq/hp7vUFmtxLqcUs0JuHiSwnlYxyAt+6ZUZg23y+1fQnhP47WPiL4h/8IXqnhvxB4P124sH1TTI9eht1TU7VHCSSQmGaXaULRlopvLkAkU7Pvbfnv4hf2p8Rv2Q/hpo2j+FPFX9t6Jq/heHUNLvvDt7aXMDQTW5nYJLEu+NArbpY90Ywfmr1r4leF9W1T9rD4Q6pbabfSaRZ6Jr8F3qUEDtDbPKtqI1eQDajNtbaCedpx0oAmvP2tPDljDcaufDfiaXwFb6n/ZM3jtLa3/slJvMETPgzi5aFZj5RnWAx7gTuKgtWl4h/aS0vSfixffDbS/CnibxV4us7O21F7XSIrUR/ZpvM/febPcRIqoYwrBmUkyoED/Nt+ZvhD8EPC3hv4UxfCj4neDfiprHiKxuJtOn03S9R8QyaDq8bTmSGaKWGddPjidHQlZWi2MrhwCMn6B8B+GdU0/8AbA+KOrS6XeQaLdeGtDt7XUJIHW3nkje73okhG1mUMuQCSNwz1oA9v1CZ4dPuZUOyRImZTwcEAmvjH4UftB/En4/fDn4beEfCOubfG95p8Gq+NfGws7Z00O1aRikawlPJN3cKmEjKEKhLlcEGvs3VFaTTbtVXczQuAqjJJ2nivgn4F/Cnxd+zL8Kvhp8UPCvg/VjcXGmxad8QvAtrp7rf3sXmuIr6K327zdwl8spGZIyRwRkgH1b4w+OkHhbxVdeFNG8KeJviDr+m2C3+p2/h2K0/0GJuIjM9zPBGZJNrlYoyzkITtAwTB4b/AGmvBvivxF4C0zTTfzQeONPur7RtSkgWO2ke3I861fcwdLhQWJjKdI35ypFeI658PrLwl+0p8RvE/jHTfiPN4a8aW+nX+j6p4HudfCxSW9usE1td2+lMJUf7jo0sZUqXAYMrLVr43/DbSvh9+y34c8WeAvDmp+Gv+FbaqvjOw0nVJ5JLxoVnkkvY5XllkcGaGadirsWG4KwUgqoB9C+FPi3pHjP4keNPB2nWt+974RNpHqN88aC0MtxF5qwxsHLM6ptLAqAN68nt5d8Z/E/jC8/aa+GHw/0Lxpqng7RNc0fV76/k0i0sJZ5ZLcweVhrq2nCgeY2QFGc1q/sZ+Hr6x+Cdr4n1iHyfEXjm+ufF+pKeqveP5kUf/AIPIjx22V59+1B4R0bV/wBp74Sav4x8CX3jTwNY6LrMN75PhW5162huJDb+T5kMME2GO1sEr2NAHruoeNofgPceENE8V+JPE3jB/F2uf2RZa3qdtp6LaXDwl4oZfs0NuoR/KcKRG7bmwSBjFjxp+0V4R+HvjrUvDOtte2jaT4dbxNqOqLAHtLS184worEMZGldw22NEYttPfAPn/j7wL4a+Jf7MvijQPhf4WuPCr6U41PRdObwtdaAE1K3dbqFo7eaCFjukRQXRcHcwznNeX+IPhH40/aO/Z9+M/ic+HdR0Pxl421Gzl0vQdWD6bdrYabJEYLZ/MCtE0jx3LqW2jM6tkDmgD6I8H/tCWviLxho/hrXPB/ijwFqmuWkl7o8fiSG1VdQSNQ0qIbe4m2SorKxil8t8E/KdrY4+1/bZ8L33hXWfFVp4O8aXPhPQb+4sNc11dPt1t9LMM5ikkdWuBJPGoHmE2yTFU+8FYFRR+Ffhj4c+LPHfhTXLDwn8VT4j0mOW7hn8cXPiLyNGeSBo5Af7Sn8mR2DmP9x5pyd33RvHD+BPAXiez/YR+Mnh+fw5q0Gu383is2mlyWMq3VwJp7gwmOIrufeGUrgHdkYzmgDuvjB8e/GPhL9oz4T+HPDnhnXde8NazZapPcw6W2lbdY2W8TxGF7i5jZPJLFm3GIMHG3zOg+ioZ5J7FJZIJbV5Iw7QylS8ZIyVYqSuR0OCRxwTXy9400zVvCPjT9mbxleaBrd5ofhzSr/TdY/snSbnULqxluNPhWIvbQI823fC6FlQ7WKhsZr6jjmW6tBMgcLIm5RIjIwBGeVYAg+xGRTW41ufjZof/IE0/wD694//AEEVeqrpEMltpdpDKjRzRRLG6MMFWUAEEeoIIq1X9mZfJfU6Ov2V+SP9BMqlF4ChZ/Zj+QUUUV6PMu563NHuUdc/5Amof9e8n/oJr9mof9Wn0/pX4za0rSaPfIoLO0DqqjqSVIAr9mYf9Wn0/pX4B4jtPF0Lfyv8z+XfFpp47DW/lf5klFFFfkB+DBRRRQAUUUUAFFFFAH5j/FfWX+Kv7WfjbUNQc3Fl4WkGl2FuxykJjJQkD/fWZ/q3tXoHw10W08R+OtG02+j860ubjZIgYruXBOMggj8K8p0r/kvvxv8A+xmuv/Sq5r2P4NHHxO8On/p6/oa8iq+avZ+R+NZ3N1s8VKprFOKt5O1z1ix+H/gbxN458QeEYfDVxpklhFvXVIb+WTn5f4Gyqn5u+c4NeJW/gnVr7TdW1Kytxd6Xprsk90rooHPBCltxz7A19LWmueMdQ+MGqaNqFjJdeDZFdGN1ZqsITys8SbRvy3GCTwT6ccZ4N0u21DwT8UtH8Pn7UPtLfZYY23F4xnbt/vAhSB64HrWtSlGXTv5HbjcuoYpxjGPLZzWiUW7K6SS3XS+7PF08I6tJ4Zk8QrZ50eOXyWuPMThuONud3cc4xW1D8HPGVxpH9px6DObPy/MBLoJCuM5EZbeTj2r0S88N6l4d/ZvmtdQtWtLqa/jmWCQ4dVaRQu4H7p46Gunt9Jn+Jd0U8RaDqvhTxLYWu1des5SsBC9QGztwck4BPGfmFZxoJ6O97Hm0skotqEr8zinbbV3ur2aW2z+88J8L/DPxP4ytHutH0mS6t1bBlZ0iUnuBvYA/h0qvdeAfEFj4lg0C402SHVpyBFbu6gPnOCr52kcHnOODXqvhnwTp1v8ACyx1SfSdQ8byz3jxJp1reyxw2/zspcBeRnaCWx/EOg5rsviBH5fxc+Gu6H7OxVtyGTeVwB8pbvj170lh1ypvy/H5Dp5HReHjUm2pPlvrfSTt2svvZ4evwV8bNb3M48PXBS3Lq43R7yV67F3bnHoVBB7ZriSCuQRgivo7w9qVy37UWpxNdSvBski2u5K7BEGCgdgDzivCvGkaw+MtejRdqLf3Cqo7ASNWNSEYq8e7R5eYYGhh6anQb0k4u7T2tqrJb3PWvG2h+B/h54d8MXE/hE6vcana+ZJIdTmgwwRCTgEjkv2xivLtP8MX/jzXrtPDWiSCPJkW1SXesCk8K0j4H/fRGa9t+LnjD/hF/CPgdf7F0fV/Osv+Yra+f5eEi+58wxnPP0FY/wAPZZ/Enwd8cw6JDHBrs935z2tkNh8tth2RgHIXAkAHPcd66JwjKfL+nke5jMJQxGL+rxaSjG/LGKT0inZO2rZ5X4q+HPiPwTFDNrWlSWcMrbUl3pIhbrjchIB68H0NaCfBvxjJZm7XRHNt9nF153nRbfLIJBzv64GdvX2r0GO1vfDf7OOq2fiKKS1uLi8AsLS8BWQDch+VTyPuu2MevrU/xy8Tato/hHwRaafqFzY29xYEzLbyFPMwkYAYjkjDHjpzUOjCKcnfZHHPK8HRpzrVOZJRT5bq6bbVm7fPoeO6l4Q1fR9EsNXvLPydO1DP2abzEbzMdflBJH4gVbuPhz4itr7SbOTTsXOrLvso/OjPnLgHOd2F4I+9ivUvFfhzUfF3wR8BLo1rJqTwuYpEtxuKE5Xn0AIwSeB3rp/FtnJp3xH+FNpOV823gMT7eRuVVBwfqKPYr8vxGskpayd+W1Oz015rX1t0PGo/gj44kt7iVfD9xsgZkfMkYYlTg7V3ZcehUEHtmqdx8JvF1noL6zNodxHp6J5juxXeq/3jHneB3yRwOa9j0HVrtv2odTje6leIRvDsZyV8sRBgoHoDzj1qj8JdSu7/AMe/EOO4uJZ1kinZ1kcsCVkKr19ASB7cVXsYN213aNFlOBnJQi5XblHdbpXvts+x8+1hfDvWJvhT+1Z4B1fTGaC38TXQ0i/t4zhZvNdI8sP954n+qZrdrj9V/wCS+/BD/sZrX/0qtqywzaqpHLwxUnTzOEIvR3T+7/gH6nUUUV7Z+5BRRRQAUUUUAFFFFABRRRQAUUUUAcP8dP8AkifxB/7F7UP/AEmkrxH/AIJ0/wDJE9a/7GGf/wBJravbvjp/yRP4g/8AYvah/wCk0leI/wDBOn/kietf9jDP/wCk1tQB9TUUUUAFFFFABRRRQAUUUUAFFFFABRRRQAUUUUAFFFFABRRRQAUUUUAFFFFABRRRQAUUUUAFFFFABRRRQAUUUUAFFFFABRRRQAUUUUAFFFFABRRRQAUUUUAFFFFABRRRQAUUUUAFFFFABRRRQAUUUUAFFFFABRRRQAUUUUAFFFFABRRRQAUUUUAFFFFABRRRQAUUUUAFFFFABRRRQAUUUUAFFFFABRRRQAUUUUAFFFFABRRRQAUUUUAFFFFABRVa6uorO3luLiVIIIlMkksjBVVQMkknoAO9eL+Ffjd43+LGlnxB8OfAOlX/AIOmd0sNX8V+IpdJl1FVdl+0QQQ2Vyfs7YBR5Gjdgc+WF2swB7jRXivxO+OniTwH4f8Ah08HgaNvE3jDWIdFGi6xrS2sdhM8MspMlxbxXIcDySPkU5DA8cil8LfHvVX+IWu+AfGfhW38N+MNP0Y+IbNNL1U6jYajYBhGzxztBC6yLLlGR4hgFWBYNwAe00V4D8C/jd8TPjf4H8KeNLb4e+FNK8Ma9HHc7pfGN1JewQF8MfJGlhGcAEhfNAPA3DqJ4Pjd4/8AFXxN+IPhTwf4D8O6lB4Pura0nvda8VT2Ely81sk4KRR6fOAAH28v1GaAPd6K8f8AB/7S/hjXvAPjHxLrkF54Nn8FSTQeKNJ1hVNxpksUYkb/AFZZZUdCGjeMkSBhjnKiPwt8UfiZ4qsdK8QQ/C20tPC2pNHLHDc+Iwmux20jALLJZm2+zqwUiRo/teQuerjyyAeyVw/xi+FOnfGz4c6v4K1nUNS07SdWVIruTSZEjmkiDqzRbnRwFfbtbAztJAI610XinxHYeDvDWr6/qs32fS9KtJb66mxnZFGhd2x3wqmvMPhd8XPHnxG0/wAOeJJPhzZ6f4M8QRpc2lxH4hEuqW9tKpeGa5tHto40BXaWWO4lZS4AD4OAD121tYrK2it4I1hghQRxxoMKqgYAA9AKsVj2PijRtUm1SOy1eyvJNKmNvqCW9yjmzlCBykwB/dttZWw2DhgehqivxE8JyaZo+pr4m0dtN1gE6ZerqERhvsRtIfJfdiTEaO/yk/KrHoDQB01FcDb/AB3+Gt34RuvFUHxD8KzeF7W5FpPrcet2zWUUxCkRNOH2K5DL8pOfmHrXQSeNvD0eg2Guya/piaJqBgFnqTXkYtrkzlVgEcm7a/mF1CYJ3FhjORQBvUVxNj8avh9qlr4gurPx34Zu7bw9/wAhmaDV7d003lh/pLB8Q8o4+fH3T6GqPir4kQap8Hda8X/D/wAU+ELtI7Oaaw17VtQD6GHjJDPPPC3EalWDFTxtPpQB6JSHpXgHjb9rnwj8L/iN8PvBPirxB4Vtb3XrC4utW1RtehtrfS2jgjkjJSTkxzs7CMuy5C8bu3uttdw6hYxXVrNHcWs0ayRTRMGSRSMhlI4IIIIIoA+DPjh8XP2WNN+JGsxav4Y1zX9Z89xf3XhyeaC2MwJD8C6hVmzkllUhjk5Oc1wY+Nn7I/8A0T3x4f8AuITf/LCvi2Yl5ZXYlmLEknqeaQbdp4xXzkuJswpSdOnNpLRav/M/qLL+BqFTCUpyxdVNxT0lZbdFY+1P+F2fsj/9E78ef+DCb/5YUf8AC7P2R/8Aonfjz/wYTf8Aywr4p4o4rP8A1qzP/n4/vl/mej/qHhv+gut/4H/wD9DPg18YP2U7z4iaOmm+GNc0DVftCCzvPEk801qsxOEJDXUqghsYZlwpwcjGR9/8Zr+feMbXjwMfMK/oHX7qj2r1sHmNfMoupXd2tOv6tn4txxkkMlxdKEKspqUb+87tWfclooor0T81CiiigAooooAKKKKAPyx0r/kvnxv/AOxmuv8A0qua7W1up7G4juLaaS3uIyGSWJyjqw6EEcg1xel/8l9+N/8A2M11/wClVzXX14eI/is/COJW45rVa8vyRtXnjTxDqFu8F1rupXMLja0U13Kyt9QWwaz9N1a+0a48/T7y4sZtpXzbeVo22nqMqQcVVorDnlvc+eliKspKcpNtdbmjceItVvLeeC41S8ngnk8yWOS4dkkfj5mBOC3A5PPAqafxbrtzZtZy61qEtoV2G3e6kaMr6bScYrIoo55dxfWK2vvPXzNLTPEmraLC8Wn6peWETnLR2tw8asemSFIzQ/iTV5J7SZ9VvXmtBtt5GuHLQjphTn5R9KzaKOeQe3qpKKk7LzNBdf1SPUm1JNSu01BshrsTuJTkYOWzu6cdapTTSXEzyyu0ssjFndySzEnJJPc0yip5pEOpOSs2XdQ1rUNWjgivr65vI4BtiSeVpBGvHCgngcDgelM0/UrzR7gXFjdz2c4GPNt5Wjbn3Ug1Voo5nuHtanNz317l7U9a1HXJEk1G/utQkQbVa6maRlHoCxNJf61f6ssCXt7c3qwLsiWeVpBGP7q5PA4HA9KpUVXMxurUne8nrv5mjp/iLVdJt5Lax1S8s7eTLSRW9w8aNkYO5QQDxxzSN4i1WSWzkbU7xpLMBbZjO5aADoEOflHA6YrPoo5mV7erZR5nZeZoL4g1SPU21JNTvE1BshrtZ3EpyMHL53dOOtJZ69qen3FxPa6ld2s9xkTSwzOjSZOSGIOWyfWqFFHMxe2q78z77hXIap/yX74If9jNa/8ApVbV19chqn/Jfvgh/wBjNa/+lVtW+G/io+i4a/5GlL5/kz9TaKKK9w/eAooooAKKKKACiiigAooooAKKKKAOH+On/JE/iD/2L2of+k0leI/8E6f+SJ61/wBjDP8A+k1tXt3x0/5In8Qf+xe1D/0mkrxH/gnT/wAkT1r/ALGGf/0mtqAPqaiiigAooooAKKKKACiiigAooooAKKKKACiiigAooooAKKK8i/aW/aB039nj4fPrVxEt/q925ttL07JHnzYzlschFHLH6Dqwo30Gk27I9SvL63021kubu4itbeMZeaZwiKPUk8CuLuvj18NLGQw3HxE8J20o6xy65aqw/AvX5s67p3jH44agNe+JXiC9umkPmQaTC+yG2U8hQn3U4PQDd6tnNOj+DPhCNcNpbSH+81zLn9GFfZYXhTMMVTVSyjfu9fuSPv8ABcE5rjKSqtKCfSTd/uSP0i/4aE+Fn/RS/B//AIPrX/45R/w0J8LP+il+D/8AwfWv/wAcr84P+FM+Df8AoD/+TM3/AMXR/wAKZ8G/9Af/AMmZv/i67f8AUvH/AM8fvf8Akeh/xD7M/wDn5D73/kfo/wD8NCfCz/opfg//AMH1r/8AHKP+GhPhZ/0Uvwf/AOD61/8AjlfnB/wpnwb/ANAf/wAmZv8A4uj/AIUz4N/6A/8A5Mzf/F0f6l4/+eP3v/IP+IfZn/z8h97/AMj9H/8AhoT4Wf8ARS/B/wD4PrX/AOOUf8NCfCz/AKKX4P8A/B9a/wDxyvzg/wCFM+Df+gP/AOTM3/xdH/CmfBv/AEB//Jmb/wCLpf6l4/8Anj97/wAg/wCIfZn/AM/Ife/8j9H/APhoT4Wf9FL8H/8Ag+tf/jlH/DQnws/6KX4P/wDB9a//AByvzg/4Uz4N/wCgP/5Mzf8AxdH/AApnwb/0B/8AyZm/+Lo/1Lx/88fvf+Qf8Q+zP/n5D73/AJH6P/8ADQnws/6KX4P/APB9a/8Axyj/AIaE+Fn/AEUvwf8A+D61/wDjlfnB/wAKZ8G/9Af/AMmZv/i6P+FNeDf+gR/5Mzf/ABdP/UvH/wA8fvf+Qf8AEPsz/wCfkPvf+R+j/wDw0J8LP+il+D//AAfWv/xyj/hoT4Wf9FL8H/8Ag+tf/jlfnB/wpnwb/wBAf/yZm/8Ai6P+FM+Df+gP/wCTM3/xdH+peP8A54/e/wDIP+IfZn/z8h97/wAj9H/+GhPhZ/0Uvwf/AOD61/8AjlH/AA0J8LP+il+D/wDwfWv/AMcr84P+FM+Df+gP/wCTM3/xdH/CmfBv/QH/APJmb/4uj/UvH/zx+9/5B/xD7M/+fkPvf+R+j/8Aw0J8LP8Aopfg/wD8H1r/APHKP+GhPhZ/0Uvwf/4PrX/45X5wf8KZ8G/9Af8A8mZv/i6P+FM+Df8AoD/+TM3/AMXS/wBS8f8Azx+9/wCQf8Q+zP8A5+Q+9/5H6P8A/DQnws/6KX4P/wDB9a//AByj/hoT4Wf9FL8H/wDg+tf/AI5X5wf8KZ8G/wDQH/8AJmb/AOLo/wCFM+Df+gP/AOTM3/xdP/UvH/zx+9/5B/xD7M/+fkPvf+R+mGhfFnwR4omWHR/GXh/Vp2O1Y7HU4JmJ44AVzzyPzFddu/KvyXvfgh4UuomEVrPZsejw3DEj/vssK7X4T/tDeN/2YdcsLLXtSuvFvw3nkWF0uCXnsQT96IkkgjrsztbBxtJyPIx/DeOy+m6s0pRW7Tvb8jwsz4TzLK6TrVIqUVu4u9vXZn6a0VR0fVrTXtLs9S0+dLuxvIUuLe4jOVkjdQysPYgg/jV6vlz4wKKKKACiiigAooooAKKKKACiiigAooooAKKKKACiiigAooooAKKKKACiiigAooooAKKKKACiiigAooooAKKKKACiiigAooooAKKKKACiiigAooooAKKKKACiiigAooooAKKKKACiiigDivjR4W1Dxz8H/HHhzSpfI1TVtEvbC1k3BdsssDonPblhzXifwP1xPiR+yn4R/wCEY8bat4B1Twjo66XrOn6TBYmeyvbW3EctrdRXltMY9jRkgYQlSDkgivqGuD8X/An4bfELWDq/in4e+FfEuq+WsX27WNEtrufYudq+ZIhbAycDPGaAPkXUPG/jP4s/AT9kbxNd63Zt401jxZaTyapqGnCWAzG1vRve3heAEYH3UZPrX0LovwR1HRfFXi34k+MvEsPivxneaG+jWrWGm/2dYadYKPMMUEDSzPueUF3d5WJ+UAKFwfWtS8M6RrD6Yb/SbG+OlzrdWJuLZJDaTKpVZIsj5HCswDLggEjvWjNClxG8cqrJG4KsjDIYHggjuKAPlD9gPwLrY/Zr+FOtf8LG8TPpn9lrJ/wjZttL+wbdzjy94svtG0Hn/Xbs98cV1vwAkWP9oj9pNmO1V1zSiWY4AH9lw812+m/sw/B3SNQtb/T/AITeB7C+tZVnt7q28N2ccsMikMrowiBVgQCCOQRV3xR+z38LfG2tXOteIvhp4Q8Qaxc7TPqGqaDaXNxLtUKu6R4yzYUADJ6ACgD4x+J3hnUvjj4P/a78Z+B4H17w9rR0Wz0mWw/eJrLaWEe8eArxKh+aEMu4MYyBnGK+3/DnxV8IeIPh1pfjW08RaYPCt9DC8GqyXcaW/wC8YRqhckAN5hEe087/AJcZ4rq7e3itYI4II0ihjUIkcahVVQMAADoAO1cZZ/Av4b6f4uPiy2+H/ha38VG4e7OuQ6LbLfGZ875fPCb97bmy2cnJ9aAOm8SXWk2Ph/UrjX5rO20OO2ka+m1FkS2SDafMMpf5Qm3Od3GM5r5G8SeEdQ/Y91/4czfDDxpqep+C/FHiSz0QfDnWrgajarBPgGXTZm/fQLCgeQrudDuycAc/ZE0KXEbxyqskbgqyMMhgeCCO4ri/BnwR+HXw31SXU/CPgHwx4X1KSE273mi6NbWczxkhiheNFJUlVOM4yo9KAPCPhp4q0jwHrX7WNz4h1G30iDT/ABEdRu2unC+Vby6XbeVIR1w+1guOpGBk8V5P4Z8P6d4m+AX7DmnavZQ6lYSazaSPbXCB43ZNNu5Eyp4OGVTg8cV9u6v8LfBviHxZZeJ9U8JaFqXiWxQR2us3mmwy3luoLELHMyl1ALNwCPvH1qzb+AfDFrZ6FaQ+G9JhtdBcS6TBHYxKmnOEZA1uoXER2sy5THDEdDQB4H4T8I6K3/BQb4h6sdMtzqMfgzSLhLgxgssrzXcLSD/bMUaR7uu0Fc4JB+e7zTbXWv2J/FGgXdvHLoq/GBtNWx24iW2bxFHmFVHRfnbgetfodF4d0q31+51uLS7OLWrmBLWfUkt0FxLChZkjaTG5kUuxCk4BY46ms3/hWvhJdJm0oeFtFGlzX39pyWP9nQ+Q935gl+0FNu0y+YA+8jduAOc80AeBfELwP4fm/bn+Dcj6PZbrXwnq5gUQqFT7PNaG3AUcYiMjlBj5ScjBANeT+NGa38Aft62MIWKyjle4S3jUKgll0iIyvgfxMQCT3PNfc9x4d0q61601ufS7ObWbOGSC21GS3RriCOQqZESQjcqsUXIBwdoz0FUZ/h74Xuodfil8NaRLF4h/5DMclhEy6l8gj/0kFf33yAL8+eBjpQB88+KpFh/aK/ZRaRgivo2uRKzHAZzp9sQo9SQrHHop9K+p3+430rmvFnw58KePtFt9F8TeF9F8R6NbuskOn6tp8N1bxOqlVZY5FKghWIBA4BI71v29tFa28cEMaRQxqESONQqqoGAAB0AHagD+fyVSskgIwQxyD9aYfXNfrJ45/wCCcvwq8b+KtS10z6/okt/KZ5LTSrqFLdXY5YorwuVBOTjOBngAcVif8OuPhT/0HfGH/gba/wDyNXx1TJ60puSkrNn9JYLxKyujhqdKpTnzRik7JWul01Py0/Cl/Cv1L/4dcfCj/oPeMP8AwNtf/kaj/h1z8KP+g94w/wDA21/+Rqz/ALFxH8y/H/I7v+InZR/z7qfdH/5I/LaP/WR/UV/QQuCoHfGa+V/Bv/BN/wCFHhDxNp+stNr+uNZyiZbHVbqF7aRhyN6pChYA4OM4OMEEZFfVXTivfy7CTwkJRm07vofkfGfEeG4ixFKrhYuKgmtbX1flcfRRRXrH52FFFFABRRRQAUUUUAfllpf/ACX743/9jNdf+lVzXX1yGl/8l++N/wD2M11/6VXNdfXh4j+Kz8H4l/5GlX5fkjvfhX4B0nxpqUMOq6v9kE8rQRWdrg3EjBC5Y5BCoB/EQckED1rI8C+EU8XeKRprzSRQqskriJQ00ixqWKRg8F2xgZ+vOMV0fwE0e/n+I2jX8djcSWMckqSXSwsYkbym4ZwMA8jqe4qDwD4ce18czR6rbXFnqMNtLdWFnMz2rXM4/wBWgbKsMnJGCCSuM04wTUdOv+RNDDxqUsPJ095NPzVk9/vsUJ/C+k6l4I1HX9PS+057C5jt3hvpkmWffjhGVEwy5yVweCDxXJ2Nqb69gtxLDAZpFj824cJGmTjczHoB3PpXr3inVdU8VeA9QuvHNlJpt/YzqdLLK1tJcGR/3sYjPDALj59uRxknnPmF1/Z1+0NvpGm6hHdyOEVZrtbjfnjaFSFTuJx3P0qasUmrHPmFCnTqRcOqTtZpvV9ErJ9N9dzo/HngnSPDPhvw/qGl6lLqpv2uElnZQkJaJlGUXG7bkkZJOcZ46UXHhfQPDdvoCa01/c3Oq26XbyWUqRx20TnCffRi7YBJ5UdB71t+MvDerw/CPwakmk3qNZtfPcqbdwYVMgIaTj5QQCcnHSqmj/8ACR+IrXRYNR8N295Y2kYW31fVLeaOOC3HzZaRWRGjVQSN+e45zitOVc23RHdLDwjiHFU7Nxi0rNpaK/d99X1OQ8ZeGZvBvibUNGnk857V9olC7Q6kAq2O2QQcdq6+T4XWVx8M7TXbC6uJNaaB7yazkKlWgR2R2QBc5X5Sck8E1gfFHxFb+KvHmr6jafNbPIscbf3lRQgbHbO3P411V94kuPCOgfDXVLcB2hgut8bfdkQzYdT7MpI/Gs4KPNK+3/BOWhTwqr4hTV4K9n2vJJNelzkdS8M21n4D0bW45JWu726nheNiNgVMbdoxnPJzyajm+HuvwwzO1iPMgi8+W2W4ja4jj4+ZoA+9QAwJyvAOTxXqnjC20fw5pfgO7s5g+hSau+oRtj7kLNGxQj1X5lx/s1naXpF/ovxiu/E2oKyeH4p571tWb/j2kgkVvLCv91yQ6qFUkknGOtaukr29P+HOypltJVFB/wB1Pl2V0m29HoeV6l4fv9JtLC5urfyoL6PzraQOrCRM4J4JwQexwR6UmvaDf+GdSksNSg+zXkaqzxb1cqGAYZKkjOCOOten/D61tfHOg29rdbIrbw7qZv2EhyEs3VndR7bkH/fVcH4zg1a9vB4i1KAxQ61JJc2zmRWyoOCMAkgLkDBA6VjKmlHmX9f0zy8Rg6dOgq1O7UrW8ktHf52sP8M2uix6Drt9rAjnlWEQWFsJispnY8OFUjKIASSeOQOSal8Laf4a1jUdK0u5j1Vrq9kWF7qKWNEikdtq4jKsWUErk7wTk8DHPKV6p4I8Jah4V8Pw+LhpN3qmq3G5dJtYLZpUiPT7RKVBAA/hU9Tz05Dp++0rbDwMZYipGMYLlivedr6Xu369Ecjb+ELWPxbqelajrFvp9pp8kqzXkgyXCPtwiA5Zz2XPrzxT/iZ4XtPBvjO80qwkmltYVjZWuCpc70VzkqAOrelZn9g63qWsXFt/Z1/c6mCZZ4RbyPMMkZZlxuHLDk+ortvj7pN7b/EC+vZLO4isZUgRLl4yImYQrlQxGCRg8exo5fcbt1HKjGWDqzjTtaS11vbXT5afM8zrkNU/5L98EP8AsZrX/wBKrauvrkNU/wCS/fBD/sZrX/0qtqeH/io7OGv+RpS+f5M/U2iiivcP3gKKKKACiiigAooooAKKKKACiiigDh/jp/yRP4g/9i9qH/pNJXiP/BOn/kietf8AYwz/APpNbV7d8dP+SJ/EH/sXtQ/9JpK8R/4J0/8AJE9a/wCxhn/9JragD6mooooAKKKKACiiigAooooAKKKKACiiigAooooAKSlooAZtr85v2utYfxz+15baJctusPC2lxOkGcr5rqJS2PUmWL8EFfoz93rX5p/G/wD5Pj+I2f8AoH2n/pLZV7eS041cxowmrq6PouHaUK2a0ITV1zL8CSjFI3SprXyvtUPnf6neu/H93PP6V/Rcnyxuj+sJS5Yto7PT/g9rVxodvq99d6boNjc/6h9WuvJMoxkFRg8fXGRz0wauaD8FbzVPGB0G71K2t2Nk19HdWoFxHJGCAMcjqc8+3Suw+ONtp83jrTb7WDqMvhabT41tJ9L2EbuSQpb5enJ74K10PgfwFZfD34zPp1hcT3MEuiST7rkqWDFwCMqoGOB2r85qZzifYOr7S0pJtJR0Vul77rrdH5TV4gxf1Z1va2lOLaSjordLt7rrdHzVIm1mGMkHFdX8M/AB+IniCXTBff2eY7Z7jzjF5mdpUbcbh/e657V6THq958Ofg3oGreGESO/1K7kF7feQsrZDMAhDA4HygY9uOTXoGkWFtb/GaxvI7WO21G+0Bp7y3jGB5m5Bkj1PT/gNdmMz6rGlP2ceX4kne7vHe6a0XY7MfxNXjQqKlDl+JRldN3g9bxasl23Pkt1KyMv904+tJ3r6B/tHUfH/AMHfFLeILaGOfT71Y9P/ANHWHyW3KPLUYGMZ288/NyTXd+FtOuU1KfwzrmtafeY0zfJ4ctNJKQQqQAGE3f0weuegrSrxE6MHz01zJtOzb0SWqaXn1sl3NqvFjw8G6lJc0W00pN6JRd01Hz1vZJ6XPnDUfh+2n/DfTPFhvQ63ty1t9l8nG3Bf5t27n7nTaOtYvhjw7d+LNcs9Is2jW5um2IZSVXOCckgE4wPSvTfE2F/Zx8NKB8o1OUf+PS1zPwN2r8WPDu77vnN/6LavQw+NrywWIrN3cXO3y2PUw2Y4ieX4vEyd5QlU5dFstl8ixqfwO1zT9P1G5tr7SdXOm5+1wafdGSWHGchlKjBGDx14PFee+nFe5+J/iJ4c8C6v41t9DsdRm17UZ5YJ7i9ZBDGdzAlApyRkkgMM9MnsZfHniy68P/DnwHptk8NpHqunCK8uPKRnMQVFKAkHA+djxznGMV52DzTHxUFVp83tH7rfu6Wu9FfTseXgc6zOKpqvS5vaP3W/dduW7dlfRdNFc8HwO1Jzya+pdQ1zUfDPxV8P+DdIs4V8KzQIGtVt1ZZVKtvcsRnjGSc845zmsJPDtt4y8O+OfBukqjXGk6l9p06MdApY7kHsPnH/AAIVrHiF6SnStFpO/Ne0W7XemjT6fiaw4rdlOpRtFpSvzXtFu13po07afieL+CPDdl4o1Z7TUdat9BgWFpBdXIBDMCMKMsoycnv2rB8sI5VTkZxn1r6r0m+gj+My+HbIKLLQ9Da3VQP4z5Zb9No/A1xseq33gP4M+HLzw1bxvc6rfOt7K0AlMp3OFiIIPBxt9eDjBNYU89rSm2ofFy8qbSSupO7dr6pHPT4lxEqrfs/j5OVNpJXUndu19Ur2110PL/iR4Ff4e67DpjXn24yW0dx5nleXjcWG3G49NvXPeuU/U19Wahoun658fo21KKMta6GlxDE8ZdVkDkBtvfbk4HXOMciuS8feItD8QfDvWIL3xE3ibWbSeN7W4j0OW0NsS4BjY7doBGR8xH4nFLB8QVJKlSnBybS5n6vyVrL1RGA4orNUaNSm5yajzSV/tOy2VrLrdryPAdvOe9IMnII4r6J+Mnjm60zxjpGgR2SXGjzQ21xeWcVuryXmHyFJIJOAgwB15B4rN+NV5P4w8Hprum6tDqPh5LpYxazWQgnsZAuCgbgsOeQc9sEjNd+HzqpUdFVKXLGps+Zv06bvXRvY9TC8RVq06HtaKjGrs+Zu3ZfDu9bJ20630PCcbazPEWjR+IdDv9OmUGO4iZBns38J/A4P4Vp/xGjhq+mrQjUpyhJXT3PsMRThWpThNXTVmfRv/BO3xhdeKf2cLO2umaR9D1K40xGY5OwBJlH4CbaPQACvp+vj/wD4Jf8A/JA9f/7Ga4/9JbSvsCv5gl8TP42npJoKKKKkgKKKKACiiigAoopKAFooooAKKKKACiiigAooooAKKKKACiiigAooooAKKKKACiiigAooooAKKKKACiiigAooooAKKKKACiiigAooooAKKKKACiiigDzv4ifHrwH8KPFnhLw54t8QR6NrHiq4Nro0ElvM63MoZFK+YiFI/mkQZdlB3VveIviBoHhLXvDmjatf/ZdS8RXT2Wlw+TI/2iZImlZcqpCYRGOWIHGM5wK+b/2qfhfo/wAZv2i/hd4N1+Mvp2reGvEkDSJjzIH22hjmjJ6OjhXU9iorgdI+J2s+LPiT8AvCPjRx/wALH8DeM7zRdf4I+1kaTcm3vkGB8lxFtkHHUsO1AH3pRXwmvibx58br/wCLmqWGg/FK71jSfEF/4f8ADV14T8S2WmaXphsztiMlrJqFv9odpSXlM8MqlWCL8q4roPHHxKmPxR+GPhn42+M/+FaaXN4H/tjU7Wx8TnREl1zfHHJFLd20yN5aAylEEgR2DEeZs+UA+zKK+CvBPiPxr4L/AGY/AVoninxTBq3xC8fpoMXibxJfXN3qQ0ma6nMNxGt0zCB5LWFAu1QP3gcDcd1eq+KNLuPgn8fPhfoOia94qv8Awz4+/tDRtV0nWPEN9qflvDavPFdW89zNJNbyDDq3luqsrKcBkBoA9y8PfEzQfGWl+Ir7w/czawugX91pd9Db20iyC7t+JYUV1XewOACuVJPBNW/APjD/AIT3wdpPiH+xNY8Of2hCJv7L8QWn2W+tskjZNFk7G46ZPUV8vfsg/DzTNB0b40azZ33iD7dp/jfxHZQC48SajPDsVgFd4ZJ2jkl9ZnVpCeSxNW/hj470XVP2S/gtdfETxz4qW91vSoSbXRb29k1fXZ/LDHDWatfyFMb2MDDjPmZTIoA+ofFHifTPBnhvVtf1m5+x6TpdpLfXlxsZ/KhjQu7bVBZsKpOACTjgGuc8T/Faz0PwLpPi3TNF13xhp2qNafZYPDtg1xctFcFdk5iYqVjVXDOTyq5JHGK+QNP14/EL4BftXeFbjWfGGoeHPCf22fQ5PEF5qVnqsMUmmG4+zXDTGO5kiWQuAlxu3IQG3riur8VabN8Kf2Mvh/f+F9c8R2F7qV54SM9xN4gvrlwstzaJJHGZpn8qJlZlMUe1CDjbigD7Por5stPtnxz/AGkvid4Y1vX9c0/wv4HttLtrLSdA1i60lprm6ga4kuZprSWOWTC7I1QvsGGO3d81eJeNvid46sfgT4t8M23jPXbfVvCHxT0/wlY+KlmAv5rFri2aMTPjbM6pNscuCJAoLhizZAP0Aor5rtbO++D/AO1R4E8NaX4k8RaroXi7QdUk1Ky8Qaxcakv2q0aB47mIzu/kMRNIrJFsjIK/INq47X9rbXNR8M/sxfFLVdJvrrStVs/Dt7PbX1nM0M0EixMVdHUgqwPIIORQB6/VPUrz+z9Pu7ryZrnyIml8m3TfLJtBO1F7scYA7k18e+OPDfirwdrXwDudM+JvjCPVvGt6uieJLu41FriG8jksGuGlitJN1vaSq1vhHgjQrvbO/Jz1vgfVNS8BftEfFH4c2Ot65qHhiHwjZ+IrKPW9XudSuLK6d54ZRFcXDvNsYRRtsZyFYEqF3GgD0uP9oPSY9N+GlzqPh3xJodx48v8A+zrHTdWsUt7uym8mWbF3G0mY/lhb7u45K8YOR6tXwn4X17UvFHwt/Yk1XWdQu9V1W81uGa5vr6dpp53OlXmXd2JZmPqTmhfE3jz43X/xc1Sw0H4pXesaT4gv/D/hq68J+JbLTNL0w2Z2xGS1k1C3+0O0pLymeGVSrBF+VcUAfdlc1rHxD0DQPGHh3wrfX/ka94hS6fTLXyZG+0LborzHeFKrtV1PzEZzxmvmD4r6r8RtLm+H3iX4l6L4ym8DL4WjTxJZfDnVJre60fXGeIzXVwtlOk09sieYP3TSImx2KNlTVL4leEfDPxN/aQ/Zs1e18R+Itb03X9F1mZNWs/EV9YvcxJZW7RTRi2lhWBnDZfyVj35w4OAAAfaNFfM+k2lz8Zf2h/iR4Q1bxD4gsfCngGz0mysNL0XXbzTZZ7i5tzPJdXFzbzJPMQuxFV5CvDEqWO6vF/G3xO8dWPwJ8W+Gbbxnrtvq3hD4p6f4SsfFSzAX81i1xbNGJnxtmdUm2OXBEgUFwxZsgH6AUV80Lb33wa/ai8E+HtM8ReJNY0HxZ4e1SbUrDXtYuNTBurNoXjuIfPdvJZhNIrRxbIyCvyDauPDfBHij4u/F74N23xM8LeGPiZffEnVL19T06+TxRYQeGxElwUWz/s99RRPI8lChZ7XzS5Z92cNQB+hNFfIXxq8Tav8AD/41atr/AMS5fHWnfDOa3sR4f8TeDtQnTT/D0yI5uW1K2gf94Gl8vEk8M8JDIhAG8H63hlSeNXjcSRsoKupBDA9CCKAJq83/AGgPi5N8DfhLrnjSDwzqfjCbTVjZdI0lGaaUM6qWJCttRQS7MQQApr0ivOPj5efEey+FOtXHwnstM1Lx0oj+wWurMFhcF1EhyXVdwQsy7jtyBnNAHw54s/b08M+OP2kvgf4u8P8AxPuvDfwyk07UpPFGj3lwYBbTQQySCO5gGdzsXjRNu7eQAhJFfWP7Lf7V2mftV2vizUdE8La5omhaTepb2GqarAUi1WJlP7yI4wGVkYMgLFQYySC+1fzi+Kv7HerX37V3wo8NfErx99s+I3j+3v8AUtU1bTLCBbWxuI4na0WOEIqyr5sRDkhd4OAFxk/ox+ybpvx28P6L4h0L41TaDqC6VPFa6FqujIsb39uEO6SREwqqPkVR5aNlXyCNpIB79RRRQAUUUUAFFFFABRRRQAUUUUAfljpf/JfvjcO//CTXX/pVc12FZfx20WT4M/tX+JTqCGDQ/GG3UbO8bhDIxy4J6DEhkB9AyE8GtSvFxUWpt9z8P4pozp5jOpJaSSa+SSCiiiuQ+QuwooooC7CiiigLsKKKKBBRRRQO7CiiigLsKKKKAu1sFFFFAXYVx+qf8l8+CP8A2M1r/wClVtXYVifB3RJfjN+1R4Qt9MX7RpHhGb+1b28XlEaNlYDPfMixKP8AgR6A11YWLdRPsfXcLUZ1MyhOK0im381Y/TmiiivbP3EKKKKACiiigAooooAKKKKACiiigDh/jp/yRP4g/wDYvah/6TSV4j/wTp/5InrX/Ywz/wDpNbV7d8dP+SJ/EH/sXtQ/9JpK8R/4J0/8kT1r/sYZ/wD0mtqAPqaiiigAorE8Ya9L4X8M6lq0OnT6rJZwmb7HbkCSUDkhc8ZAyfwr5O1D/goY+10svAoV/wCGS41TIHrlREPfvQB9mUV8PWP7anxR16Rl0jwTp96eirBZXU5H12yc9R/k1Lc/Hz9o29k3Q+Bry0U8BYfDlxtH/fef50AfblFfMXwD+Jnxk8R/ECGy8c+H76y0Ka3kbz5tIa2WOQDcmXIGOhGD619O0AFFFZmva9p3hjSZ9U1W9h0/T7cBpbm4cIiAkAZJ9SQPqRQBp0VmaJ4i0zxNp8d9pN/bajZyfduLWVZEPtkHr7Vp0AFFFFABRRRQA31r80fjh/yfF8Rv+wfaf+ktlX6Xetfmj8cP+T4viN/2D7T/ANJbKveyD/kZUfU+o4Y/5G+H9SWiiiv6KP6tOs8O/Frxd4T08WWl61LDajhYnjjlC+yh1baPYVFH8UfFC69JrP8Aa0n9pvAbYztGjfuyc7QCpUDPoK5fke9GCe9ee8BhHJzdKN3u7LX1PLeV4FylN0I3lu+VXfrodP4X+J3ijwXbTQaPq0lrbytuaJo0kTd3IV1IBPfGM4qKz+I3iOz8QXGuQ6rKmqzxmKS6ZVZipx8o3AhegxgDGOK53+GkIDLg03gcLKUpulG8t3Za+o3luDlKUnRjeWjdlqvPTU6fxF8TPE/izTYrHVtYlu7SIhljKImSBgElVBY+7E1qx/Hbx1HbxQjxBKUiXYu6GInGMfMSmTwf4s+vWuU03w7q2sRySafpt5fRRnDvbQNIF4zyVBxx61VtLO51C8S1tbeW4uJDhYYkLOx9Ao5JrneDy+SdN04NR1tZaX306HK8Dlcouk6UGoXdrL3b7u3S5oXXi3Vbvw5baFNd79Kt5TPFb7FAVjuycgbj95uCcc1W0XWrzw9qlvqWnz/Zr23OY5NqttOCOjAg8E9RUeqaTeaPciDULSeyn2hvKuYmjbB6HawBxVUjOOK7KdOhKm1TiuWV77Wd9/W56FOjhpUnGnFcs7t2Ss7736O/Us6hqVzq2oXF9eSebc3MjSyybQuWY5JwAAOT2q5rHijU9csdOtL658+206PyraPYq+WvHGVAJ+6OuTxWXj3oxV+xpe6+Ve7tpt007aaGnsKN4vlXu7abaW07aaHZWXxk8ZafpI06316dLNU2KCkbOF7AOV3DHbnjtWN4Z8a6z4P1KTUNIvntLuVSkku1X3KSCQQwI6gc4zUdx4T1a18N2+vzWbLpNxIYorjemCw3ZG3O7+FucY4rKPTpXHTw2DnGcacItN2lZLVrdPzOClg8vqRqRpU4NSbUrJWbW6duq8zd07x3rul69d6zaag0WqXYYTXBRGLBiC3BUgZIHQcdqteHfid4p8K6bNp+l6vLaWcrFmiCI3J6lSykqf8AdxXMZA4pOSK2lgcNNNTpxadt0um33dDaeXYOonGdGLTtul026dOnY6G8+IPiG+1631qbU5n1WCMRJcqFVgozgHaAG6nOc5zzmrXib4peKfGFitnq2rSXVqGDeUsccYJByMhFGcH1zXKj5eKPel9RwvNGXso3jtotPTsL+zcGnGXsY3js7LT00NzVPGmta5rVtq17fNLqNsqLFcKioVCklcAADgk9qs+KviR4l8aWcNpq+qvd20Lbki8tEXdjGSEUZOCevqa5rr0NH6VSweGTjJU1eO2i09OxawGFUoSVKN4fDotPTsLRRRXVP4WdtT4Ge1/8Ev8A/kgev/8AYzXH/pLaV9gV8f8A/BL/AP5IHr//AGM1x/6S2lfYFfy7P4mfxhU+NhRRRUEBRRRQAUUV4p+1p8cJPgR8I7vV9PVZPEF/MunaWjLuAncE+YV7hFVm9CwUHrSbsrsDY+LX7Sfw7+CjrB4p8RQ2uosu5NNt42nuSOxKIDsB7F9oPY14rcf8FOPhVDMUj0bxZOo/5aR2VsF/8euAf0riPg3+znYaHa/8JH42hXxN421E/abu41P/AEgQO3JUBsguO7nJyOCB19sit4rWIJDGkSf3UUAfkK/J8fx/hsNWlSoUnNLS97J+mjPpqGSTqQUpz5W+lrnD/wDDz/4Wf9ADxh/4B2v/AMk0f8PP/hZ/0APGH/gHa/8AyTXec0c15v8AxEb/AKhv/Jv+AdP9gf8ATz8Dg/8Ah5/8LP8AoAeMP/AO1/8Akmj/AIef/Cz/AKAHjD/wDtf/AJJrvOaOaP8AiI3/AFDf+Tf8AP7A/wCnn4HB/wDDz/4Wf9ADxh/4B2v/AMk0f8PP/hZ/0APGH/gHa/8AyTXec0c0f8RG/wCob/yb/gB/YH/Tz8Dg/wDh5/8ACz/oAeMP/AO1/wDkmj/h5/8ACz/oAeMP/AO1/wDkmu85o5o/4iN/1Df+Tf8AAD+wP+nn4HB/8PP/AIWf9ADxh/4B2v8A8k0f8PP/AIWf9ADxh/4B2v8A8k13nNHNH/ERv+ob/wAm/wCAH9gf9PPwOD/4ef8Aws/6AHjD/wAA7X/5Joj/AOCnnwskkVW0PxdGGOCzWVrhfc4uSfyrvOabJGJkZHVXRhgqwyDT/wCIjf8AUN/5N/wA/sD/AKefgbPwr/bC+Fvxc1GHTNH8Q/Y9Ym4j07VIjbSyH+6hPyO3+yrE+1e1/wA6+K/ix+zx4W+J2lzEWMGka6oLW+q2cQjkVx037cb1zjg8jsRXa/sR/GjXfGuh6/4F8ZytP4v8ITi2kuJGLPc2+SqszH7zKykFu4KHkkk/e5FxFhs9i/ZpxnHeL/Nd0eHjcBPBtXd0+p9Q0Vwnxp8Y+Ivh/wDC3xD4g8J+Frnxt4hsbfzLPQ7Vtsl05YLj1IUEsQMsQpABJFfnH8Vv27vDXj744/AHxVeav4g+Gv8Awjd5qH/CbeF75riKSzMccMkavGoHnrIRIi/LuPAZVzivrTzD9V6K+e/2WP2mte/aTm8T6lcfDXWvBng+3eJtA1bVl2NqsLBgzbCBgjCn5N64bG7I5+hKACiiigAooooAKKKKACiiigAooooAKKKKACiiigAooooAKKKKAOJ1z4W6V4i+J3hTx3cz3qav4ctL2ztIYnQW7pdCMSGRSpYkeUu3DDGTkHtyvi79mPwf4y+PXhH4uXDahZeLPDcTwxfYpY0t71SkiL9pUoWcoJZNpVlI3kHIwK9gooA8gvP2dbW18W+INd8K+M/FPgL/AISKVbrWNN8PvZG0vbkLta423NtM0MrptVnhaMtsUn5huryX4o+D7bS/2l4NV8WaP49TwYnhGDStJ1rwRca7cXFxPHcM8kV++mu1wSqurRtKNrb5SWZh8v1zRQB8xfCj4Uaj8XPhR4s8PfEW38Rp4Xl8SSX3g2TXryZdfsLNCklrO8zkzpIk3mNGJyZQm1ZARla9O8K/A210Xxra+Ltf8Ta9498SWFrJZabfeITaKNOikIMwgitLeCINJtUNIyNIQoXcFyD6fRQB5d4T+A+n+CfE3i7UdH8Q65aaP4ou7jUb/wANlrZ7AXk6Is1xGzQGdGYpu2ibZuZjs5wMCH9lHw9pvhP4a6RoniPxF4f1D4ewyW2h+ILGW1e+WGSExSxyrNbyQSK67ScxcFFK7cc+4UUAeReCf2afC/g+1+INtPeaz4lXx5tOvtrl2srXTfZhbyEFETYHXJKrhVJxGsaBVFJf2YdMuvhTp3w+1fxj4p8QaHpl5p11YTag9kLm2WykikggDxWqb0zCoYyBnIJ+cHke1UUAeW+KvgPZa348n8a6F4n17wJ4pu7NNPv9Q8PtaONQgRi0SzRXdvPEWQltsiorgMV3FeKzNS/ZZ8Gah8M7HwQkmqW2nwa3B4juL+O5El7f6hHcLcNPcSyK/mNJIuX4HHyrsAUD2WigDidc+FuleIvid4U8d3M96mr+HLS9s7SGJ0Fu6XQjEhkUqWJHlLtwwxk5B7W/if8AD3T/AIr/AA78R+DNWnu7bS9dsJtPuZrJ1WdI5FKsULKyhsHjKke1dXRQB594k+DOi+KLv4fXF1d38beCb9dQ05YZEAlkW2ktwJsody7JWPy7TkDnHFJ/wpnRR8VNf8fG61A6xrWhw+H7iHen2dbeOSR1ZF2bg+ZWySxGAOK9CooA8f0X9mXwvofhn4UaDb3+rvZ/De5S60h5JojJOy28sAFwRGAw2zMfkCcgduCt5+zra2vi3xBrvhXxn4p8Bf8ACRSrdaxpvh97I2l7chdrXG25tpmhldNqs8LRltik/MN1ev0UAeXePPgg/jS3a1tPiB408LWE+mDSbu00m+gmW6gAZQzNdwTuku12BmiZJGyCzMVUrU8Sfs2+G9TsfAEWg3+reBrzwJG9voGoaBJC01rbvB5EkBW6imjkRkCZ3ozZRSCDnPrlFAHlXiT4B2eqeNm8ZaJ4r8ReCvFdxYR6bqOq6EbNm1OCM5iE8NzbTQlkJba6Rq4DsuduAM/Uv2WfBmofDOx8EJJqltp8GtweI7i/juRJe3+oR3C3DT3Esiv5jSSLl+Bx8q7AFA9looA4nXfhZpXiL4neFPHVzcXqav4ctL2ztIInQW7pdCMSGRSpYkeUu3DDGTkHtx+g/s02PhG4vLbwz428XeGvCV3fvqEnhLS7q1SwR5GDzJDK1ubq3jd9zlIZ0ALts2g4r2aigDyP4k/s82nxTm1W01jxr4tTwprEkL6n4Ut7q3+wXYTZmPe8DXEUbiNQ8cM0an5jgF3LerQwpbxJFGgSNFCqqjAAHAAqaigAooooAwNQ8D+HNW8Q6fr99oGmXmvaepSz1W4so5Lq2U5yI5Su5AcnhSOtb9FFABRRRQAUUUUAFFFFABRRRQAUUUUAef8Axj+CfhX46eEn0HxPZtNErGS2u4GCXFrJjG+NsHB9QQQe4NfIOofsG/F7wzcNaeEfiJo97o65EX9spJHKi9lwIpRwPRgPavv2m/j+lRKKlo1c562Ho4hctWCkvNXPz7/4Ys/aH/6Hjwf/AN9Sf/IdH/DFv7Q//Q8eD/8AvqT/AOQ6/Qeio9lT/lX3HH/ZWA/58R/8BX+R+fH/AAxb+0P/ANDx4P8A++pP/kOj/hi39of/AKHjwf8A99Sf/IdfoPRR7Kn/ACr7g/srAf8APiP/AICv8j8+P+GLf2h/+h48H/8AfUn/AMh0f8MW/tD/APQ8eD/++pP/AJDr9B6KPZU/5V9wf2VgP+fEf/AV/kfnx/wxb+0P/wBDx4P/AO+pP/kOuG+LnwV+MnwN8N22veJ/Fuh3VhcXa2KJpKh5RIyO4JElsg24jbvnJHFfqBXyz/wUW/5Inov/AGMMH/pNc0eyp/yr7g/srAf8+I/cv8j5l+EfwV+Mnxy8N3OveGPFuh2thb3bWLpqyhJTIqI5IEds424kXvnIPFdz/wAMW/tD/wDQ8eD/APvqT/5Dr2H/AIJ0/wDJE9a/7GGf/wBJravqaj2VP+VfcH9lYD/nxH7l/kfnx/wxb+0P/wBDx4P/AO+pP/kOj/hi39of/oePB/8A31J/8h1+g9FHsqf8q+4P7KwH/PiP/gK/yPz4/wCGLf2h/wDoePB//fUn/wAh0f8ADFv7Q/8A0PHg/wD76k/+Q6/Qeij2VP8AlX3B/ZWA/wCfEf8AwFf5H58f8MW/tD/9Dx4P/wC+pP8A5Do/4Ys/aH/6Hjwf/wB9Sf8AyHX6D0Ueyp/yr7g/srAf8+I/cv8AI/P+z/YP+MXiScWnir4i6JY6S2BK2jpJLKw7jb5UI592x7V9c/BP4F+F/gL4VOi+GbRlMrCS7vrghri7kAwGdgBwOcKAAMnA5JPomP8AOKdVxio/CrHXRw9HDrlpQUV5KwtFFFWdIUUUUAFFFFABRWP4g8WaL4StVudb1ex0iBuFkvrlIQx9BuIyfYV5Hf8A7ZfwwsdatNOh1a6v1nkEb3lvaMILfJxl2faSB1yobigD3SiqtpdQX9rDcW0sdxbTIskU0bBkdSMhlI4IIOQRVqgDkPHHxW8JfDWOJvEuv2ulGUbo4ZCXldemRGoLEZ7gYrxHxZ+3t4M0lpI9C0rU9flU4WRwtrA49QzZf80Fe0fFD4U6D8XPDp0fxBbyPEr+ZDcW7BJoH/vIxBAyOCCCD6cCuU8Lfsp/DDwn5Tx+GYdSuEBBm1V2ud+TnlGPl+g4UfqcgHzF4y/a68e/F3TdW8L6B4XtorXVreSzeCzglvLvy5FKsoYYBJVsZ2e4x2w/hh8D/j1pmjiy8OprXhjS5bk3DrJqH2AeYUUFmj3Bzwij7p6fWv0N0/TLTSrOO0srWGztYxhIbeMRovOeFAwOauUAYXg9NdTw5ZJ4lNk+uqm25fTnZoHYcbl3KpGRgkY4JOK3aKKACsfR/CeieHWdtK0fT9NLkljZ2qREknJJ2gVsUUAFFFFABRRRQAV598Yvg3o3xo8PxaXrE95a+QzSQTWkxXY5GMsh+Vx06jI5wRk16DRQB+a3ibwv8Qv2RPHEV1ZX3lR3KkQX9sC9rdx5P7uRWABYcEqemQQehr7d+BPxq0342eEf7RtkFrqdsRHf2O7d5LnOCD3VsEj6Edqn+PXw3tvil8MdY0mWBZr6OF7mwb+JLhFJTH15U+zGvhH9ln4kXHw5+L2khpTHpuqyrp97GehVzhGPptcqc+gI70AfpnRRRQAUUUUAN9a/NH44f8nxfEb/ALB9p/6S2Vfpd61+aPxw/wCT4viN/wBg+0/9JbKveyD/AJGVH1PqOGP+Rvh/Ulooor+ij+rQooooAKKKKAPoD4D+Ih4T+FviLVWxsg1G3EhI6IzRK/8A46TVuLwefhr408beLWRRZWcHnaezfdkkn6Af7pyv4ivIdF+IB0j4fa74XFj5o1SWOU3Xm7fL2lDjbtO7O31HWtbxd8Zb7xd4G0jw5NaeV9hZDNdibcbjapVcrtGOuTyckV+e18pxk8VVnBWjUlaWq+G0Xffya+Z+V4nJMfUxlapTjaFWVpar4LRd9/KS76nqnjrwHB8RvjtFa3e/7FBpUdzJHEQrS4dgFyemSRz6A9Oo57x18IbNPAd/rMPhl/CV/YzIot31MXa3KMyrkncdpBPTj8c1y998dru4+IEHie30uOAfYxYzWUkvmJLHkkgttGMkjt27jisLxN408P6pps1to3g610SaZ1eS5N09w4w27CbgAmehx24rPDYDNaMqMLuMYpbNWWuqfvJa+kjLB5ZnVCeHhdxhFRVk00rN8ya5ktV1tLyse02v7P8ApOnTWGkz+F7jVY5oAbnxENSWLypCD92HdyAfUHr/ABVl+DodG8K/Dv4hade6KNTXTLryblvtjJ9rUOQvKj93tH93r3rh774w6V4ghs5/EHg221jWbaIRC/N28SvjoXjUYb3BOOTjArL8G/E+Lw3a6/YXuhw6ppOsENLZJKbcR4JICkAkAZwB2wMH1hZdmdWnL6w5Npxdr2vaV20+bTTyj6GaynOK1GaxTlJpxdua12pXbi+d20vbSK20ujrv+Ed0zUvhn4Oult7iKDUNeMMlq17M8SxNK42hS20ELgbgAT1zya32+HfgLUPHmteDLbRLq3u4bUzpqTXjsI22qQqoTggBgctk5yPQ15sfitHH4d0PR4dIEUOk6n/aEZFyW3DzHcR8rkYDY3EnpnFWrX4zG3+JeoeLxpIY3cBg+x/acbMqi53befu5xt71o8vzK83HmS95x97q2mr666X3Nnleb3qOHPH43G0/tOScb666X3+Z0/w++HOgyeE/D+o3vhy58Uz6tfNbTyW9zJGtgquV3MFx2G47sD3HGfPPirY6RpfjjUbDQ7IWVjaP5IUTtKGYfebLcg54xk4xXu/g2Oa8+F/hSGx0tvEEWZPtLWOstpwtA77iHCODIRk5B9PevCfixo+i6H461C00K4+02CENu8zzQrEZZQ/fB9yfU5rTJ8RVrZlUVWcnbmsr3Wjtqr6O22iubZBiq2Izesq1STtzWV21pK2qvo7Wt7qvuclRRRX6CfqIUUUUAFFFFRP4WRU+Bntf/BL/AP5IHr//AGM1x/6S2lfYFfH/APwS/wD+SB6//wBjNcf+ktpX2BX8uz+Jn8YVPjYUUUVBAUUUUAN718Yft/Mbr4ifAPTJPmtbrXZTKh5BxNZqP0dvzr7PFfGH7e3/ACVz9nb/ALDk3/pRYVwY5tYSq1/K/wAjah/Fj6o9OpvLZ7Uveuue1g8P6bYBLBNQ1G8XzMTIXAGM4A/z3r+UcHl8sbKc3LlhDVvV7uySS3bZ+k18SqCStdvY5HHy4pB930rrbRVvtf0tLrRUsSxYOvlFFlGOPlI7fj1rWm02G6j1lbzSreytrfd5FxHF5bcZwc9+3TivbocNyxEJzhV2bSumtkpO99tNNTjnmSptKUd9d13tp3PPenPWjr1r0BdKlHh/S5dO0iyvZJI8zNMik9sHJIz3rP03yotD1m/l0+za5hmACPEGVOQCoHYcnoacuG5U5xhUqWTi5Xs7WUeZ2fWyF/aSkm4x2dt1fe23Q49u3OKPWurmtbTxB4anvorOKzvLZ1VlhG1HBI7duv6VNrjWfhH7PZRafbXc3liSWW5TdknIwPTpXLLInCDrzqpUrJqVnrd2Sta97p3Nfr3M1BQfPdq2nSz3+447ryDxRzu61NfXCXV1JLDCttGxyI1OQPpXX6Hp0cnhuOewsLXUr/efOW4wSBk4AyfTFcGAy15hXnSpz0im7pNtpPot22b4jE/V4Kclvp6er2OK+hxRXWaNpdpe3mq391Z/Z4bNdxs8nG7B4PtwePeqK6xbapPDA+l2sBaZMPCu0gbhkN/eyK6ZZQqdOM6tVJzb5VZ6pO19tNTNYxyk1GDdrX20ur/MwfvdRR39q73xto9k2nzS2dtFBJZyqkoiUDKsoIJA9yP1qX+xrGz8M3cD20RvoLUTPIygsGbcQM9RjFenLhavHEVKDmrRjzX1s/Jeej+45lmcHTjU5Xq7W7ba/ivvPPq8i/Zzbyf2+PiZDGNkbeG0kZR0Lf6Ac/8Ajx/OvXa8h/Z3/wCUgHxK/wCxZT+WnV7Xh9pmlRf3H+cTnzz/AHaPqvyPqj4zaf451L4YeIbb4banYaN44kt/+JXe6pD5tvHIGUncpBGSoYAkMASCQQMV+XXx4/ZLOjftCfAHQvil4/1zxr448eXd5DruupdGP7JhYltI7MEfIscsjsMjBIHyqPlr9farTWNtcXEM0tvHLNCSYpHQFkz12k9Pwr+hD4Y8G/ZZ+GPxo+Fdx4n0f4mfES2+IXhqGSJPDl9LCf7RMfzFzcORnPKjBaQ5BO4Dg/QdFFABRRRQAUUUUAFFFFABRRRQAUUUUAFFFFABRRRQAUUUUAFFFFABRRRQAUUUUAFFFFABRRRQAUUUUAFFFFABRRRQAUUUlAC0UlLQAUUUUAFFFFABRRRQAUUUUAFFFFABRRRQAUUUUAFFFFABRRSUALRSUUALRRRQAUUUUAFFFFABRRRQAUUUUAFfLP8AwUW/5Inov/Ywwf8ApNc19TV8s/8ABRb/AJInov8A2MMH/pNc0AH/AATp/wCSJ61/2MM//pNbV9TV8s/8E6f+SJ61/wBjDP8A+k1tX1NQAUUUUAFFFFABRRRQAUUUUAFFcJ46+NXgj4b711/xFZ2dyg5s4382456fukywz6kY96+f/GX/AAUA0y1kaLwt4auL8AkfatTlEK8HqI13Eg+7KenFAH13RXGfCn4lWPxa8F2niHT7a5sklJSS3uk2tHIAMgHoy8ghh1BHQ5A7OgDzT46fE7V/hL4PbXNM8NP4hij3C4cXAiW0HG13G0llyecY6dRnNfJU/wAdvjr8b5JLfwxaXlnZOdhGgWhiRM8DdctkoeDzvUdfTj7+ZQykMAQRg+9fPX7UH7Vmj/s56da6Rp9jHrPi28iDWWlIdsUMf3RJLt5C8EKo5bBHAGacU5OyE5KKuzxnw5+w/wCOfF95/aPjPxBb6ZJMd0peRr67J/2jkL6c7z9PX2zwd+xX8OPDISXULW78R3ICEtqE5WMOOSVSPaME/wALbuOPXPwt4k/aK+Nvju4kub/x5eaFHJnbZ6MfsqxKewMeG4z1LE+9YH/Cd/FP/ornjD/wb3X/AMer3qeQ5jUipRpfe0vzPn6mf5dTk4yqr5Jv8j9e9J0my0LT4LHT7SCxsoF2RW9tGI40HoFHAq7X47/8J38U/wDornjD/wAG91/8eo/4Tv4p/wDRXPGH/g3uv/j1X/q7mX/Pv8V/mZ/6yZX/AM/fwf8AkfsRRX47/wDCd/FP/ornjD/wb3X/AMeo/wCE7+Kf/RXPGH/g3uv/AI9R/q7mX/Pv8V/mH+smV/8AP38H/kfsRRX47/8ACd/FP/ornjD/AMG91/8AHqP+E7+Kf/RXPGH/AIN7r/49R/q7mX/Pv8V/mH+smV/8/fwf+R+xFFfjv/wnfxT/AOiueMP/AAb3X/x6j/hO/in/ANFc8Yf+De6/+PUf6u5l/wA+/wAV/mH+smV/8/fwf+R+xFFfjv8A8J38U/8AornjD/wb3X/x6j/hO/in/wBFc8Yf+De6/wDj1H+ruZf8+/xX+Yf6yZX/AM/fwf8AkfsRRX47/wDCd/FP/ornjD/wb3X/AMeo/wCE7+Kf/RXPGH/g3uv/AI9R/q7mX/Pv8V/mH+smV/8AP38H/kfsPzSY/CvyW8O/tCfG3wPPHcaf8QL7WljxutdYP2pZVHY+buPPqGB96+4v2Wf2uNN/aCt7jR9StF0HxrYx+ZcaeGPlXCA4MkOTnAOMqeRkcsOa8vFYDE4JpV4NX+77z1MJmGFxybw81K33/cfRVFZk2vaZba1baRPqNrDq13E89vYNOonmjQqHdIydzKpZckDA3DPWvFfgB+1dp3xsHxOkv9F/4Q6z8CazNpF7e6jfI0L+UX3ylyqiMDZk54GetcJ6J77UL28UjB2iRmHIZlBIplpdQ3trFcW8sdxbzIHjmjYMjqRkMCOCCOcivNv+GmvhmusT6XJ4stre9hma3kSeGaNVdW2kb2QL175xQB6lRUUMyTxJJGwdHUMrDoQehqWgAooooAb61+aPxw/5Pi+I3/YPtP8A0lsq/S71r80fjf8A8nxfEb/sH2n/AKS2Ve9kH/Iyo+p9Rwx/yN8P6ktFFFf0Uf1aJ74pGBxwcGl6jrV3Q72303VILm8s11KCM7jau5VX4ONxHOAcEjuBjjNZ1JOEHKKu+xjVk4wcoq7XTv5alH60feznpXovxk1CTUpfC95JFFE82iwuY4UCIuWc4AHQDoBWt8M73WdQ1RJdV1CO90FLOQS6RDPHK00Yj2rGlrGSQc4Odq4wcn18J5pKOEWKcF10v26LTV/cfOSziSwKxrglvpza3T2WmrdvI8k/iJxn0oBLZBXA+tPkx5jYG0Z4B7V6h8K9cg/sfXtKg02CGb+xryW4vid0srAfKoJHyqAfujqRkntXdjMXLC0PbRhzfO39fI9LMMdLBYf28Ic1rdbWXf8A4ZHlvpgcUnO3pXR+BfDsOu6s8t8Wj0exj+03sw7Rr/Dn+8x4Hv8ASur+MmsnxBpXhDUTBHb/AGizmZYYwAEUSkIox2VQB+FZ1Mco4qGGjG99320bS872MamZqOMp4SMb827vs7NpebaT7W07nmVHPFdt8K7MW2p6h4glh8y20O1e65HBlI2xL9dxz/wGtD4gaUuua34b1zb5dt4hhhMpXjEysElxx1zipnmMIYr6u1pbfzte1vTUipm0KeN+quOlvi/vWvy2721POMjccde9Lwv416bdfDnQJPHl34Os7nUJL/8AeLBeyOgh8wIXEbJt3EYG0sGHzdBjrkf8Iromm+AtP17UHvp7y6nmt1s4JERcoQA+9kO0AZyMEksMYwamOaUZKPKneVrK2rum0/TR/qKGdYeooqMZXlaytq1JNp+js99upxOakt7S4vFk8mGSXy0Mj+WhO1R1Jx0A7npUffjpW7pvihdL8L6ro0dqon1B4y14r4YRocmPG3kE9eR2616NVzhG9KN3dfdfV/JHq13UhFOjC7uvuvq/ktbGDtHXvS9sGvT/AIV+INS1TXJjq1083he0spPt9u6gWyRCMhFEYG0EsBjAyeTzzXC6Pr+raW0ltpF1cWhuZF/49CVlc9FXcPmI56ZwTg4zXFHFVZTqU+RXjZ76a3620ate1up58cdXlOrS5FzQSfxO2t9L8ujSV7W6oyeR0pRjtXc/GAxr4ktI5PLbVY7GBdSeMABrnblzxwTyuT7Vwp+8K68JX+s0Y1mrcyuduBxH1zDwr2tzK/8AXl2HUUUV0z+FnZU+Bntf/BL/AP5IHr//AGM1x/6S2lfYFfH/APwS/wD+SB6//wBjNcf+ktpX2BX8uz+Jn8YVPjYUUUVBAUUUUAJXxf8At7f8ld/Z3/7Dk3/pRYV9oV8X/t7f8ld/Z3/7Dk3/AKUWFcGP/wB1q/4X+RvQ/ix9Uemc7unH1rrI9YsNY0+zS8vJtNvbRdsdxGjMGHT+HnOBXKcjOaMHr1r+UMFmFTAymopSjJWad7Ozutno0+qaP0qth410uZ2a2aO4uvE2n/2tobC7adLNWEtw8bDJKgZwecnH61zWvaxNqGoXP+lyzWzSlkVmbaFycYU9OKzPejn0rsxmeYrGwdOVkm7u1+iStq9VYxo4GnRaa1sra273/U666utI1fQtLt5tU+yTWsZUr9neTk49PpTNKvNLh0XUtMm1Dy1mkUpP5DnKjBztHTp3Ncpz1o69K2/t+p7RVXRjzcvK372qty2fvW26oj6ircqm7Xv00d79vzOlvNWsNN0GTTdNmkummcPLcMhQcY4UHnt/OrGpX+j+KEt7m7vW067RQjr5LSBsemPqa5I9qAuFArN57WkpU504uDSXLZ2STura3vd9yvqMFaSk1K7d9L679LfgT3wt1unW1Z3twcK0gAJ46/nW1oa6Xb/Z7o6vNYXCn97GsLNnnorL0BHrmue4pOV9683C454Wu68aafVJ3SWvSzvp6nRUoe0hyczX3a/ejtE8ZWVxrWoiaJ1sLyNYi2PmGBjcR+J/SsprfRtNmhmg1KS6dZkYKISiqoYEk568elYGOc5xQuecivTqZ7Wrq9anGUk202ndXd3az2v6nPDAwh/Dk0rJNd7adTvIPFenDxPqTyy7tOuo05MbY3Ko7Yz69qpp4mt7hfETzy7Xu1CQLtJyAGAHA44x1rkPfNHcV0S4mxslZpWvJ7PeSaa9Fdtepn/ZtFbX2S+63l1sri15D+zv/wApAPiV/wBiyn8tOr16vIf2d/8AlIB8Sv8AsWU/lp1fReH2uZ1H/cf5xOLPP92j6r8j7gpaSlr+hT4YKKKKACiiigAooooAKKKKACiiigAooooAKKKKACiiigAooooAKKKKACiiigAooooAKKKKACiiigAooooAKKKKACiiigBnbpR1FRXE0dtE8szrFHGCzyOQFCgZJJPQV+Xn7ZH7a+o/EvVL/wAIeDb17LwXC5hlurclZdVI4LFuohz0UfeHLdQq51KkKUXObskduDwWIzCvHD4aDlOWyR9kfFL9uD4U/C66uLGXWpPEGrQZV7PQ4xPtb0MpIjBzwRuJGORXiGrf8FVNHhP/ABLvh9dXa563erJAe/8Adif2/OvzlkkaQ/McD0pnH+RXzVTO0nalHTzP27A+F05U1LG1+WXZK9vmfob/AMPXU/6Jin/hRf8A3LR/w9cT/omKf+FF/wDctfnlxRxXP/bc/wCQ9X/iFuE/6CJfcj9Df+Hrif8ARMU/8KL/AO5aP+Hrif8ARMU/8KL/AO5a/PLijij+26n8gf8AELcJ/wBBD+5H6G/8PXE/6Jin/hRf/ctH/D1xP+iYp/4UX/3LX55cUcUf23U/kD/iFuE/6CH9yP0N/wCHrif9ExT/AMKL/wC5aP8Ah64n/RMU/wDCi/8AuWvzy4o4o/tup/IH/ELcJ/0EP7kfob/w9cT/AKJin/hRf/ctH/D1xP8AomKf+FF/9y1+eXFHFH9t1P5A/wCIW4T/AKCJfcj9Df8Ah64n/RMU/wDCi/8AuWj/AIeuJ/0TFP8Awov/ALlr88uKOKP7bqfyB/xC3Cf9BD+5H6G/8PXE/wCiYp/4UX/3LR/w9cT/AKJin/hRf/ctfnlxRxR/bdT+QP8AiFuE/wCgh/cj9Df+Hrif9ExT/wAKL/7lo/4eup/0TFP/AAov/uWvzy4o4o/tuf8AIH/ELcJ/0EP7kfo5pf8AwVV0mY/8TD4eXVouetrq6TnH/Aokr2z4Y/t0fCj4nXlvYpq83hvVJztS11yIQBm9BKC0fXoCwJ9K/HfH5fSnxymM/KePSuinnavacdPI8vHeF0o03LB17y7NWv8AM/oIDA4x0pex4r8r/wBj/wDbW1T4WapYeFfF17Jf+CZXESzTkvLpeeAyHqYs9U7Dle4b9Sba5ivLeOaCVZ4ZVDpJGwZXUjIII4II719LTqQrQU4O6Z+IY3BYjL68sNiYuMlumWqKKK0OIKKKKACiiigAooooAKKKKACvln/got/yRPRf+xhg/wDSa5r6mr5Z/wCCi3/JE9F/7GGD/wBJrmgA/wCCdP8AyRPWv+xhn/8ASa2r6mr5Z/4J0/8AJE9a/wCxhn/9JravqagAooooAKK57xZ468O+A7MXXiHWrPR4WBKfaplRpMdQi9WPPRQTXz148/b08L6P5kHhfSrvxDN8wW4uP9Ft89mAILsO+Cq/X0APqaivnb9m39pTWvjDdXVjrvhqW3dXbytU0u1lNkuAD5crEtsfHIOcHjocZ+iaAMfxTJrEXh++k0BLWXWFjLWsd7u8lnH8LbSDyMjr1xXw94k1D9o74ta3e6LJZatp0UUskE1vYoLGzTPLIZsgSLtxgF2yCMZ3c/fNFAHxV4G/YBvLiSK48Y+I47dN257PSUMjspHQzOAFbPojDjrzX0J4H/Zr+HfgFYmsPDdtd3iKB9s1IfaZSR/EN+VRv9wLXqNFABRRRQA0YFfjj4w8Wz/FP4veMvGV65me61CSO1DHPlQqdsaj6RhF/P1r9jsV+I3w7/5As/8A18N/6CtfTcOUo1MwjzK9k38z5biSrOll0uR2u0vkdRRRRX7OfiYUUUUAFFFFABRRRSuh2fYKKKKOZdx8r7BRRRTJCiiigAqHRfFlz8LfiV4T8b6fI0M+nX8fn7DjzYujofZo96n2apq5f4h/8gWH/r4X/wBBavBz6nGpl9TmWyv8z6DIakqeYU+V7u3yZ9Y/8FIz8Jo/iD4UlnuvG8Hx/WzjHhceBxI10UMsoh3Bv3e0ymX/AFZEp56jAr4X8ETa0194wT4/y+Nrb4XSeMbr/hKj4SS38s6/lfMF4U4CZ6BQRnd5fINfu5ceG9JutetNbn0qzn1mzikgttSkt0a4gjcguiSEblVtq5AODtGeleK/AD9kzT/gv/wtKHVNaXxtp3j3WptXu7DUtORYYxKXLxMpZxKDvwSQAcdK/ED91PQvhLe+DtN+Cvhe78GSP/wgtto0MmkySGYt9hWIGM/vv3n3APvc1+ZGmQz+JfHFrGoae4vb9R6l2aT+ua/Sz45agvg/4G+Km0+1EUUGltaQW9vHhY1cCJQqgcBQw6cACvg/9lfwy3iT48eGIWUhbOc3z54x5Slx/wCPBR+NAH6axxrDGqINqKAqqOwFSUUUAFFFFADTX5s/tGWL6D+214jlnBRda0q2lt9wxuCwRIcevNu/5Gv0lr5X/bk/Z91b4kaNpXjbwhC0/i/w0GItY1zJeW2dxRR/EyHJC/xB3HJIB78vxX1PF067V1Fp/I9TK8YsBjqWJauoyTfp1Pn5c96Pu9elcf4R+JWleKYFhkmXTtUX5JbK4Oxgw4O3PXn8fUV2G3AweRX9GYbGUMVTVSlJNM/rHC47D4ykq1CacWA+YVLZR27TqLmSWGDnc8MYkfocYUsoPOO4/pUVJ81dEnGSspWOmcoyi4qVjs/HGv6J4gsdIFnPfifTrKKyCXFqiLLsOSxKykrwem09OtJoGseGvDeuWus276tPJakTRWUkMSqZAMgNMHyVz6Rgkdq44fKtIFxXlxwNJUfYc75de2qe62/4PmeLHLaMaH1b2r5de2qe62/Faq+5st401lbi6NvqV3ZR3ErzPDazukeWOWwA2K2vAmvaJ4aj1CW8uNQa4vLGaxaOC0jZI9/AYM0qlsAA4wOuM9643nsKOfWtK2DoVabpr3U97W1sb18Bhq1J0IvlTte1ru3fRm5Z+LLvw7HfWOk3Cy6bdtGZVvbGF/N2cqWRt+MHOME+tavjLx9/wk3hzQtOSCGJ7KBknYWcMYLbyw8squVHqowCex61x3PGKMHBzTeDw0qkarS5k730u3a12N4DByqwryS54u99Lt2td99DsdJ8dr4e8CzaPp0QN9e3QmvJLm3iliaJBhEUOCD82GyQMHpWppfxATXtA0vRNThH2u11SG4spLW3iiiRS43oyoFAzktkA5PWvOu2DSxyNCyvGzI6kMrqcFSOhB9a56uXYWpeVvebvfrf17W0t2OWtlOCqqU/tuXNzdb+va2lux7F4y8UaH4S+LWsa5BDeSapbsyx2rBfI80pt8zzN24LtJbbt+93x04PUPFNpfeCtF0VkmFxZ3U00z4Xayvjoc9fqAK528urjULiSe6mknnkOXlmcszH1JPJNRehxzUYXLqNGMOaV5RS1v2TS+Wr8yMHlVDDwpuc3KcUle/ZNJemr8y3rAsDqE39mfaPsXHlfa9vm9BnO3jOc9O2Kqc0be44oGe9ezT5YxUea9j3afLTioc97d3qd9qXibw7ceF7HQrG51PTbKPEt2FsI5Gupv77v54yB2XHHuelTwH4k0LwqdQu5vtg1fBj0+6S1jlS3B6yFGlHz46ckD3rjO3IxSbcdK8r+z6fspUXUdpO7273fTW/nfTQ8b+y6PsZ0HVfLJ3e3e71trfZ3vppsX9X+xyT+Za313es5Z5ZLu3ETbic54kfdnnJJFUOntR81Or06fLCChzX+79LHs0eWnBQcr/d+ll+A37p5PFRXFylnbz3EzbIYUaR29ABkmluLiGzjaWeVIYl6vIwVR9Sa4a4uNX+NviK38AeALdtTvL5gt5fKD5FvDkbmZuyDu3foMkgV5mZ5nQy+hKpUlrbRdWzxs4zjDZXhpVKsle2i6t9ND6z/wCCZumz2P7PeozyoVjvPEFzPCSPvKIbePI/4FGw/CvreuP+Evw6sPhN8OdA8JaaxkttLthCZSMGWQktJIR2LOzNjtursK/nNu7ufydJ8zbCiiikSFFFFACV8X/t7f8AJXf2d/8AsOTf+lFhX2hXxf8At7f8ld/Z3/7Dk3/pRYVwY/8A3Wr/AIX+RvQ/ix9UenUUUV/HUt2fqy2Cge/SilVSzBVBZicADqaI76Aze/4RqKa6tZYZW/syWPznncjMYX7wJAxkHjp3FVrbSrbUbO9e0Mn2mBt6ROwO+LoTwPvDqa27eSGwtl8Nzvte4XdNNu4jlbBVevQYAP1qjo9vL4bNzqdyu2W3ZoYIm48yQjB+qgV9/PB4fnguRcjv7R/yOyul2tuvPQ+djWqcsve105fNX0+/r5ambrGnRaSttDuZrwrunXI2oTyFxjqB15rOrd1zTmv76G8tAZItRO5FZuVf+JST3zWHJC1vI8LjEkbFSM5wQcGvl8yoexxEuWNoJ2i1s1ZWd+73PUw1RTgk3eXX9fuehpX0FhazW8QczBYt0skLglmPO3kkKBwM4J68UXWnW7aMmoW3mxjzvJeKUhjnGQQwA4x7VW0nS59Zvo7WEfM3JY9AvcmtPX1mjhjtYbW4h062OFkliZd7HqxyO/Yeld9OHtsPVxEqSUNo2XXTrvZLc55S9nUhTU/e6+n/AAXsRaTptjq10lkn2iOaRDtmYjbuC55XHA4P8VY7fKxFdPDpN3oem+dFbTTahdJgNHGzLAh68gfeI/KuXdSjFSpVwcEEYINYZjQdCjSjUhabu3ZWVnay82tWzTDVFUqScZXj+vV+gtFFFfPnpBXkP7O//KQD4lf9iyn8tOr16vIf2d/+UgHxK/7FlP5adX6f4e/8jOp/gf5xPm88/wB2Xr+h9wUtJS1/Qx8MFFFFABRRRQAUUUUAFFFFABRRRQAUUUUAFFFFABRRRQAUUUUAFFFFABRRRQAUUUUAFFFFABRRRQAUUUUAFFFFABRRRQB8q/8ABQ74uXHw5+CqaJp0/wBn1LxRM1iXU4ZbVV3TkfXKIfaQ1+TrSeZJubpX25/wVO1hpvih4T0vJ222iG5A7fvZ5F/9oivjbwz4Z1Txlrtjomh2E2qateyeVb2luu53br+AABJJ4ABJwBXyec1JOUaK9T+g/DLBUaWHxGZVLXTtd9EldmSxyxxwKXnOa+rrD/gmr8W7zTI7ma68NafK67jZXF/IZVP90lImTP0Yj3rybR/2afHGqfGiL4W3Npa6R4okDPi+m/cbBGZA/mRh8gqONoPJwcYOPDlg68Lc0Gr7H6xQ4jynE+0dLEKXInKVuiW79F3R5V9eaOe/FfVuuf8ABNX4uaRplxc29x4c1eWJdws7G+lE0nsvmRIufqwrzn4H/so+Nvj3ceIrfRJNO0q40KWOC9h1qSWF1kYuNgVY3OVMbAhsY498DwWIjJQcHd7EU+Jsoq0J4mGIThC3M+13ZeerPF8+1L2wK+jPit+wv4/+DngLU/F2t6r4buNMsPL82Kxu53mbe6xjaGhUHlh36ZrZ8Jf8E6fib4w8MaRrtpq3he3tNUtIruGO5vJxIqSIHUMFgI3AEZwSPc1X1HEc3Jya7mb4qyaNBYh4hcjbjfXdJNr7mj5Z+oo+gr1z41fsu+P/AIBrDc+JdOhm0uVtiapp0vnWxfn5CSAyHjjcozzjODiP4I/sy+PP2gZLmTwxYQx6bbP5U+qahKYbZZMA7MgMzNgg4VTjIzjIrH6vV9p7LlfN2PR/tnLvqn1328fZfzXVv+H8tzycDcaXjHJya96+NX7F/wAQPgX4T/4STXZ9F1DSVkSKSbS7p3MZY4XcskaE5P8Adz715L4D8B678TPFNj4d8N6dJqer3jERW8ZC8AZZmYkBVABJJIAqZ0alOfs5xafY0wubYLGYZ4uhUTpq95X0Vt79reZz5xt4pP4cd6+nfGX/AAT1+KPgrwhqPiC4ufD99DYW7XU1pZXkrT7EUs2A0KqSADwG5xxmvmP0NFWhUoNKpG1wy/NsFmkZTwdVTUdHboNooorA9a6CiiigLoKKKKAuheR9KFHfrXrv7Nvw78AfErxdqGn/ABB8W/8ACI6ZBYNPb3H2qG286YOgCeZKrL90sduMnHHQ1h+GPgr4l+JF54qbwTp7eINM0AvJcXRuIYStuC+yTEjruysZOFz/ACrpVCcoqUVe99t9PI8eWa4WnWqUasuX2ai25aR97azejOAjcxsGFfqv/wAE6Pi9P8QPhBc+G9Sn+0X/AIWlS2iZmyzWcgJhB/3SsiD0VVFflNX2v/wS01OSP4veJrAE+VPoDzsM8ZjuYVH6SGvfyWrLndLpa5+Q+KGApyw9HHxXvX5X5pq6+6x+nFFFFfWn87BRRRQAUUUUAFFFFABRRRQAV8s/8FFv+SJ6L/2MMH/pNc19Rs4jUsxCqBkk8AV8Yft9fFDwn4k+Hul+G9J1201PV7fWYbuWCzYyqkYguEJLqCmQzKNuc89KAOs/4J0/8kT1r/sYZ/8A0mtq+pq/NH9mD9pLXvhLpqeG9P0GDXNOvNTe7nhjSQ3jloo0KxEHHAjB5U9/w/RzRtUTXNLtb+KC7tEnQOIL23aCaP8A2XRgCpH+cigDSr5W/aS1r47afrosfC0Msvh67JEF14dsma4ABztmbLtGw4G5dobH1A+qaKAPg/wx+xH488a30mpeNdci0eSZi0rTSm/vHY85bDbeSTzvJ68ev0L4D/ZF+G/gdlmbSW8QXituE+tMJwPlxgRgCPHU8qTk9eBj2uigCG3t4rWFIYY0hiQbVjjUKqj0AHSpqKKACiiigAooooAKKKKAGmvxG+Hn/IFm/wCvhv8A0Fa/bk96/Eb4ef8AIFm/6+G/9BWvrOGf9/Xoz5Din/kXv1R1FFFFfsJ+MhRRRQB6R+zf/wAly8G/9fw/9ANa3jpQ/wC1PfKwBU+JowVPQ/v1rjvhL4utPAfxG0DxBfxTTWdhc+dJHbqrSMoBGFDEDPPcivRPGnj34Vax4wm8YaVB4wHiB9Th1Ew3a2otOJleRcKS/wB0NjnrjJr5zFKpDHOag2nDluu9+p9FhZU5YNRc0nGfNZ9rLY9X+LXx88TeF/2i5/CsrWup+EZJrS2l0e6tInUpLFHv+bbuzl2IySOemOKn0/4T+GPhn8Svix4li0u3vLXwvYxX2mafcDfFFJLC0hJB7Ky4HoDxyBXD+JvjV8H9c+JUvj+TQvFWp66rRSxafdtbxWXmRoqox2sX42A8lhntjiua8F/tN3Nj8QvFWs+JdLXV9E8Up9n1LTomwViAKIIyeu1CVwSM56g818/TwWJlRSo0nC0UpLbmd1frva+vnY96pjMOqzdaopXk3F78qs7dNr208jNuv2ivFnj+80/TvFV1p97Y/wBp21wk8tnFE9kFlBPluoXC44O7PHevoH4p6h8S/HV94ok+HXjvw5rvhgWwH9i6bPbT3YiaMLID+6OMneR+8z6c8V86a5rPwcsYQdC8O+JtSnku4pJF1m8jhSKBZA0kcfkkkllBTLZIznORXW+DvjN8Nvg+2r6x4F0bxJc+I722a1iXXJYPstsrEMdvlHcwBVfvckL1GSa68ThvaeznhqDTV7RcVbVrV66bbnJhsSo89PE17p2u03fRPRaa77Hz4QQcEYNFKzF2LMcsTkmkr7dbHxb30CiiimIK5f4h/wDIFh/6+F/9Bauorl/iH/yBYf8Ar4X/ANBavFzr/kX1fQ9zI/8AkY0vU/buiiivww/eQqqbO3+2LdGGM3KoYxNtG8KSCV3dcEqOPYV5V4q/al8AeCfGl94Y1u/urK8s9oluPszSwAsgbGU3NkZAPy9a9L8O+IbDxZodlrGlXH2nTr2ITQTbGTeh6HDAEfiKANSiiigAooooAKSlooA8V+K37Inwv+MN5LqGteH/ALJrEpy+p6XIbadz3L4+Vz/tOpPHWvKv+HX/AMLP+g/4w/8AA21/+Rq+v6KpSa2ZSlJbM+P/APh2B8LP+g/4w/8AAy1/+RqP+HYHws/6D/jD/wADLX/5Gr7Aop88u4/aT7nx/wD8OwPhZ/0H/GH/AIGWv/yNR/w7A+Fn/Qf8Yf8AgZa//I1fYFFHPLuHtJ9z4/8A+HYHws/6D/jD/wADLX/5Go/4dgfCz/oP+MP/AAMtf/kavsCijnl3D2k+58f/APDsD4Wf9B/xh/4GWv8A8jUf8OwPhZ/0H/GH/gZa/wDyNX2BRRzy7h7Sfc/L39q/9ljwh+zv/wAIv/wj11q2pf2x9q8/+2JIZdnleTt2bIkxnzWznPQdO/0F/wAOwPhZ/wBB/wAYf+Blr/8AI1YP/BS3p8Of+4l/7a19vUc8u4e0n3Pj/wD4dgfCz/oP+MP/AAMtf/kaj/h2B8LP+g/4w/8AAy1/+Rq+wKKOeXcPaT7nx/8A8OwPhZ/0H/GH/gZa/wDyNR/w7A+Fn/Qf8Yf+Blr/API1fYFFHPLuHtJ9z4//AOHYHws/6D/jD/wMtf8A5Go/4dgfCz/oP+MP/Ay1/wDkavsCijnl3D2k+58f/wDDsD4Wf9B/xh/4GWv/AMjUf8OwPhZ/0H/GH/gZa/8AyNX2BRRzy7h7Sfc+SNP/AOCZvwos7qOWbU/FOoRqebe4voAjfXZArfkRX0L8OPhP4Q+Euk/2b4R0C00S1bBkMKlpZiOhkkYl3IyfvE4rsqKlyb3YnJy3YUUUUiQooooAKKKKAEzXxf8At8Ax/FT9nydhiGPXZt79h+/sT/IH8q+zxXzn+3J8IdU+KHwjh1Dw9E8viTwxdjVbSOIZklRQRIiD+9ja4HUmMAda5cTT9tQnTX2k196NKcuSal2LdJ0rzv4L/GbR/jB4YguraeOHWIowL7Ti2JIZBwSB3QnkN74PIIr0Wv5BxeFr4SvKjWjZx0aP1KlVjUgpxd0wooorj5X2N7oKKKKr3haBRRRStINAoooo961g0Ciiih8z3DQKKKKXK+w7oT0ryP8AZ2BH7f3xJ7j/AIRlOf8AwX13Hj/4haH8M/D1xrGu3iW0Eany4sjzJ3xwka/xMf06nA5rD/YN8EazrN94x+MHiG2a1ufFU3k6bC4IZbVWyWH+wSI1X1ERPQg1+veH2BrrE1MXKPu8tr922np6HyueVoOnGnfW9z7Eooor92PjAooooAKKKKACiiigAooooAKKKKACiiigAooooAKKKKACiiigAooooAKKKKACiiigAooooAKKKKACiiigAooooAKKKKAPy8/4Kj/8l20L/sWbf/0ruqv/APBMzSLKPVviN4ne3Fzqmk6ZDHaoeu2TzXfHcEmFBkevvWf/AMFRv+S7aF/2LNv/AOld1XjH7L37RV9+zn8QG1lLRtT0a+i+y6nYq213jzlXjJ43oeRnggsvGdw+XxtSFLHwnPZI/deF8HiMw4SxeHwyvNz0W17crav5pNHc/CH4et+1Z4lvvFHir41W/hXxlJqQhsLS8KyXMhbDJ9nUzxsqhm2qiLgYwPSvWPh34P8AEHgH/goL4X0LxL4tn8b6hZ6SyLq1xbiB2i+yy7UYb3LEc5ZmJYnJ5qrpOtfsjn4jad8RbTxRr3hrVoLtdT/sSOynNus4bfggQOAN38KSbewwKwrf9qDwJrX7clh8Spry70rwlb2b2rXV3aOzlhbugYRx722sSMcZ55ArKPsqfI5SXNzLVSvdd3roelUeYY2WIhRoTjS9jNKLppcsrJcsWleV/XU+hfDvwQ1P4PftLeNvjB4n8Y6Tong29Ez/AGYXLhpVcAKJw6qg2kbhtLEnAFcl+x14m0L4ha1+0brpeSx8O6reGdplTEiW7rcFnxtPzbSWxg8noa+H/wBojxbpPjv42eMfEGiXP23SdQ1Bp7a4Mbx+YpAwdrgMOncA17l+w78bPh78MfDfxE0bx7rkuhwa7HBDC0VpNOzLslR9pjjfaQHH3hjkdeaKeMpyxKgklFNu7e7s+vYWN4bxVHJZ4qo5TrTjTXLGNnGKknayu211b7Hnvxy8HfATQfCUFx8LvHGveJNfa7VZbTU7d441gKOWcE2sfzBgg+93PHce4ftvD/jF/wCBI/6dIf8A0kjryf4reB/2atI8A6pdeA/iJ4l1vxXGI/sVhf2zrDKTIofcTaRjhCx+8OQOvQ+3eKfih+zp8avgv8PPDfjXx3rGi3vh+xgDw6ZYT7xKIURlZjbSKwBX+E/iahJS9rByjFyStZ6bnVUlOm8DiYUq9SNKcubng+bWOmiW2unzK/7OniC/+J/7Evxa0XxXdTarY6Lb3H2Ca7fe8QS3EsaBm7I6qV9M46YFXvjNq1z8Kf8Agnx8PLLwtLJpkevLZrfz2rlHcTQyTzDcDn5nGDzyuV6cV578XP2l/h14P+Ct58Jvgvp94NM1A41HW7yMoZ1YL5hG7Du7hQpLKoCjCjGMWvgn+018N/FHwNj+EPxlt7qLS7QFbHWbeJ5dihi0edgZ0kQsQpVWUqMMOobVVqdvYc65uW3N0vfa/wCpxVMsxrl/aaw0vY+3U/ZW15Urc3L3v0Pke31zUrbSbnS4NRvItLumWSexjndYJmU5VnQHaxHYkcV6z+yH8aNL+BPxltPEGuW0k2kXFvJYXMkKb5LdZCpEoX+LBUZA52lsZOAd74w6R+zj4Z+Ht5a/DvW9e8W+LLqeIwX2opLElrGGBkBBiiU7lyPusc9xXD/ACT4XP4sv7b4rJerodxZtHbXll5m62nyCJCIzk/KGHKuMkZHevGjGdGvFc6uut7pfM/Sa9fD5nlNdzw1SMJXTjy8s3otUv62PqX4m/st2vxUXxR8SfgT8RpNal1Xzp9R0eO8YSS+aC8kPmKQykggCGVRkHBbFcPoPgHw23/BPDX/E0vh/TW8TR6l5a6tJZxm6RftUS7RIV3gYJGAe59a6zwP8ZP2e/wBlXRfEeqfDTXNf8beJtUt/s0UWoQyRxpjJXcWhiUJuwSQGbsMZNc1+zz8evhjqHwC8T/Cn4sajf6PaX1293HqNrBJKXDusnymNJCsiyKW+ZSpB79K9eX1dz3SlKLvrdJ9Nelz84pLNYYZSjTqSo0qlNxvDlqOKvdNLWSWlu5XvPAPhpP8AgnVZ+KF8P6aPEkmo+W2rfZE+1lftrJt83buxtAGM4xXq/wAUp/g18APh78MfEus/CnTPEutavpcUcdvHbwwwECOFp5pcoVeT51wWVieeVySfPPjF8cvg9dfso3nwz+H97ewvY6hD9itr+CdpbqNZVkknLlNi7mZztJB4+6uQo4/9rr40eDvil8N/hHpXhnVzqN/oOnSW+oxG2mh8lzFbqBmRFDcxvypPT3FEqlOjCTg4uSjHs9b6mlHBY7MsRTjXhVhTnVqt/EmouKau1sm9N/I9++P8fwI/Zv1zQPEsvwotNevvFUYYaayRrZ2sCBPMlWFlaMSESJ8qrglTyvJbifjh8E/BXhP9sb4Vw6NodnB4f8TSwTXWjG3U2pbzSrYjPygMpXK42jB45rzr9tj42eDfjDbfDgeFNWbUzo9hNBeqbWaHynYQ4X94i7vuNyuRxXZ/Gr9oz4feLP2h/g34p0nXjdaJ4fWMalc/YrhPI2yBj8jRhm4/ug06lalOUovlsnG23z9fMywmXZjhqNCslUc5wrRldydrK0FZ7eXc9cu5fgb4Y/ae/wCFSR/CHS76+1Zw93qlxbQtFbStAJI0hiZCFTZjJQpgnOGOTWf4dsPgP4V/aHl+Bdr8KrTUXuDKJ9d1QLcyRTNCZxGnmKzqgQhQwZSCBwfv14d4g+O3gq+/b0s/iRDrDSeDo54HbUPss2Qq2QiY+UU8zh8j7vvUK/HDwUP2+G+I51g/8Iabvzf7R+yTfd+w+Vnytnmff4+779OabxVO/wBn4rbLb/LzM4ZFinD3va64fnes/wCKtl6rpH8Duf2Y/gn4PtP2uPid4P1LRLHX9D0m3n+x2+qWq3KxDz49nEgb5lVtu7qefWu1/YU8daHZ+Cfifo0fg6wSfQFnuLu+XYG1OFnuGSGQeXkKiqVG4uMMeB0rz34N/tHfD3wl+1x8TfG+qa6bfw1rMEiWN99iuH80mSJh+7WMuvCt95R0rj/2Qvj54J+GPjL4h2fjOaa38O+KIjEL+GCSQIA8nBVAXAZZTyFJBApUq1KnKHLJLWXbboXjsvx+OoYp16U5PkoNL3tWvit3aTd13PE/jN8QNF+JnjWTW9B8H6f4G094I4RpOmlDEGXOX+SNFy3so6d+tfR//BLnj47a7/2LNx/6V2tfOHxm03wBo/jWW2+G2rajrfhlYUKXmpIVleU5LAAxxnaPlAyo79a+j/8Aglx/yXbXf+xZuP8A0rtajK7/AFyfM7uz223OnjxQjw5hVSi4x5o2Ur8yXK9He7v6n6iUUUV9efzmFFFFABRRWR4g8UaP4TsTe63qtppNop/115MsSn2BY8n2HNAGvRXzH8QP26vCHh/zLfw1Z3Xia6A4m5trbJ/2mG8kf7mD6+nV/s5/tG/8Lus57a+0ibTdZtcmRreKR7SReOQ5GEbn7jHPcE9AAe41xvxTvvGGm+Dby78E2dhqGtxDcttfhiHT+LYFIy/oCQD+h7KigD885/Cfx8/aGvHi1VNVi05n8uRdQ/0CxTYx58rChyG4yqs2Rz04wv2hf2W5fgj8LNM17UNdTUtVutUjs3traErBErRTOSHY7nP7sc4XqeK/Smvln/got/yRPRf+xhg/9JrmgCr/AME69Ptf+FR63fC2iF6dcmhNx5Y8wxi3tiE3dduSTjpk19YV8s/8E6f+SJ61/wBjDP8A+k1tX1NQAUUUUAFFFFABRRRQAUUUUAFFFFABRRRQA096/Eb4ef8AIFm/6+G/9BWv25PevxG+Hn/IFm/6+G/9BWvrOGf9/Xoz5Din/kXv1R1FFbuga5pGj2dwLzw5ba5eyOvlvfXMyQxIAcgJE8bFicfMXwACNuTkdp8U/C/hzwP4w8M3cWl3B0nU9LtdXudD+2MGhMgJaASlWYLwME5bB656fqksVy1VScXd3ttrb5/nY/JI4bmpuqpKytffS/y/I8uor1mDQdB8X/B/xV4lPhy28L3ekXVtHZXVjPctDetI2HtyJpZMuq/PlCCBjIxXlMLRrNGZlZ4gwLqjBWK55AJBwcd8H6VdDELEKSSacXZ7dk+ja6irYd0eW7TUldWv3t1SYyivXvB2leFviRpXjWIeFofD/wDZOkTapZ6ja3lxI6tEQFim82Ro337gMoicjgAHA5HwZf2+pXmmaHD4M0XWdSup1t4p7ue+WSV3fChvKuEQYyBwo4HPc1z/AF5NS/du8d9u1772/E2+qP3ffVpbPXva21/wOPorvvjlp/h3RfiRqWleGLKOy0/TwtrJ5U0sqS3CD984MjuwG/coGeij3qxp3hHSbj4B6v4kktN2swa5DZRXXmONsLQ7iu3O089yM+9X9cj7GFaSaUrW767XI+qy9rOlFpuF79tN7HnNFd1pfwlvNcgvU07XdEvtWs7R72XSLa4kecxoAzhJAnkyMFO7akpOAR1BATTvhJe3ngm08W3etaPpGiXM8lus19NJv8xCPl8uOJ3bOTjYGwFJbbxlvG0FvLrb79vW/Tv0EsHWltHpfp8/S19ThqK3PGXg7UPAuvzaTqQiMyKkkc1u++GaN1DJLG3dWUgjIB5wQDkVh1106kakFUg7pnLKnKnJwmrNBRXo3izXPBWn6hoNpo+mxa9pGn6biWRt9q93eyAs7TOFWRkRiAEUrwvyuMk1b8TeHdC1b4L2HjOy0eLw5qY1h9LktrWeWS3uUEXmeaomd3VlyFOGx7enD9d5eRzg0pO3TztdXv8Agdv1S/OozTcVd7+V7O1uvc8url/iH/yBYf8Ar4X/ANBavor4R6b4S+JnjC18KTeEo7C0ubOUf2xHfzveW8kcJczOS4hK5U/L5QwGHJIyfnf4jKF0mJQdwFyAGHf5Wry80xCq4SvTcWmknrbZvTZvsz18poOnjaFRSTTbWl90lfdI/bmqeqajBo+m3d/dP5dtawvPK3oiqWY/kDVyvKP2mJdfb4O61ZeG9LvNV1PUQtn5VjG0kixt/rG2jnG0Ff8AgQr8XP28/Ou8uNS+K3xIkl2tLqevajwq8/PK/AH0zj8K/Vjw3ocPhnw/pmkW3/HvYW0drHxj5UUKP0FfBf7JPwj1qT44WdzrejX2mRaJC968d/bPCd5BSPhgOdxz/wAAr9B6ACiiigAooooAKKKKACiiigAooooAKKKKACiiigAooooA+If+ClvT4c/9xL/21r7er4h/4KW9Phz/ANxL/wBta+3qACiiigAooooAKKKKACiiigAooooAKKKKACiiigAooooAKKKKAPmn4wfsL+C/iP4gl8SaHe33gTxPI5le+0fHlSSHrI0WRhvUoyZ5JyTmuEb9gvx8cf8AGQ/iP0/49J//AJNr7PFLXJUw1Cs71YKT80maRqThpF2Pi/8A4YJ8ff8ARxPiT/wFuP8A5No/4YJ8ff8ARxPiT/wGuP8A5Nr7QorP6hhP+fUfuRft6v8AM/vPi/8A4YJ8ff8ARxPiT/wGuP8A5No/4YJ8ff8ARxPiT/wGuP8A5Nr7Qoo+oYT/AJ9R+5B7er/M/vPi/wD4YJ8ff9HE+JP/AAGuP/k2vGLn4SeN7X9omL4Sf8Le8SPNJj/ieefcDGbb7R/qPtH/AAH7/v7V+m9fEOqf8pKLP/gH/prNH1DCf8+o/cv8g9vV/mf3l7/hgnx9/wBHE+JP/Aa4/wDk2j/hgnx9/wBHE+JP/Aa4/wDk2vtCij6hhP8An1H7kHt6v8z+8+L/APhgnx9/0cT4k/8AAa4/+TaP+GCfH3/RxPiT/wABrj/5Nr7Qoo+oYT/n1H7kHt6v8z+8+L/+GCfH3/RxPiT/AMBbj/5NpV/YL8fKwI/aI8R5HraTn/29r7Poo+oYT/n1H7l/kHt6v8z+8+TvA3/BPnwxp+vQ634+8Tat8SNRhIKrqRMducHI3qXd2A9C+085Br6pt7eK0t0hgjSKGNQiRxqFVVAwAAOgA7VP+NLxj2rrhCNNKMFZIycnJ3YtFFFaEhRRRQAUUUUAFFFFABRRRQAUUUUAFFFFABRRRQAUUUUAFFFFABRRRQAUUUUAFFFFABRRRQAUUUUAFFFFABRRRQAUUUUAfl5/wVH/AOS7aD/2LNv/AOld1Xxn619mf8FSP+S7aD/2LNv/AOld1Xxn618VnX+8R9P1P6f8Mf8AkUVP+vj/APSYiUUUV8+fsIUUUUAFFFFADjleKTgHNeh/Bf4E+LPj14im0bwrb28ktvGJp7i8nEUUKE4DMeSeeygn2r0b4s/sJ/E34ReELnxNfppOs6XZrvum0e5kkaCPvIyvGhKjuVzgcnABNdUcPWnB1Ixbj3PCxGeZdhcVHB1qyjUdrJvvt9/TufO3tR3xXrXwN/Zi8cftCSXknhi1tYNPs2CT6nqUxit1kIyIwVVmZsc4VTgEZxkZt/HT9lHx7+z7Z2l94jt7K90q6fyl1HSpnlgSTkiN9yIykgEjK4PY5Bo+rVfZ+15Xy9wlneXRxf1F14+17X/D18tzxr2ApcFRX094N/4J3/Fbxl4dtNXWTQdIju4lmittQvn84qyhlJEcbqMgjgtkdwK8k8QfATxv4Y+KsHw5vtIK+KLiVI7a3WRfLnD52SJISFKHB+YkYwQcEEBzwtemlKUWkzPD5/leKqTpUa8XKCbeuyW79F1fQ87+lH0NfVd7/wAE2fi5aaJLfxz+HbuZI/MGnwX0nnscfcBaIJu/4Fj3r5dvrGfS7y4s7uCS1u7aRoZoJlKvG6khlYHoQQQR7VFXD1aFvaRtc3y/OcBmjksHVU3He3Qq0UUVzntBRRRQAUUUUAHYV9mf8Euf+S7a7/2LNx/6V2tfGfYV9mf8Euf+S7a7/wBizcf+ldrX0GS/7xL0/VH494nf8ien/wBfF/6TI/USiiivtT+YAooooA+QP2hPjp8YPC/i5fDOkaLDpKXZ22NzpsLXs94M4+QsuAeQNoTcDnk8V5/4e/ZN+KnxY1KPVfGOoyaWkmFe61q4a5u/LHTbGCTwT91mTv8Aj9+4Gc456Zp1AHgfw9/Yx+H3gxobjULabxRfxnd5mpkeSG9oV+Uj2fdXuVhp9tpdpFa2dvDaW0Q2pDAgREHoFHAq1RQAUUUUAFfLP/BRb/kiei/9jDB/6TXNfU1fLP8AwUW/5Inov/Ywwf8ApNc0AH/BOn/kietf9jDP/wCk1tX1NXyz/wAE6f8Akietf9jDP/6TW1fU1ABRRRQAUUUUAFFFFABRRRQAUUUUAFFFFACHpX4i/Dz/AJAs3/Xw3/oK1+3R6V+I/gGNodLuonG2RLlgynsdqivrOGf9/Xoz5Hij/kXv1R7v8E/CWg6hLf8AiHxDd6ZPDpIDWug3ep29o+o3HVVYzOoEI6se/QA8is7xRa6/4q+Ikd/rmv6LZ6rqkpkS+j1WCW3t2UYjUvA8giAwqruwBwSQASPP6K/UfqtT20q3NurLTZeWvfV6an5P9Yj7GNLl2d3ru/PS+22p7iutXVv4B8Vw/ETxDZeJHmthHotq2rQ6rdxXhYESxvG8hhQKDvyyhuBhq8wk1qx1izg0yDwzoum3UhjiGpLcXSupyAWYyztGoPc7ABk4x252ipo4FUU3fVu+mi2tsn+dx1sY6tlbRK2ur3vu1+R7x4z0NPC/gseDfB2q6Be2dwqXWua0PEFgrahMo3LFGhmDiGM9AQCzc49eY+B+pab4N/4SHxpe3lrHqWj2TJpFnJMollvJgY1dY+rKgLEnGBkV5dRWcMDL2MqM535t3bV9769Vp5LY0ljY+1jVhG3Lsr6LtbRbPUkmmkup3lmkaSWRi7yOcliTkkmvW9SmsfCfwDvPD0ur6ZqGoaj4gS8gTTbtJybdIADKwXlMlgAkgR+uVGDXkFFdNfDuvyq9kmn92xzUcR7HndruSt9+59T+A4/A3gbx8Z9Kn8NQeHTpckdrrt1rTPqNzLJbElXhE22I7iykPEgGAAdxUHyvxFrVhP8As7+EdMjvbeTUYNXvJZrRZlM0aMBtZkzkA9iRzXllFcFLLPZ1FUlNtq2/kmv1/wAkd88y5qfs4wUU77ebT/Q9j+JtnY/ELxn4WtLHxDotpHH4Yso5Ly9vVS3jkjiJaJnG7D5GNp5yQK8coor0cPQeHgoJ3SR52IrfWJObVm2dR8NvCdl428X2OmalrNloGmsS9zfX06Qqka8sFLkAuegHqfQGuu+M1xdaotpDYJpOn+D9FT7NpenWut2N1MqsRulkSKV2aSQjczAEDgZ4yfKaKznhpzrxrc2i6W+9779OtvmzSniIxoSpcur3d/uT02ue8x6DH4E+HQ0/wtqvh7UPEniC226vqh1+xjFpA3/LpCJJlbc3HmNjB6DPb5i+JULWumrC5QvHdbCY3V1JCuOGUkEe4JBrpK5f4hc6LBj/AJ+F/wDQWrxcww86GBxDnK7ave2v59Nke5lleNbH0FGNkna19Py69T9u6KhmuI7WF5pXEcUalndjgKAMkmvmLRv28/DV/q0ljd+GtWj3T+TbPYvHcGb5sKcMUxnjjnrX42fth9R0UUUAFFFFABRRRQAUUUUAFFFFABRRRQAUUUUAFFFFABRRRQB8Q/8ABS3p8Of+4l/7a19vV8Q/8FLenw5/7iX/ALa19vUAFFFFABRRRQAUUUUAFFFFABRRRQAUUUUAFFFFABRRRQAUUUUAFFFFABRRRQAUUUUAFfEOq/8AKSiz/wCAf+ms19vV8Q6r/wApKLP/AIB/6azQB9vUUUUAFFFFABRRRQAUUUUAFFFFABRRRQAUUUUAFFFFABRRRQAUUUUAFFFFABRRRQAUUUUAFFFFABRRRQAUUUUAFFFFABRRRQAUUUUAFFFFABRRRQAUUUUAfl5/wVI/5LtoP/Ys2/8A6V3VfGfrX2Z/wVI/5LtoP/Ys2/8A6V3VfGfrXxWdf7xH0/U/p/wx/wCRRU/6+P8A9JiJRRRXz5+whRRRQAUUUUAael6pqtj9otNLvLy2/tBRbzW9nK6/aVLAiNlU/ON2PlOecV9+re3H7KP7DN94d8ZXYHirxNFdxafocku6SATqEZcZ4EakyNjADNt6nn59/Yl8Y/Cz4d/EO/8AEfxKvFtJrGFDo7S2k1yizFjvk2xxvh1AG0nGNxI5wR6t8Yrz9mP4x+KtS8Ua78YfFt7qsysIIPsUqwwqMlIY1Nl8qAnpnJySSSST7+DioUXUU1zO6SbtZdz8i4krSxeZU8HUw0/YwcZSlGDfM1sk0rJLq9+hJqU0/g3/AIJj6S2lTNaS6xfEXskOVaVXun3AkHuqKp9QMVJ4NvJvFn/BMvxTDqkrXa6VeNHZtIdzRKlxC6gE9gXYewOK5D4A/H74b6x+z/qHwb+LVzfaPoyytPZatZQtKVBlEu0bEdldX3EEoVIJBxjmH4+fH74daP8AAey+Dnwimv8AUdFadbi/1e9iaMzAP5m35lRmdpApJ2KoCgDOeOj2lPk9pzq3Jy2vrf0PH+o4uWKeC+ry5/rPtefl93k3+L00t8jD/Yt8C+NPix8dNA8SHUb9tL8LyRzXmrXNw7CKJFIS2VmP8S/JsHAQtkY4Nb9tj44WfxG/aCOseEdRkS30G3j0+11awmZGlkR3dpI3UggBpCoYdduQcEV9ER/GD9muT4E2Xw1sPiFq/hLS3hQag+i6bcJcXbFR5glle1fO8/eIxkDbnb8tfOOseG/2dvD3xa8Cf2J4u1jxD4JaeSTxBJqdtMDEqAGJAq28blWOQ20McdxWVSChQVGnUTu0279f8kd2BxMsVm9TH4rCVI8kZRhH2btZXbbdrNvZLbXqe1fsE6LqPws8N+M/jH421OXRvCd1Z+XG95IxN6wkyZtpOWO7KJwSxkYD3+LPiJ4s/wCE88feJPEfk/Zhq2oz3whznYJJGcLnvgHFfefxw+J/7NPx5t9IsNY+KviDSND0qMJbaNo2mzQWiMBtD7Gs2JYL8o5wo4UDJz8KfE3TfCmleOtXtfBGp3WteFopFFjfXqFJpV2KWLAxoRhyw+6OAPrWWOSp0oU4STivNNt9/JHo8KSnisfiMbiqE6dWaWji4xUVokm7XfV/gcpRRRXhH6sFFFFABRRRQAdhX2Z/wS5/5Ltrv/Ys3H/pXa18Z9hX2Z/wS5/5Ltrv/Ys3H/pXa19Bkv8AvEvT9Ufj3id/yJ6f/Xxf+kyP1Eooor7U/mAKKKKACiiigAooooAKKKKACvnH9ujwXr3jr4S6RYeHtIvNavY9chne3sojI4jFvcKWIHbLKM+4r6OooA+cf2F/BeveBfhLq9h4h0i80W9k1yadLe9iMbmM29uoYA9sqwz7Gvo6iigAooooAKKKKACiiigAooooAKKKKACiiigBvGMV+Rvx4+Htx8C/jv4l0O7jaHRdUuG1HSrhgQjQyMWCg/7JJjPunoa/XFsc1598Zvgd4U+PHhf+xfFFkZRGS9re25CXNo5xlo3IOM4GQQQcDIOBXbgsXPA1414br8Tgx2DhjqEqFTZ/h5n5YUV9Aa9/wTf+Imj3zReE/HGi32l5Oz+2Elt5UHYYWOUH6gj6Vm/8O9PjZ/0Nfg//AMCJ/wD5Er9JjxZhHFc8JJ/Jn5nLhDGKT5Jxa+a/Q8Ror2//AId5/Gz/AKGrwf8A+BE//wAiUf8ADvP42f8AQ1eD/wDwIn/+RKf+teC/ll9y/wAyf9Ucd/PH73/keIUV7f8A8O8/jZ/0NXg//wACJ/8A5Eo/4d5/Gz/oavB//gRP/wDIlP8A1swX8svuX+Yf6o47+aP3v/I8Qor2/wD4d5/Gz/oavB//AIET/wDyJXmeh/s++PvEXxa1D4b2mvaSniSx8zzriYsLM7AC21hCX6EYyoo/1rwX8svuX+Yf6o47+eP3v/I5yivb/wDh3n8bP+hq8H/+BE//AMiUf8O8/jZ/0NXg/wD8CJ//AJEo/wBbMF/LL7l/mH+qOO/mj97/AMjxCivb/wDh3n8bP+hq8H/+BE//AMiUf8O8/jZ/0NXg/wD8CJ//AJEpf614L+WX3L/MP9Ucd/PH73/keIUV7f8A8O8/jZ/0NXg//wACJ/8A5Eo/4d5/Gz/oavB//gRP/wDIlP8A1swX8svuX+Yf6o47+eP3v/I8QrV+Dvw9ufjv8avDnhiyiM+k2dwt7q06j5I7dGBcE+pHyD/acV7Tof8AwTi+I+rXyw+KfHOi2Om8b20hZbiVh3G1o4h+OT9K+y/gn8CPCfwE8MtpHhizZWlIa71C5Ie5u3HQuwA4GThQABk4HJJ+fzjiKONovD0ItRe7e/ofRZPw5LA1liMRJOS2S29Sl+094w/4Qv4I+JblZPKubyD+z4COu6X5Tj3Clz+FfE/7JHg4eMfjhoglj8y100PqMvGR+7HyZ/4GUr6k/bC+Gfjf4paP4e03wppyaha280txdobqOE78KsfDsoPBk7//AF8n9jH4L618N/8AhJdV8TaVLpmqTMlnBHKVJ8pfmcggkEFtvIOPlr4c+7PqGiiigAooooAKKKKACiiigAooooAKKKKACiiigAooooAKKKKAPiH/AIKW9Phz/wBxL/21r7er5e/bX+B/i740HwYPClhFfHTftv2nzbmOHb5nkbMbyM58tunpX1DQAUUUUANzUVxcR28LyzOsUcYLPIxAVVAySSegqb3r8tf2pP2itY/aA8cal4b0fUJLL4faTOYVW3bA1F1JBmc/xAkEqp4AwcZNdGHw9XFVY0aSu2cuIxFPCUnWquyR9x+JP2xfg14Vunt73x9pskkZw32BZbwZ+sKOD+dY3/DenwJ/6Hn/AMpF/wD/ABivzZtvDOl2qBVsonx/FIu8n86n/sPTv+gfa/8Aflf8K+zjwliGveqJM+Klxfhk/dpto/R//hvT4Ff9D1/5SL//AOMUf8N6fAr/AKHr/wApF/8A/GK/OD+w9O/6B9r/AN+V/wAKP7D07/oH2v8A35X/AAq/9Uq//PxfcR/rhR/59v7z9H/+G9PgV/0PX/lIv/8A4xR/w3p8Cv8Aoev/ACkX/wD8Yr84P7D07/oH2v8A35X/AAo/sPTv+gfa/wDflf8ACl/qnW/5+L7h/wCt9H/n0/vP0f8A+G9PgV/0PX/lIv8A/wCMUf8ADenwK/6Hr/ykX/8A8Yr84P7D07/oH2v/AH5X/Cj+w9O/6B9r/wB+V/wo/wBU62/tUP8A1upbeyZ+j/8Aw3p8Cv8Aoev/ACkX/wD8Yo/4b0+BX/Q9f+Ui/wD/AIxX5wf2Hp3/AED7X/vyv+FH9h6d/wBA+1/78r/hS/1Trf8AP1B/rdS/59M/R/8A4b0+BX/Q9f8AlIv/AP4xR/w3p8Cv+h6/8pF//wDGK/OD+w9O/wCgfa/9+V/wo/sPTv8AoH2v/flf8Kr/AFSrf8/F9wv9cKP/AD7f3n6Qf8N6fAn/AKHn/wApF/8A/GKs6f8AtyfA/UpvKi8eQI3rcWF3Cv8A308QH61+a39h6d/0D7X/AL8r/hTJPD+mSLg2FuP92MD+VJ8JV+lRfcNcX0OtN/ej9ivDfizRfGWlpqWgavY6zp7nC3VhcJNGT3G5SRn2rWzX43eBfHHiT4A+JovFPgy/kgRGX7bpsjFoLqIHlHXuOvPVc5BFfrN8LfiHpXxY8A6J4t0dj9h1OASCNjlonBKvG3+0rhlPuK+RxuBrYCr7KstfwfofX4HHUcwpe1ovT8U+zOuooorgPRCiiigAr4h1X/lJRZ/8A/8ATWa+3q+IdV/5SUWf/AP/AE1mgD7eooooAKKKKACiiigAooooAKKKKACiiigAooooAKKKKACiiigAooooAKKKKACiiigAooooAKKKKACiiigAooooAKKKKACiiigAooooAKKKKACiiigAooooA/Lz/gqR/wAl20H/ALFm3/8ASu6r4z9a+zP+CpH/ACXbQf8AsWbf/wBK7qvjP1r4rOv94j6fqf0/4Y/8iip/18f/AKTEOn0pcE89vSgcnnpXXfDr4b6j8R9Rv0guLfS9M0u2a91LVr0sLeygXqz7VZmZjhVRQWZiAB1I8GEXN8sdz9Yr4inhabrVnaK/r/hl1OQPSjjbXcal4f8AAQsNQfSfGeqTX9tGZIItV0AW0N3hgNiPFczMrEEkb0VeDllOM5Oh/D3xT4o0ufUtG8M6xq2m27Ms13Y2Es8MZVQzBnRSqkKQTk8Ag1bozvZa+mv5HPDH4ecHUb5Vt7ycf/SkjnvxxSe+c1t6F4J8Q+J4RLo+g6pq8TTrbh7GzlnXzSpYJlFPzlQSF64BPaquvaBqXhnUpdN1fTbzSdSi277S+geGVdwDLuRwGGQQRkcgip5JWvbQ3WJoyqOmprmXS+v3GdzxS9W966TWvhr4v8OtZLq/hPW9La8lEFqLzTZoTcSHGETco3NyOBk81Sj8Ja5ceIjoMejahJrwkaI6UtrIbreASV8rG7cMHIxnih05xdmiY4uhUjzQqJrfdbLd/Ix+PXmlwV78V0um/DXxbrGmXOpWHhPW7/TrdpBNeW+nTSQxFBlwzqpVSo5OTx3rmQvGT0qXFx3RpTr0q0nGnJNrez29RKKKKR0DiOOn45o6jJr2T9n79m+9+OmoRebrtj4Y0iW5eyivLoebNc3KxGUxQwhlLlV2sxJVVU5yTxXm3h/S9KvNce11nWf7G06FZGkuktHuJW2g4SONSAzseBudF55cCtnRmoxk1o9jy45lhp1atGEryppOSSbte9tlq9HorsxM85FBx3r0nxV8KdP0/wCGth498Na/Lrmgy6i2k3UV/p32K6tbkIZFBRZJUZGQZDB/YjrXB6LpN34g1ix0uwgN1f308dtbwAgF5HYKignjkkDmplTlFpNGmHx1DE0pVactE2ndNWa3unZr5lHpSnI6jrXrfxk+AJ+D/hDwlq8viaw1641uS7hmh01N8NrJAyK6LNuxIctg4UAFSAW60z9n34C3Hx08QXNpLrEfhvR7by45tVmtjcDz5XEcMCIGXc7sT/EAFUsela+wqe0VK3vf0zk/tjBfU5Y/2n7pX1s+js9LXeuisteh5N0o+9Whr2l/2Hruo6b5vn/Y7mS383bt37GK5xk4zjpms7pXM9ND2ITU0pR2YdhX2Z/wS5/5Ltrv/Ys3H/pXa18Z9hX2Z/wS5/5Ltrv/AGLNx/6V2tfQZL/vEvT9UfkPid/yKKf/AF8X/pMj9RKKKK+1P5gCiiigAooooAKKKKACiiigAooooAKKKKACiiigAooooAKKKKACiiigAooooAKKKKACiiigAooooAKKKKACiiigAr4h+E/+kf8ABQLxk69E+2Zz7Ki/zr7er4h+DX/J/Xjn/t+/9CSgD7eooooAKKKKACiiigAooqhrmqRaFot/qU/+os7eS4k5x8qKWP6CgC/RXyD8Nf25NV8XeJtF8P3ng61kvNSvIrUXFrfNEib2CltjI2cZJ+9/jX19QAUUUUAVLy9t9NtZrq6njtbaFC8s8zhERQMlmY8AAdzXjevftn/Bfw3ctb3fj2wmdTtLWEU94nfo0MbqRx1zXx7+1J8YtX/aB+KmreDbC/msvAPhy5NtNHA2Pt1wjFWduzDcrBM5AC7urVwln4D8PWMaomkWsgUY3TRiQn6ls17+Byavjoe0TUY+fU+dzDOqGBn7Npyl5dD7s/4b0+BP/Q8/+Ui//wDjFH/DenwJ/wCh5/8AKRf/APxivhv/AIRHQv8AoC6f/wCAsf8AhR/wiOhf9AXT/wDwFj/wr1P9Wa386+5nlf60Uv8An2/vR9yf8N6fAn/oef8AykX/AP8AGKP+G9PgT/0PP/lIv/8A4xXw3/wiOhf9AXT/APwFj/wo/wCER0L/AKAun/8AgLH/AIUf6s1v519zD/Wil/z7f3o+5P8AhvT4E/8AQ8/+Ui//APjFH/DenwJ/6Hn/AMpF/wD/ABivhv8A4RHQv+gLp/8A4Cx/4Uf8IjoX/QF0/wD8BY/8KP8AVmt/z8X3MP8AWil/z7f3o+5P+G9PgT/0PP8A5SL/AP8AjFH/AA3p8Cf+h5/8pF//APGK+G/+ER0L/oC6f/4Cx/4Uf8IjoX/QF0//AMBY/wDCj/Vmt/z8X3MP9aKX/Pt/ej7k/wCG9PgT/wBDz/5SL/8A+MUf8N6fAn/oef8AykX/AP8AGK+G/wDhEdC/6Aun/wDgLH/hR/wiOhf9AXT/APwFj/wo/wBWa3/PxfcH+tFL/n2/vR93aZ+298EdWuBBB48t0cnGbqyurdf++pIlH617HoXiDS/FWmQ6lo2o2uradMMxXdlMs0Tj2ZSQa/KqfwToFwhV9GsgOn7uBUP5gCp/hl8SNZ/ZU8dWOt6RdXFz4LvrhYtX0d3LIVPG9R/fUZKt142kkGvPxuR18HTdS6klvY9LA59h8ZUVKzi3tfqfrDRVWxvINSs7e7tpVntriNZYpF6OjDII9iCK84+J37RHg74Q+PfAfg/xBNeR6142u2stIS3tWlRpA8SHew4UZmTn6mvnD6U9RooooAKSlooA4v4yavP4d+EXjjVbZ2juLHQr66idTgqyW7sCPfIr8gvA8Kx+HYGAwZGdj/30R/Sv1v8A2hP+SB/Er/sWdT/9JZK/JPwX/wAi3Z/8D/8AQ2r7ThRJ42TfSL/NHxHFrawMUusl+TNuiiiv1k/IQooooA+kf2Q9N/tjw/8AFay+029n9o0PyvtN5J5cMW5ZRvkbHyqM5J7AGuk+F/w5/wCEC+DPxib/AISfw34j+1aQP+QBf/avJ2xzf6z5Rtzu49cH0rx34M/FTS/hz4d8e2Go295PLr+ltY2zWqIyo5WQZfcy4X5x0yevFL8J/irpfgP4f/EbQr+3vJrrxJYpa2r26I0aMFlBMhZgQP3g6A9DXxmMwmKqVa06fwuUNLb2t18j7HB4vC06dGM/iUZ632ve2nmdp8dMf8M4/BvA58ifP5LXo/whj8f/APDLvh4/DjYmttrEvnu4g2+RvkDFvO4xnZ0+bjivL7r4rfDHxh8LfB3hfxTa+LI7rw/CUEmjrbBHZuvMjkkYA7DvXP8Aiv4qeHL74G2fgHR7fVA9nrct9DPfJFtNuTLsDMrf6zDrnC4znBrnlhq9ahHDOm7qo27q8bNvXdX3OiOIoUa8sTz6OCSs7O6SVttHufSemyeH7z9rrRl0xdPfWItDmGsSaeAYftQyDyP4wDg55wQD0xXhn7RVx8Z49ESL4gtjw6+of6IuLPmQK+z/AFHz/cLdePxri/2eviZpnwl+I8XiDVre8ubNLWaEx2SI8m5wADhmUY/GvPdUulvdSu7hAwSaZ5FDdcFiRmu7C5ZOhjFe0oxjFJyV3u9nfT8dLHDi8zp1sJZXjKUm2k7K1la6trf5alaiiivrT5QKKKKYDZY1mjeNxlWBUj2Nfbv/AATL1Ce8/Z81OGWRnjtPENzDCG/hQwW8mB/wJ2P418SV9p/8EwP+SB6//wBjNcf+ktpX5vxelei/X9D9M4ObtXXp+p9gUUUV+cn6SFFFFABXxDqv/KSiz/4B/wCms19vV8Q6r/ykos/+Af8AprNAH29RRRQAUUUUAFFFFABRRRQAUUUUAFFFFABRRRQAUUUUAFFFFABRRRQAUUUUAFJS0UAeL/tN/tFWH7PPguC8Fv8A2r4j1Nzb6TpeT++kGNztjnYu5c45JZQMZyPlhfhJ8UfjYv8AbHxR+IGqaclxiSPQNKk8uKAdgUB8tWHH8LH1bNdB8UsfET9vp7C//f2fg/RopbeBuUEhRJA2PUNcqc/7C+le1e5r8i4w4lxWXVo4LBvldrt7vXZI+oyrL6deDq1VdbJHzn/wwn4Dbl9Z8Rs5+832mDk+v+po/wCGEvAP/QX8Sf8AgTb/APxivo6ivy//AFnzf/oIZ9H/AGfhf5EfOP8Awwl4B/6C/iT/AMCbf/4xR/wwl4B/6C/iT/wJt/8A4xX0dRR/rPm//QQw/s/C/wAiPnH/AIYS8A/9BfxJ/wCBNv8A/GKP+GEvAP8A0F/En/gTb/8Axivo6ij/AFnzf/oIY/7Pwv8AIj5x/wCGEvAP/QX8Sf8AgTb/APxij/hhLwD/ANBfxJ/4E2//AMYr6Ooo/wBZ83/6CGL+z8L/ACI+cf8AhhLwD/0F/En/AIE2/wD8Yo/4YS8A/wDQX8Sf+BNv/wDGK+jqKP8AWfN/+ghj/s/C/wAiPnH/AIYS8A/9BfxJ/wCBNv8A/GKP+GEvAP8A0F/En/gTb/8Axivo6ij/AFnzf/oIYv7Pwv8AIj5yX9hnwXaMJLLX/ElrcL92QXMPHr0iB/WnjWPi9+yXIut6f4kuviJ4ChYfbdL1SRmlt488lSxYoBn7yHGTlkxX0V9ahurWC+tZra4iWa3mRo5I3GVdSMEEehBr08v4wzTC1oyq1HOPVO2q9e5z1sqw1SDUY8r7o9N8NfGLwz4q+E4+IlleMfDi2EuoSyFCXhSJWMqsoydybGBAzyOM8V8afHj/AIKBJ8RPgz4J8T/Afxb/AGVq934vsdG1nS9Ssrd762gnSbAlhkDqEZkQeYhIOcBsggdT+wrqmq+E9K+OXhLRbP8Atp/C+pvNpWny3AhFxMwuI1iMhB2BzaxgsQcbicGvif8Aay+Cfj3x7pfh/wCLvxR8NeHfhG3iPxLa6Ba6BoumKl8UmEjPeXjbgWdVi4DHc2eQgxn+lKNRVoRqLZq/3n5/KLi3F9D9QvAX7ZPww+KPxv1L4XeFtZk1zXtPtHu5b6ziEmnkowV4knB+ZxuByBt6gMSCK90r4x/Yt8I/Fv4D+NL74TeJ/hr4Yt/CFnZtd2/j/wANQLZpqBDBUE6AHzJ2yc52lQp+8ME/Z1bEH5ef8FSP+S7aD/2LNv8A+ld1Xxn619mf8FSP+S7aD/2LNv8A+ld1Xxn618VnX+8R9P1P6f8ADH/kUVP+vj/9JiL35r3r9n9T4p+E/wAX/A2mjzPE+r2VlfafbJ/rLxLWcyTQxj+J9hyEX5mwcZxx4Lxt9KltriWzuIp7eV4ZomDpLGxVkYHIYEcgg968ajU9nLma7r71Y/TcxwjxuH9lGVneMk99YtNXWl1danuHwm8NeGvG/wAPPiSmq+DbC21Twz4ee8t9UguL1Lj7SrBcyo05jzjd8oRRkdK73x74s0TwPJ8DNYsPD/iTVI7Pw/Zz6TJpGtx2tpJdCQm4i8r7JKTKZMCXa4J3KCBxn5z8Q/E7xj4t077Brvi3Xdasd4k+zahqc1xEWGcNsZyMjJ5x3pmgfETxZ4S02Wx0LxRrOi2EjmSS10/UJYI3YgKWZEYAkgAZI6AV2xxUIrlivnZd77HytbIcTiZurWldXb5OedknGztLddXa1rNrzPoGXxXe3X7Nvxp1G1spvC76p4xhE+mRyMrQRybme3f5VJAPykFRnGCO1dj8LV0q+8Ufsv3uuKk8zaVqdtHLM6qWkieUWibm6FWKhPRitfHUOvanb6LPpMWpXcek3EizT2KXDi3lkUYV2jB2swHQkZFJe65qWoWdhaXeoXV3Z2KstpbzTs8durNuYRqThAW5IXGTzRHGWabV7Jfg7hV4alOnKEJ8qcm7q90nT5O93rrv8z2O8+JUWi+BfiH4c0/wb4qS6v7u2n1LUNc1pbz+zLuK4yJWCWcZSVm3IWZgSTjrxXrWrXzW8moftEQbYZbvwjEsE0eONclLWUhVemVCPIR7g18q+I/iJ4s8YWUdpr/ifWtcton82OHUdQluER8EblV2IBwSMjsTVGXxRrM3h+LQn1e/fQ4pvtEemtcyG2SXBG8RZ2hsE/NjPJo+t2fftsrPo9PVlPh5yhDltF39/WUuaDSTV5a68q9PxPp34E/D+bw18Zvg5d614s1y/wDEepWtvqFhZabp7XdvBp779sUlw86MibPM3qsbKgLZzk184/EizisfiH4ptbdFht4dVuo440GFRRMwAHsAKfY/EvxfpOi2+kWPivXLLSYHWWGwt9RmjgjdZPMDLGrBQRIA4IGQwz15rn7q4mvriW4nkknuZnaSSaRizuxOSzE8kknJJrGtWhOmoRVuv4L/ACPRy3LcVhsXVxOIqKSaUUkraJtrZLvtr6s6yz1T4fR2sK3nhjxNPcrGBJJD4kto0Z8fMyqdPYqCc4BZsep61keJLrw7czQnQNL1PTIlBEq6lqUd6znPBUpbw7RjPBDZ9RWHtI7UfWuZ1JNW0+5Ht08DTpVPaJyv5yk19zdvwPcf2JgP+GnvBOD/AMtLn/0llrzXwt4J1n4ieOrfw9oNr9r1K+uWjjXoqjJLO5/hRQCxY9ACaTw18SvGHg2xktfD/irW9BtJHMrQaZqM1ujOQAXKowBbCgZ64A9Kd/wtLxl/wkP9u/8ACYa9/bvk/ZxqY1Ob7SIs58vzN+7ZnnbnFbqpT5IwlfRtv52/yPKlhcbHGV8TRUVzQUY3b0cXJptW2d9r9DvfjD4s8P6H4d0X4WeFb7+0vD+i3b3uq61CAw1PUHUJJLGMjMca/InI3DJz0Nee+I7PwnaWsR0HWta1O58zDx6lo8VmgTB+ZXS6lLHOOCo6k54wZ9e+KfjTxVp7afrnjDX9YsHKs1rqGpzzxMwOQSjuQSD04rn7G9n0u+gvLS5ls7q3kWWG4gcpJG6nKsrA5VgQCCOQRSqVYzldLT8vTU0wOBr4ahGMpWkm27NNSb1bk3FNXfa1j274rN/xil8DgO1zrn/pRHXo/wAGb7wnJ4k+C/hnw1410hLaw1GHVdWtJrW/S6vtTkwGUH7L5ZWNMRoS4HLEkV85al8ZPH+safPYX/jvxNf2VwhjmtrnV7iSKRCMFWRnIII7EVzOm6neaLqFvfadd3FhfW7CSG6tZWikjYdGV1IKkeoNdKxUadRTir6Jfdbz62PFqZDXxWCnhq0+V805Lld1ebb1vHpe2nrudD8U9Og034heIYbfVLXVo2vZpDPZpMqKxkYlCJY0bcvQ/Lj0JHNcmw2gCpLi4kuppJppHmmkYu8kjFmZickknqSe9RfxAGvNm+aTZ9lh6To0Y0m7tJK4HtX2X/wS5/5Ltrv/AGLNx/6V2tfGfYV9mf8ABLn/AJLtrv8A2LNx/wCldrXvZL/vEvT9Ufk/id/yJ6f/AF8X/pMj9RKKKK+1P5gCiiigAooooAKKKKACiiigAooooAKKKKACiiigAooooAKKKKACiiigAooooAKKKKACiiigAooooAKKKKACiiigAr4h+DX/ACf145/7fv8A0JK+3q+IPgT+8/bx+IbP8xX+0cE9sTRj+VAH2/RRRQAUUUUAFFFFABXlv7TeuN4f+Bfi64jl8qWW0+yqc4J8xlQj/vlmr1KvKv2kPhrrXxY+Gsvh/QprSC8kuopWa9kZEKLkkZVW5zjt60AfFP7HuhjW/j54fZ4/Mis1mu29isTBT/32Vr9K6+Tf2Tv2d/F3wo+Imrat4msIYLdtOa1t5oblJQztJGxwAcjhD1Ar6yoAKKKKAPxz+Dtw99ouqX0x3XFxqEjyN6kqpP6sa76vPfgj/wAipd/9fr/+i469Cr9fyn/cqfofjWcf79U9Qrc8UeCda8FyWaazZ/YnvIVuYB5iSb4z0b5GOPoeaw69x/ajXdeeCpVGYn0SIK/Y89j+I/Otq+InTr0qS2lf8Ec1HDxq0KlR7xtb5s85m+Fvii3vtBs5NM23OuxiXT4/tER89SAQchsLwR97FQa38OfEfhvxNa+HtR017XWLoxrBbmRG8ze21MMGK8njrx3r6I1o7fHnwKU8Ounx5U9R8iVFdTD4k+JoZ3bdrng3xUsb+sthJdgKf+2bDHsq+9eJHNq3uylFctnffR3aXXbRL5ntvKaOsYyfNdW21Vk3031PmnxBoF/4X1m50rU7f7Lf2rbJod6vtOAcZUkHgjoa7DQfgH488T6Laatpmgm4sLpN8Mxu4E3LkjO1pAR07inftAf8li8Uf9fI/wDQFr1PxVoPh3XPgf8ADceIPFP/AAjMaQSGFv7OluvNJAyMIRtxx165rtxGNqwo0ZxsnO19HLpfRJ3OKjgqU6taErtQvbVLrbVtWPIPD/wV8Z+KLrU7XTNGa5m0yc212v2mFBHKCQVyzgN0PK5FLJ8E/GkfiiDw62in+2Jrc3SW/wBpgOYgSC27ftHIPBOa9T+EOm6Rc/Bj4l2F1rf2PRvtaJ/a32R5P3YI2yeSDu+bA+XqM+1R/s66ToujfGwwaFr3/CRWR0mZzefY3tcOXXKbHJPAA5965amY14+1aa9zb3Xronq72W+250wy6hJUb39/f3lpq9la7232PMfFHwR8ceDdMfUNW8PzW9nH9+WKWOcIPVvLZto9zxXDV7t+yreXr/EbVNODvJo89lO15bucwnBADMOmecZ9CRXiF6sS3k4gO6ESMEPqueP0r1MLiKs6s6NWzcbO603v0u+3c8zFYelCnGtSuk7qz12t1SXfsQVyXxWUN4D1IkAlTER7fvUFdbXJ/FT/AJEPVP8Atl/6NStsd/ulX0f5GeX/AO90v8S/NH3vJ4f0/wAafsP6LpOueMJPAum6h4M0+K78SR3EcBs0a2i3MXfChW+62SMhiAQSCPyk+I37RPjnw/4++H1rpHjGz+N9p8OdQupfDnjCTSrsFneFTJDPuGZvKEKS5VnOF++y4x+vPw/8A6F8Uv2TvBvhPxNYLqmg6v4S062u7VmK70NrEchgQVYEAhgQQQCORXmHxS/Y6vrj4lfs9Xfwwg8O+FPBHw21Oe8vdLkaWOWaOVrfd5QWNxJIUiky0jqSXySck1+MH7cYf/BPO1tNej8V+OpPj5J8YvEniIQyarYRgwQ6ay7tmLaTEkfBZQdkaEDAX5QR9oV5x8O/2f8A4ffCfxd4n8T+EfC9loGseJWjbU5bQFUkKbiNqZ2xglizBAAx5OTzXo9ABRRRQB59+0J/yQP4l/8AYs6n/wCkslfkl4L/AORbs/8Agf8A6G1frb+0J/yQP4l/9izqf/pLJX5JeC/+Rbs/+B/+htX2nCf++y/wv80fEcXf7jH/ABL8mbdFFFfrJ+QhRXpfxE8NeD/Al1Dpaadrd5fzabbXYu21WBIlklhV/wDV/ZiSqlum/JA6jrXmn1rloYhYiHPFNJ7eZ0VqDw8+STTa330CivV/AfhfwL40OtzTaT4i0vTtI06S/ur3+2beQLtGEQL9jXLOxCgbh1PpXLfCPw5pXi74kaDo+tTm3027uBHIwcIWOCVTcfu7mCrnturJYyNp80WuRXe3a/Rs2+qyvTUZJ87st+9uqRyNFet/FHwbp3h3wJp93feG4PBniuXU5Y00iG6mkaWyCkCaSOWR3T94pVWyocZIGMGvLdNtYbu/toLm8jsLeSRUkuZEd0hUnlyEBYgDnABNXh8VHE0vaxWmv4el7/IzxGGlh6ns5PXT8fW1itRXovxZ8A+HvB+meE73w7qF/qVrrFlJO9xfRpFuZJDGWRF5VTtJCszEAjJq1N8OfDH/AApu/wDE1lrl1qmuWdzbRTxxw+TaRecGPljeu+R12HLDavOBuxms1jqThGpraTts97217a9zV4Orzyp6Xir7ra19O+h5hRRXp03w68Mf8Kb1DxNZa3d6prlnc20U8ccXk2kXnBj5Y3rvkddhyw2rzgbsZrorYiNDl5urS27/AJHPSozrc3L0Te/b8zzGivRbXwx4X0n4X6R4m1ez1fUbvUNQuLPybLUIrWNFiVGB+aCQknee46VwN69tJdzNaRSwWrOTHFNKJZETPAZwqhiB3CjPoKmliFWk1FOybV/TT1HUoOkk5NXaTt66ryIK+0/+CX//ACQPX/8AsZrj/wBJbSviyvtP/gl//wAkD1//ALGa4/8ASW0r4Pi//lz8/wBD9C4N/wCX/wAv1PsCiiivzg/SwooooAK+Xr74HeL5/wBtO3+IaWER8LJtzdfaY9/FiYf9Xnd9/jp719Q0UAFFFFABRRRQAUUUUAFFFFABRRRQAUUUUAFFFFABRRRQAUUUUAFFFFABRRRQAUUUUAfB9x/ykM+KP/YDtv8A0Rp9e214lcf8pDPij/2A7b/0Rp9e3x7fMXf9zIz9K/m/jiPNnPL5I++yb/dF6s17fwndTWaXM81tZQv9w3Umzd7jili8I3kupLYI8LSNH5qyCQlCvTIIH9K2vGEUDaxbzXguDprQKImtivX0GeP8ir2jaHDoPjRLeB3dGtDJmQgnJOOwHpXRHIcNLEKgqbcYyUXLm1d+trbPpZnO8dUUOfm1abStpp533XU5a98K3dnYveJLb3cCHa720m8KffgeoqWfwdcWwQT39hbNIoYLLMQ2D7Famu9dsbPR7nT9NhuP9IbMktwVzwegA4rV8ZX2nw3Fql1pn2uZrZSJvPZMDJwMDrzzWX9m5S4VakGvcUb6tpNt3SaTb0S6WL+sYu8Yvq30V7K3Ruxz9r4VnurEXpu7O3gZigaaQrkj3xjtVXVtAu9HZBMqukg+SWM7kb6Gtq6/5J3Zn/p6P/s1X7XbZ+G9FS9BUtfKyq/BC5PP05/Wslk+DrRVJRcXyRnzX0u2k01b7ini69N8zd1zNWt2MRfBl6scfn3FrazSDKQzS7Xb8MViSwvBM8bcMjFWHuK3/HlvdHxPLlGKybfKwM7htAwPxzXPMpjkZHBVlOCrDBB9K+czahQw1eVCjSceR2u9ea3W1uvkejhKlSpBVJyTur2S2Nq28I3dxawzPNa2omGY1nl2s/pgYqDTfDt5qlxNDEiqICRLJI2EXHqfwPSt/TLy315LPSNWsZROq7IbiPKsBjgkemB15HtU8enPa+FdcsbU+bNDcYbaPmZBt5x9AfyNfT08lwdaMKtJNwUW3Z6tqN3FprR36q+h5rxtaLcJu0m1bTRJu173/Pqc9/widzJPaxRXFrcCdtiyRS7lDYzg8Z6e1Qa54fuvD9xFHcGNvMXcGjJKnB5HIHNW/BsMn/CQ6fIUby/MZd+DtztPGfWuqbT18V+dAzfvLG/bd7xliSP8+lZ4PJsNmWDnOlBwquVoq99km1sul38h1sZUw1ZRnK8UtdP68jkr3wnfWGkrfzGIREKdgY7hu6ZGMd/WsWu/1nUxqnhfWpVOY1u1SP02rsA/x/GuA/irxc+wOFwOIpwwrbjKKd273d2rnbgK1StTk6u6f6I8y/YJ/wCSu/tEf9hyH/0ov6+mPij8GPBfxq0zT9P8b+HbbxDZ6feLf2sNyzgRzqCA42sM8MRg8HPIr5n/AGCf+Su/tEf9hyH/ANKL+vtCv6dwH+6Uv8K/JH59X/iy9RaKKK7zA/Lz/gqR/wAl20H/ALFm3/8ASu6r4z9a+zP+Co//ACXbQf8AsWbf/wBK7qvjP1r4rOv94j6fqf0/4Y/8iip/18f/AKTESiiivnz9hCiiigBeMdOa6DwP4F1v4jeIoNC8PWa3+qTJJKkLTxwrtRC7sXkZVACqTyR0rn/QYr3D9jXP/C9LLH/QN1H/ANJJa3owVSrGD2bPLzPE1MJgquIp25oRbV9rpX12/M4XVfg/4q0nQLnW/sVnqWk2jKl1d6LqdpqSWu7O0ym2lfywcEBnwCeAc1xOTjFe6/sVtJJ8ftJ0+QbtJ1GyvrTVYWH7qW1NtIzrIOm3Kqee6iuksfDGgfDv4M+AdetdT8G2WqeJLm9uru48WaTNqnmw28/lxwRKtrOsSYJLkBHYlcMQvHXHCxqR54uy1vfyt6dz52rnlfA1ZYavH2k3y8vKmr8yk7Ne81ZRbur3utEfMx70ueeelfTk2h/Du3m+M3xA8HWVrruk6FBp66JbXdqz2cFxeHZNIYZ0BdY2DhFkUryCVOAR8/8AijxZL4smtbi503SbC6hi8p5dKsUs1n+dmDPHGFjDANtyiLkKM5OSeepR9mtXf09bb/I9jBZnLHTahTcYq1+bRpuKlZx8k1fXfp1MPleld5N8FfFEbeHoRbwPf61YSapHYtKIpLW0UkCe4aTbHFGwVmDM+MDJxkZ4Lj6V0fivxh4g+Jmv215rF0+rap5MNjB5duiMyoNsaBY1AJ7dMn3rKHJZqS1O3ErE80XRklHW99emmmmnV69Eupa8WfC/xL4J0fTtV1WxhOkagXS11KwvYL21ldSQyCaCR03jB+UtnjpWtB8BPHF5azSW2jQz3MNp9vl0yPUbVtRSDaG8xrMS+eBtZTzHnDA9Dmu0+K0Y+E/wV0L4WXsiTeKrjVD4j1m3Vt39mloBHDbE/wDPQoQ7DtkDmpf2abNvhjJdfGTWx9k0PQ4p7bTIpMq2rahLE8aQRD+JVDFnbooHfkV2qjT9qoa+eu3e+nQ+aeaYz6g8SnG92o+6/wB5raPL72l++qtrseBUVJJIZJGc4BYknHTmo680+1jdpXCiiigYUUUUAHYV9mf8Euf+S7a7/wBizcf+ldrXxn2FfZn/AAS5/wCS7a7/ANizcf8ApXa19Bkv+8S9P1R+PeJ3/Inp/wDXxf8ApMj9RKKKK+1P5gCiiigAooooAKKKKACiiigAooooAKKKKACiiigAooooAKKKKACiiigAooooAKKKKACiiigAooooAKKKKACiiigAr4h+Av8Ayfh8Rf8AuI/+j46+3q+IP2f/APSP27PiQ6cqn9pZ/C5jX+dAH2/RRRQAUUUUAFFFFABRRXm3x8+JGp/Cf4eXHiPS7C31CW3uIklhuCwXy2bBPy98kfnQB6TRXzx+zp+1JcfGzxPe6HfaHBpVxb2ZukmguC4kw6qV2lePvA9exr6HoAKKKKAPxv8Agj/yKl3/ANfr/wDouOvQq89+CP8AyKl3/wBfr/8AouOvQq/X8p/3Kn6H4zm/+/VPUK9J0P48a7pOgWOkXumaL4htLAg2n9tWf2h4AOgQhh07ZyQABnArzaiu6th6WISVWN7HBRr1cO26UrXO2vfjB4i1Px9ZeL7ySG61OzP+jxPGRDGozhAqkHbye+eetR+Hfitrfhfx3e+K7EWy3948zzwOjGFxI25kK7s7c4I+bPA5rjaKj6pQ5eXkVrW+XYv61X5ubmd73+fc2PF3im78aeJL/W79IUu7yTzJEt1KoDgDABJOMDuTWl4j+I2peKPCeg+HruG1jstFVlt5IUYSNuxneSxB6dgK5WrH9n3P2H7Z9mm+xeZ5P2jyz5fmYzs3dN2OcdcVfsaS5Vb4dvLS35Ee2qvnd/i389b/AJnRaH8RNS8P+DNb8MW0Fq9hqzK1xJIjGVduMbCGAHTuDTPh38QtS+GXiIazpUVtNdeS8BS7Rmj2tjPCspzwO9cxRSdCjJSi46S38+g416sZQaesdvLqelap8eddvNEvNK0zTNE8M2l6Ctz/AGHY+Q0wIwQx3HtkcYPNea0UU6OHpYdNUo2uKtiKtdp1JXsFcn8VP+RD1T/tl/6NSusrk/ip/wAiHqn/AGy/9GpWOO/3Wr6P8jfL/wDe6X+Jfmj9Of2e/wDkgfw0/wCxZ0z/ANJY69Brz79nv/kgfw0/7FnTP/SWOvQa/GD9uCiiigAooooA8+/aE/5IH8S/+xZ1P/0lkr8kvBf/ACLdn/wP/wBDav1t/aE/5IH8Sv8AsWdT/wDSWSvyS8F/8i3Z/wDA/wD0Nq+04T/32X+F/mj4ji7/AHGP+Jfkzbooor9ZPyE9+8C61q3hfUpX8Z+NrHX/AAHFp8iTab/bkd+t4hixFFDalzIjhzGQWjTbsOSuOfHDr9h/Yf2EeGtMF1jb/anm3X2jrndjzvLzjj/V4x2zzWJVS+vms9v7vcG6NmvNo4KNOTm3q7baLTyW71179j0KuMlUioJaK++r1t1ey7dj1nUNW0/wn8DrDRbC9t7jWvEt4b3Vfs8yu8FtCSsEEm0naSxaTacHpmofgLqul6P4wu57+6tNP1A6dcJo99fgeTa6gQPJkcsCq4+bDNwpIPGK8g/tK6m4jjH/AAFSaP8AiYzD+ID8FqpYNSozpN/E22/X/JWXoJYuUasKiXwpJL0/zep9b6X4g0zUNBv7/wAS6xoEPxSm0q50uxuo9WieK9jaPb5tzLEHijmVNyIzSKX4DY4avmi10+W7v47ONoFmkkEQaa4jjiBJxkyMwQD/AGiQPeuf/s26l5eUf8CYmtSFWjiVXbcwGCfWs8JgXhOZxlv9y8l5eReKxv1vlUo/D97835+Z7N8W9LEnw78BRw6no15Lo+myW97Da6zaTyRyNOSoCJIWfhgcoCB3xg1L4Z0F4/gT4m0l9U0GPU9R1Cyu7a2k16xSR40VyxIMo2Ebl+VsNz0rxeio+pVPYqnz7S5tvPm79/wL+uw9q6nJvHl38rdu34luTxtpi6KdP/4RjT/tgXb/AGp5l19ozuzux5/l5/7Z4x2zzXqPhexK/AjxNpban4ei1PUb+xurWzm8RWCO8aK5ckGb5CMj5Ww3PTg1499lhLFjEhJ5ORmlW3iXpEg/4CK3r4WVSKjCVtU9bvZ37mFHEqnJylG+jWllurdtWeh/D3VvGllpulTeHfHOn6JYyXRaS0m8TxWa2rhwC8sEjrvBADfIsgYccn5awvi94u0DxF8UtdvPDNsIdCuLgfZ2SPyVb5VDuseBtVnDMAcHBGQOlc2EVeigfhTuPSnTwvJXda+uq0Vt3fXvtoKpiXKkqKWmj1d9lbTtuFfaf/BL/wD5IHr/AP2M1x/6S2lfFlfaf/BL/wD5IHr/AP2M1x/6S2lfEcX/APLn5/ofe8G/8v8A5fqfXrMsalmIVVGSxOABVXTdTtNYs0u7C7hvbVyds1vIJEbBIOGBwcEEfhVPxZoP/CVeGdV0Y3U1guoW0ls1zb48yMOpUlcgjODXxX4h/Za+KPwXaXWfAfiG41aKMh3j0pnt7pgOctBkiQZGNoLE/wB081+cH6WfdtFfHHwm/bkliu49H+I1kLZ4z5T6tawspRhkEzQgZzkc7Bwf4a+vrW6gvrWK5tpkuLeVQ8csTBkdSMggjgg+tAFmiiigAooooAKKKKACiiigAooooAKKKKACiiigAooooAKKKKACiiigAooooAKKKKACiiigD4PuP+UhnxR/7Adt/wCiNPr22vErj/lIZ8Uf+wHbf+iNPr22v5s46/5G8vRH3+S/7qvVmnY+KNU0yEQwXrpH2UqrY+m4HFNXxHqSXxvftTfaNmzeVU/L6YIxWb97qKOlfHLMsaoqKrSsul9NNj1Pq1G7fIrvfRaikliSetba+NtajjVFvPlAwP3aH/2WsaOCWSF5EiYxpje6qSoz0ye1Phs7ieMNHBI6bggZVJBY9F+vtRhsRjcO39XlKLl2b1S/PqFSnQqfxUnbvY0bPxZqunwmO3utiFi23Yh5JyeoqjqGpXeqy+bdzvK3QZ6D6DoKjW1lafyUhczZI8tVJbI6jHWo2XqGGCOoqq2Mxk6Sp1qknFaJNvp69gjSoqXPGKT72VzYg8Xavb24hS9YIox8yqxA+pGayJJGaRnYlnY5LMckn1powvFTCzn+zrOIyY3fYvqzYzgDqf8A69ZTxGKxiUaknNR2Tu7Ly7DjTpUW3FJX+VzSh8Xatb2628d6yxqu0fKpIH+9jP61UsdYvNNuGntrho5W+83Xd9Qev41DcafdWahp7aaEE4BkRlB+mRRDp95cxGRLSaSIZ+dI2YcdeQK6XiMxlOMXOfNHbV3XoZqGGUW0o2e+2peuPFOqXU0M0l2zPCdyfIoAOMZxjB49ajtdf1CznuJorgpJcf61gq/Nk56Y46npWdgUdaxlmOMcuaVaTd73u73ta/rbQtYajaygreiLUepXCWMlmsmLaRt7JgctxznGewqoD81O6UVyyrVKskqkm7aK/RdkaqEYX5VueY/sE/8AJXf2iP8AsOQ/+lF/X2hXxf8AsE/8ld/aI/7DkP8A6UX9faFf1/gP90pf4V+SPy6v/Fl6i0UUV3mB+b//AAVQ8NyxeMvBeuhP3N1ps1l5nbdFLvwfwm/nXwh7etfsr+2X8E5fjd8F76y0+JpNe0l/7S05FHMrorB4f+BoWAH97ZX44XVu9rO8ToyMpIIYYII6gj1r5bOqEny1lstGfvvhjmtKn7XLajtKT5o+elmvUgooor5M/oMKKKKAF6r711vwv+JGpfCnxhbeI9KtbO8vIYZoPJvldomSRGRwQjo33WOMMOa5LHANKeSMVcZOLUo7o569CGJpyo1VeMlZrumegt8ZLzTdH1PTfDPh7RPBq6pE1tfXGkrcSXNxA33ofOuZpXRD/EsZXd0bI4qHRfi5e2Pg2Hwrq2iaT4r0K0uGurG21hbgNYyOD5nkyQSxOFfgshYqSoOAck8IPvHNJ92tPb1L3v8A5fdsef8A2VhOTl5et73fNdaJ81+a9tN9tNjvvDvxi1fwzrGv3dtp+kSaXr0BtdR0BrQpp88OPkTZGyupQ4ZXVw+4ZLEliW6f8Uo9N8RWWp23gnwiLW0tpLdNInsHuLV/M3ZkcyyPLI4JypeQ7dqhQAMVwfPTFLgdO9L20+5byzCyk5cm6s9Wr6W++2l97aXE/h966/4W/Ei7+FPjKy8Tafpel6rf2QbyI9WikkijcjAkAR0O9edpzwTnqARyGMKDS9TxURk4tSjujtr0KeIpSo1VeMlZrumdh4u8fWfi4XkjeENF07UrqXzptUt7rUZrl3LbmJM91IpLEnJKk89RXUeI/wBoA+MNL0PTtX8BeFryy0O1FnY26yalBFFH1YiOO8VN7HlnxuY4yTgV5OPl5pPpW31ipr5+SPMllGFlGEWn7l7e9K6uraO99tCa4mSa4lljgjtkkdmWGMsUjBOQqliWwOgySeOSahJpKK5j2Y+7oFFFFBQUUUUALzzX3L/wSw8PzTfEXxfrflt5FppCWbSY4DTTK4H5QH8q+HoI2uJFRVLZPQd/av2F/Yl+B8/wV+DNqmpQtD4g1xxqN/E64aDKgRwn3VeSD0ZmFfV5LQld1ntsj+f/ABOzWlKNLLYO8k+aXlpZL1Poaiiivqj+fwooooAKKKKACiiigAooooAKKKKACiiigAooooAKKKKACiiigAooooAKKKKACiiigAooooAKKKKACiiigAooooAK+If2cf8Ak+T4of8AcU/9LYq+3q+If2cf+T5Pih/3FP8A0tioA+3qKKKACiiigAooooAK5L4reEF8ffDnxDoBXc99ZukXOP3oG6M/99ha62igD8t/2f8Axw/wv+Mmh6hdbre3+0/Yr1ZARsjkOxyw/wBnO7HqtfqRXxp+0r+yX4h8UeP38R+C7OO9j1V997atNHD9nlwAZMuw3BuWOMnOeORX0T8E9F8X+GvAOmaR4xexnv7KNYop7Od5WaMD5Vk3IBuUYXKkg46+oB6FRRRQB+N/wR/5FS7/AOv1/wD0XHXoVee/BH/kVLv/AK/X/wDRcdehV+v5T/uVP0PxnNv9+qeoVteDfFV54J8TWGtWR/fWsocoekidGQ+zKSPxrFrd8E3ui6b4ms7zxBbz3mm27ea1rborGZl5VG3EAKTjJ54zxXoVrOlJSV1bbv5Hm0W1Ui07O+/bzPYfiDpNj8JvC95rOhRTxzeNFH2QvEyHT7NlWSWLPTexYL/urR8P9HsfjB4RstR1yOeSbwWMXTRxM5v7IKzxwgjq6lSv+62etcWPi0viW18WWXitJ7q11hzeWzW6KzWd2oCxsoJX5NgCEZztAoPxYXwzb+FLLwolxbWmjP8AbLlrlURr26cbZGcKW+TYSg5ztJr5v6riPZclv3l/i8rd/TT11PovrVD2vtL/ALu23nft66/gch4y8WXvjbxLf6zekCa6k3CNT8sSDhY19lAAH0rUv/iFLJpPhaz06yi07+wg7hjsmSedmyZmRkxuwAOd2NoxWb42vtF1LxNe3mgQT2mmXD+altcIqmJiMsg2sQVBzg8cY4qloLaYus2Z1n7SdKEgNwLNVMpQdQu4gZPTJPGa95U4OlGUoaRWi7aWtb00PEdSftZJS+J6vvre9z0yPWtR1b4IeIbzxZeXGp/aL23i0SXUJGllEykmcxs2WCbAAcHGeOtUvg74k8U6n4w8P6RZajMmkW7g3VmmEtfsoJMzSqAFfKlss4JPAz0qr8SPFfh7xncGe11HVLW2s4fI03SRpMUdvbxjom4XLHJ6s+0knt0Am0vxd4W074e/2DaXer6VqF8c6tew6dDM1woPywoxuEKxDuMZY9cDivH5P9nkuTWT2s7RurbW7dup6nN++i+fSK3urys+9+v5HFeLJ7C68UaxNpUYj0yS7ma2VRgLEXJQAdhjHFZNWL6O1ju5Fs5pbi1H3JJ4hFIw9SgdwPwY1Xr6CnHlgkjw6jbk2wrk/ip/yIeqf9sv/RqV0d9qVtpsYkuZREhOASCc/lXC/ErxTYX3hG/tbd3leTy8MEIXiRT3+lcuO/3Wr6P8jry//e6X+Jfmj9UP2e/+SB/DT/sWdM/9JY69Br4I8C/t0XHhP4V+E/D+meEo5bnTNGsrIXl3eko7Rwohby1QHB28fP3q1/w0h8fviBGknhzw9JawZ2+dpOiPKhPB5eUSKOPp1+lfjB+3H3bRXm/wM1bx1qPgtF+IOkNp+uQvtWcPCftUZAIcrGcI2cgjA7HucekUAQ3EnkwySBGk2KW2RjLNgdB718weLP28/DeiXEtrp/hfWL28hYxyxXzJaBWHVTgucg8HK9jX1LXFXPwb8DXuuXmsXXhHSLzUrxt89xdWaSl2/vYYEAnuQMnvQB8U/Fb9tTxZ4+8F+K9G07w1p9lpeoaVdW0+TLczxxPE6uwcFVGFPUrgYzXyX4XF5JoVssW4RjdjGB/Ee9fsh468Gxa98MfE3hjTreG1TUtKu7GKKJBHGplidOg4HLV+PnguRo9KeylRobm0leKWKQEMh3E4I7c5H4GvseFZKOOafWL/ADTPiuLISlgItLZpv7rF+ztbqGXe8gKn7yliTWhRRX64fj4VPYwpcX1tHIu5GlUEexIqCtfwrY2d7rEX27V7XRreIiUz3kczq2GHygRRu27GTyAODyOKzqS5INmlOPNNI7z4kfClbTxZ8RpNCS3stE8LzR7raSWRpPLkdY1CEhtxDHncw49a1Pgb8NwPiB8PbzWbex1PSPEC3skVnMnmjEKSofMRl2/eXIxnoDwatXvxL8P+KPE3xZt5dQ/snTvFSxmy1G5gldFaGZZEEixqzqHAPIUkZGRWt4W+I3g3wr4i+FEaa811ZeG4dRiv7w2cyKrymQqUXaWZCX+U4zjBZVOQPl51cX9XdGUXe3Z7cnfvzfM+lhTwvt1WUlb1W/P27cp89zDbM4AwNx/nXXaJe+HdN+G+vmZYrrxXfXEVrbRTwMwtrYfPJMjbdocsqp1DAFsdTWRqGm6Snh21v4Na+0avNcSJPpX2R18mMfck80na27n5RyMVi19E4qvTSbas/TZ/l+Z8+pOjUukndeu6/M9a8F6f4V+IFj4osk8KLo6aZoUuoQatHfTSXCTQqp/fF38lhI2RhY0xuAHTNYfw2vNAvdY0DQ7zwdFrlxe36wXNxNeXCylHZVVYVidFQqMnLiTJPYcV1WtXPhfTvh/b+FvCvjXSLeC7CXGtXd1bX6T38y8rEAtqQsKH7o3ck7jiqvwx1Lw14R8I3erW3ifT9P8AHl2XtreTUILsrpkBGGljMUEgaZhkA5GwH14rwueXsqkkp6u0V7910u3vbr93XQ9tRiqlOLcdFeT92z8ktr9PXyPPPHGiW3hnxlruk2U7XNnY301tFMxBLokhVSSOCcDtWJVvVLSOx1CaGK/g1ONTxd2yyiOTIByBIiP3xyo6fjVSvoqN/Zx5nfQ+fq253ZW1CiiitTMK+0v+CYP/ACQPXv8AsZrj/wBJbSvie8uksbSa4kOEjUsfwr7u/wCCbnh260L9nVrq5RkTVtZub6DcMZjCRQ5/76havzfi+a5qMeuv6H6bwdF8taVtHb9T6rooor86P0g+Vf2zPgLZ654dufHOi2qw6vYDffrGCBcQd3wP41JyT3Gc9BXO/sP/ABG1yxvZ/BGrW182lyK82nSSQNst5Bl5I9xHAYHdjsR/tV9mUUAFFFFABRRRQAUUUUAFFFFABRRRQAUUUUAFFFFABRRRQAUUUUAFFFFABRRRQAUUUUAFFFFAHwfcf8pDPij/ANgO2/8ARGn17bXiVx/ykM+KH/YDtv8A0Rp9e21/NnHX/I3l6I+/yX/dV6sKKKK/PT3jX8KzONUW18szQ3QMMsfqp/i+o659qseKGOmy2tja5FrAokjlUj94zcl8j8h6YrO0/VP7Nt7pI4/9InTYJt/3FP3gBjqfXNSJrMbWNrbXdubgW8m5GD4O09UPB4z+VfWUMXQjgFhXO03rzWeiuvd0V9bX0/zPHqUZ+39qo3Xbvpv+h0eoN5ejNrKRbNRuIlSUDH7tWyDIB1G4Dg+5riTxzWyviaU6pcXc0YlgnUxvb7sKUxgKD2xxzisjcok3bSUznaTzj0zWGbYuhjXB0ZbaNNWu76y2+195pg6U6Kamt/6t8hgzu6Vfn1a4mhs0XEP2VCsbRZVuTknOev0qveSQ3E7vbw/ZomPyx7i23j1PWizljt7iJ54vtEatlo923d7ZxXjU5ypzdKM7Rbs2r2snv6aHZKKmlJx1XT5fd5GzCX07wrdCckfbnTyI2POFOWfHp0FQeG1uLnU7eUyskVrh3mZjiNFOSPoeRj3qPVdWt9WmkneCdZWGEBnBVAOgACDgemaeutW39kx2JtZUTdvlaKcDzT2LZQ8DsM19H7bC/WIWq+5SjpveTTuk9Orf3HnclX2cvc96T1200t37fiUNQnS6vbiZBtSSRmVfQEk1Xp0xRpCYlZU/hViCR9SAM/lSV8tWk51JSbu22erTjywSQUUUVlHdGj2PMf2Cf+Su/tEf9hyH/wBKL+vtCvi/9gn/AJK7+0R/2HIf/Si/r7Qr+xcB/ulL/CvyR+U1/wCLL1FooorvMBh/KviP9sD9hM/ELUb7xp8Poo08QXDGW/0VmWOO7bvLExwFkPUgkBuTkHO77cAz9aNv51MoqScZK6ZrRrVMPUjWoycZLVNbo/ArxF4V1bwlrFzpesWFzpmoW7bZbW8iaKVD7qwzWV5b/wBxvyr95PGXw38KfEO0+y+JvDum67DjC/brZJWT/dYjKnnqCDXlVx+wr8DbqYu/gSNWPH7vU71B+SzAV4NTJqM3eLaP1rBeJeZ4emqdeEZtddU/n0Pxw8t/7jflR5b/ANxvyr9jP+GC/gT/ANCN/wCVe/8A/j9H/DBfwJ/6Eb/yr3//AMfrL+w6f8zPR/4ili/+geP3s/HPy3/uN+VHlv8A3G/Kv2M/4YL+BP8A0I3/AJV7/wD+P0f8MF/An/oRv/Kvf/8Ax+j+w6f87D/iKWL/AOgeP3s/HPy3/uN+VHlv/cb8q/Yz/hgv4E/9CN/5V7//AOP0f8MF/An/AKEb/wAq9/8A/H6P7Dp/zsP+IpYv/oHj97Pxz8t/7jflR5b/ANxvyr9jP+GC/gT/ANCN/wCVe/8A/j9fPv7ZX7Nvw4+DPgXRNU8HeHP7IvrrUvs00xvbmfdH5TttxLIwHKjkDPFH9h0/5mH/ABFLF/8AQPH72fnr5b/3G/Kjy3/uN+Vfo9+yL+y/8Mvi98KZdd8W+Gv7V1VdSmthcfb7qD92qRlV2xSqvVjzjPNe3f8ADBfwJ/6Eb/yr3/8A8fo/sOn/ADsP+IpYv/oHj97Pxz8t/wC435UeW/8Acb8q/Yz/AIYL+BP/AEI3/lXv/wD4/R/wwX8Cf+hG/wDKvf8A/wAfo/sOn/Ow/wCIpYv/AKB4/ez8c/Lf+435UeW/9xvyr9jP+GC/gT/0I3/lXv8A/wCP0f8ADBfwJ/6Eb/yr3/8A8fo/sOn/ADsP+IpYv/oHj97Pxz8t/wC435UeW/8Acb8q/Yz/AIYL+BP/AEI3/lXv/wD4/R/wwX8Cf+hG/wDKvf8A/wAfo/sOn/Mx/wDEUsX/ANA8fvZ+Ofluf4G/KtLQ/DOqeKNWttM0qwudR1C5bZDaWcTSyyN6Kqgk1+vtv+wr8DLWYSJ4FRmH/PTU71x+TTEV6n4L+GPhP4c2v2fwx4b0zQo8bWNlapG7/wC84G5j7kmtaeTUYu8m2edjfEzM8RTdOhBQb67v5HyF+yD+wbJ4J1Kw8a/ESGP+2bZxNYaCCsiW7j7ss7DIZweVUcKQCSTwv3KPzowPxpCuOa92EVBKMVZI/Ja9epiKkq1aTlJ6tvdklFFFWYhRRRQAUUUUAFFFFABRRRQAUUUUAFFFFABRRRQAUUUUAFFFFABRRRQAUUUUAFFFFABRRRQAUUUUAFFFFABRRRQAVwnhz4K+DfCfjrVPGGlaN9k8Ran5v2u9+1TP5nmOHf5GcoMsoPCjGOK7uigAooooAKKKKACiiigAooooAKKKKACvO/G3x68C/DnxDFoniLXU07UJIlmEZhklCqTgbiinaTjPzY45r0SvKviF+zT4B+JmqXOraxpcw1e42+Zf213Kkh2qFA27inQAfd7UAfmbod1pfg3x94s8NRX8E2njUJJtOvFceXPCT8hB7EpsOOo5HUV2kd1BN9yaN/8AdYGvpbxx/wAE3/BHiSyzpniLWtL1Bf8AVXFwIrhV9iqqhIz/ALVeLX3/AATf+LFrdPHp/i7wvc2in93LdSXEcjD3UQPj/vo19llmewwtBUa0W7bNHxWaZDLF1nXoySb3Tucr5if3l/OnA55HIrov+Hcfxk/6Gfwf/wCBNx/8i1qW/wCwb8eLS3SGLxj4QWNBhR50xwPqbSvX/wBZML/K/uPG/wBWMX/Mvvf+RxNFd3/wwr8fP+hz8H/9/Jf/AJDo/wCGFfj5/wBDn4P/AO/kv/yHR/rJhf5X9wf6s4v+dfe/8jyq68YaZZyPG0rtIhKsqxnII7c4qjN8QLJV/dW87n/awo/ma6z4m/scfFH4YeF9S8ZeJvEHhu/02xMZuItPllMz+ZIsS7VNui/edSckcA9elP8Aht+x78Ufip4N0/xX4e1zwrZ6RqHmeRDqQfz18uRom3AWzjlkYjDHgj6Uf6yYX+V/cH+rOL/nX3v/ACOCm+IUrDENkqt/tuW/QAVJY+J9ZubqJ3sGa2zh/Jhbp9Sa9ph/YN+O9uuIvF3g2MeiPKP/AGzqT/hhX4+f9Dn4P/7+S/8AyHR/rJhf5X9wf6sYv+Zfe/8AI4Siu7/4YV+Pn/Q5+D/+/kv/AMh0f8MK/Hz/AKHLwf8A9/Jf/kOj/WTC/wAr+5B/qzi/5l97/wAjzzUNPh1O0e3nGY29Oo9xXnvjjw7bTHTfDWiWj33iHVrmO3t4Fcs7FmAAxnHLYA/H0r6FT9hH47TsI5/GvhOOFjh3ikmLgd8f6KOfxFfQf7Of7GOgfBHVP+Ek1W/k8WeNGBA1K4XbHbZBDeUhJO4g4LsScdNuSD5uYcQU69CVKhFpy0bfY9PLuHqmHrxq15JqOqSvv9x6v8MfhToHw18K6Hp1jpGnW9/Y2EFrNfW9rGkszpGqs7OFBYsVySeTXc0UV8QfdhRRRQAUUUUAN618H/tafsZ663izUPiJ8NLUXz3rNPqugLxI8hOXlhGfm3HkoPm3ZK53YH3h6c0VpSqzozVSm7NbMxq0oV4OnUV4vdH4n6h4qk0G6ey1rSNQ0rUI/wDWWtxCUdfqrYI/EVW/4WFp3/PC6/74X/4qv25z70fjX00eJswStzJ/I+Ylwvlzd1Fr5n4jf8LC07/nhdf98L/8VR/wsLTv+eF1/wB8L/8AFV+3WKMVX+s2P7r7if8AVfL+z+8/EX/hYWnf88Lr/vhf/iqP+Fhad/zwuv8Avhf/AIqv26xRij/WbH919wf6rZf2f3n4k2/juxupliit7ppG6Dag7Z/vUXHjuxtZmilt7pZF6jah7Z/vV+o/7af/ACbL4y/7c/8A0tgo/Yr/AOTZvBv/AG+f+ls9H+s2P7r7g/1Wy/s/vPy0/wCFhad/zwuv++F/+Ko/4WFp3/PC6/74X/4qv26xRij/AFmx/dfcH+q2X9n95+Iv/CwtO/54XX/fC/8AxVH/AAsLTv8Anhdf98L/APFV+3WKMUf6zY/uvuD/AFXy/s/vPxF/4WFp3/PC6/74X/4qlX4gWEhCpb3TuThVCLkn0+9X7c0tH+s2P7r7g/1Xy/s/vPyt+DP7KPjz4+ataT6xptz4Q8EJIrz3d5GY57pQfuwowBYnsxGwcnLEYP6feHtAsPCuh6fo+lWqWem2ECW1tbxj5Y41ACgfgKr+K/F+ieCdDn1jXtVtdH0uAZkuryURoPQAnqT2A5PavnTxJ/wUe+EGh3Dw2kuua+qnHmabp4VW+nnPGf0r57EYivjKjqVXds+mwuDp4WmqWHjZI+p6K+P/APh5/wDCz/oAeMP/AADtf/kmj/h5/wDCz/oAeMP/AADtf/kmufkn2O32c/5WfX5IUEngV4lpP7YXwv1S4W3fWrmynZlRY7iwmJLHA25RWHU464461414k/4KZfDjUPDuq2mn6J4sivp7SWK3kltLYIsjIQpJFwSACR0Br418D/Frw9ovjbRdT1iz1C5021vYri6it442keNXBYKC4GSB3Io5J9g9nP8AlZ+ztFfH/wDw8/8AhZ/0APGH/gHa/wDyTR/w8/8AhZ/0APGH/gHa/wDyTRyT7B7Of8rPsCivj/8A4ef/AAs/6AHjD/wDtf8A5Jo/4ef/AAs/6AHjD/wDtf8A5Jo5J9g9nP8AlZ9gUV8f/wDDz/4Wf9ADxh/4B2v/AMk0f8PP/hZ/0APGH/gHa/8AyTRyT7B7Of8AKz7Aor4//wCHn/ws/wCgB4w/8A7X/wCSaP8Ah5/8LP8AoAeMP/AO1/8Akmjkn2D2c/5WfYFFfH//AA8/+Fn/AEAPGH/gHa//ACTT4f8Agp38K5JFVtE8XQqTy72VtgfXFwT+lHJLsHs5/wArPr2ivGPhX+1z8Lvi9qEWm6H4jWDWJeI9N1KJraZz6Ju+Vz/sqxPtXs9TtuQ01owooopCCiiigAooooAKKKKACiiigAooooAKKKKAPg/4jbfAX/BQC9ur4+RB4t0SFLaRj8rMEjjC57EtaYx6kete1/eyDWr+1J+znb/tAeErVbS8GkeLNHkNxpGp5ICOcFo3I5CsVXkcqVUjPIPy2v7Q3jL4M40f4weB9Wtbq3/drrFhErRXXoQSRGx9Sj/gK/H+MuGsVmFeONwceZ2s1102aPqcqx9OjB0art1TPpGivnI/t2eAQSP7J8Rn3+zW/wD8fpP+G7fAP/QI8Sf+A1v/APH6/Mv9WM3/AOgdn0X9oYX+dH0dRXzj/wAN2+Af+gR4k/8AAa3/APj9H/DdvgH/AKBHiT/wGt//AI/R/qxm/wD0Dsf9oYX+dH0dRXzj/wAN2+Af+gR4k/8AAa3/APj9H/DdvgH/AKBHiT/wGt//AI/R/qxm/wD0DsX9oYX+dH0dRXzzeftveCbHZ5+ieJE3Zx/o9sc4+k/vVf8A4bt8A/8AQI8Sf+A1v/8AH6P9WM3/AOgdh/aGF/nR9HUV84/8N2+Af+gR4k/8Brf/AOP0f8N2+Af+gR4k/wDAa3/+P0f6sZv/ANA7H/aGF/nR9HUV84/8N2+Af+gR4k/8Brf/AOP0f8N2+Af+gR4k/wDAa3/+P0f6sZv/ANA7F/aGF/nR9GrnHNMmmitoZJpnWKKNS7u5wqqBkknsK+df+G7PADZ/4lPiMf8AbtB/8fqNtQ+KH7W3/FP+DfDd34Q8E3WFvvEOqqU82E9VU8BsjqkZYnjLBSa9DA8I5ria8YVKbjHq3bRfqznrZphqcG4yu+yPR/8AgnnG+t6v8ZfGUKMula5rqC1cjG7Y08p/8duI/wA6+zFHJrjvhV8MdG+D3gPSvCmhxFbGxj2mV8eZPITl5XI6szEn26DgAV2Qr+lqNJUacaa2SS+4/P5yc5OXcWiiityAooooAKSlooAKKKKACiiigAooooAK+Rv+CjshHw28LR44bVi35Qv/AI19c18if8FHv+SdeFP+wq3/AKJagDpv+Cf8Yj+ArMD9/Vrlj/3zGP6V9K183fsBf8kBX/sK3P8AJK+kaACiiigAooooAKKKKAEpaKKACiiigAooooAKKKKACiiigAooooAKKKKACiiigAooooAKKKKACiiigAooooAKKKKACiiigAooooAKKKKACisrxV/yLGr/APXnN/6Aa8m/ZBa4T9kX4UtaxRy3S+FbIwxzSGNHfyF2hnCsVBOMkKceh6UAe3UV8xeAf2m7zUvjp4Z8CXPjj4efEGLxBaX0jf8ACDsRPotxbKknl3GbufzUdTIofZCd0f3ecLFp/wC094quv2R2+KT6fo6+IBrp037MsMv2Tyv7b+wZ2+bu3eV82d+N/OMfLQB9RUV4Fq3xI+Jvib44eOPAHg4+FtJtPD2kabqaatrllc3jvLc/aB5BginhyrGHPmhxs2keXJvymH4f/aY8T/Erwr8IbLwxYaVo3jPx1bXd5dTapDNeWOlRWWFu28tHiaYmUrGi+Yn39xY7cMAfQt9r2maVfadZX2pWtlfalI0NlbXE6pJdOqF2SJScuwRWYhckBSegrUr5S+OP/CwIPiF+zxDcP4du/GP/AAkuqQx3kEU8GnlDpl2BcNAXeQFYyXMAlO5k2iZQ29fT/gv8RvFHiDxf8QfBnjEaTca74TvbVBqWiW0trbXttc24mifyJJZWicfOrDzHyVyMA0AevVzfjT4heFfhzpsWoeLfE2j+F9PmlFvFda1fxWcTyEEhFeRlBbCscA5wD6V4uPi18T/H9r488SeBB4XsvDnhfULzTLXTdb0+6uLzWprMkXBE8c8a2qs6tEn7qc/KXPXYPOvEHjLxT8XP2iv2dfFPhXXNG0vRde8M6prGm2uq6FNdSWweC1MwlK3cXmOVfarKECfNkSbuAD7PVgyhlIIIyCO9Z0mv6ZDrkOivqNomsTW73cWnPOouJIUZVeVY87iis6AsBgFgO4rw39tDVvGmh/Djw/d+DvEkPhuZvFGjW1zI1rNJJKsuoW8aqHiuIsR/MfMQ7vMQlMpndXLeLrf4gR/tbfD+0sNT8OTeKZPAmrJea1caXOljCn2+zbzEshcl3JwibDcrjeX3Hb5bAH1dRXyjqX7XWq+GfhO114hbwzo3jRfGdx4GfUr6d7bRIbiJnLX0m+QMsIgXzPKMu4tiPzATuHafs6/tBn4p+MPGnhK58S+E/Glz4fSzvIPEXgpv9Aure4EgCNH58/lTRvDIGXzWBVo2GMkAA96ooooAKKKKACiiigAooooAKKKKACiiigDw/wDbU/5Nl8Zf9uf/AKWwUfsV/wDJsvg3/t8/9LZ6P21P+TZfGX/bn/6WwUfsV/8AJsvg3/t8/wDS2egD3CiiigAooooAKKKKACiiigAooooAKKKKACiiigBKWiigAooooAKKKKAPD/21P+TZfGX/AG5/+lsFH7Ff/Jsvg3/t8/8AS2ej9tT/AJNl8Zf9uf8A6WwUfsV/8my+Df8At8/9LZ6APcKKKKACiiigAqhrWsWfh/SL7VL+dbaxsYJLm4mbpHGilmY+wAJq/Xhv7bOsTaH+y549uIWKu9tDbEqcfLLcxRMP++XNNauw1q7HwF8UPiZrX7UHji78Q61NPB4VtZmi0jRlchI4xxkgdXIwWbqTwMAABlnptpp8apbWsUCr0EaAVR8H262vhbSkUYBt0f8AFhuP6mtb72CK/pvh/J8Nl+DpuMFzySbfW7V9z+xeF8hwmV5fScYJzlFNu2rbV9+yHUUUV9XyR7H23s4fyop6pvNvtRWYsedozxVPSIW+0MzKRtGOfU1sUUckOwezh/Kgooop8kewezh/Kgooopckewezh/Kgoooo5I9g9nD+VBRRRT5I9g9nD+VBSModSGAYehFLRS5Idg9nD+VHPa94J07W4iwiWzvBylzAu1g3YnHWvs79hP8AaI1fx9Yar4B8X3LXnifw/GJYLyZt0l3a7gpLH+JkJQbjywdc8gk/KG3JPPBrqP2W7uTTf2zvB0cBKLf2F3HOAcb1FtcMAfXmJPyFfk3G+UYeOFWOpRUZppO2l0+/mfh3iNkWFjg45lRgozTSdla6ffzR+oNLRRX4ifzoFFFFABRRRQAUUUUAFFFFABRRRQAUUUUAFFFFABRRRQAUUUUAFFFFAHxD/wAE0unxG/7hv/t1X29XxD/wTS6fEb/uG/8At1X29QAUUUUAFFFFABRRRQAUUUUAFFFFABRRRQAUUUUAFFFFABRRRQAUUUUAFfIn/BR7/knXhT/sKt/6Javruvj3/gpAx/4QfwemflOoykj6Rf8A16AOx/YC/wCSAr/2Fbn+SV9I185fsEqF/Z9tSBgtqN0T78gf0r6NoAKKKKACiiigAooooAKKKKACiiigAooooAKKKKACiiigAooooAKKKKACiiigAooooAKKKKACiiigAooooAKKKKACiiigAooooAKK57xD430Twvqmiadql+ttfazNJDYw+W7mVo4mlkJ2g7FVEYl2wo4BOWAOLcfG3wDp/gfR/GWpeMNH0PwvrCRvp+qa1dpYQ3IdS6bDOUyWUFgOpAz0oA6/VrH+0tLvLTf5f2iF4t+M7dykZx3614P4F/Z48b+H/hDbfCvW/H+ial4Ji0CTw8zaV4ZuLDVDCbcwrIty2oSxq4yGP7kg4xgZr1rwT8UPBvxKhup/B/izQ/FcNqwSeTQ9ShvFhYjIDmJm2k4PX0rqqAPAPBX7OPijR/F3w11nxF470/VbbwHYz6bp2maR4d/s6GWGS2EG+QtczN5oCqcqQmBgRqfmrntS/Y/1288F6j4BtPiNHpnw/fXDrtlplvoCm7ic363pt5rlpyssAk8wgJFFICUzIVUq/wBQUUAcB4e+Fv8AYPxi8aePBqfn/wDCR6dpth/Z/wBn2/Z/shuDv8zcd+/7R02jGzqc8eaaN+yjeeE/Cnw3Tw94wisvGPgV74WOtXmkme0ube8kZp4J7QToxUgpgrMrBowc4JU+r+BPi54U+JmqeKNO8Nat/aV54Z1FtJ1ZFt5YxbXS/ei3OgVyO5QsPeuzoA8iufg1r3iDxJ8N/EHiPxhFqureE9VvdUlNvpK21vcie0mtlgiTzWaFEEoYF3mY7TluRjf8H/C//hE/ih8QPGP9p/av+ErOnn7F9n2fZfs0DRff3Hfu3Z+6uMY56131FAHgd5+zv4o0pvGWk+DfiBa+GvCPi2+n1DULG40AXd9azXHF2bK5FxHHEJBlgJYJtjszcghRu2f7POmaH48+FutaNff2bpPgLRbzRLTSfs+8zRTRwIrGXcNpQQDPyndu6jv1fiL4u+E/CPjzwt4K1bVTa+J/FH2g6Rp6200huRAm+U7kQqgVecuVz2zXaUAeefG/4Wn4w+AZvD8eqtod9He2mo2Oo/ZxcLBc21xHPCzxFl8xN8ahl3LkE4I61R0v4Tau3xY8O/EDXfENjf6vpvh280G4t9N0t7S3uGnuYJhMge4laMKIAuws+SxO4dK9RrC/4TXw/wD8JYfCv9vaX/wk/wBl+3f2L9sj+2/Z923zvJ3b/LzxuxjPGaAPIbn9ltW0XWRaeKJLLxC/jW48caPqyWKsun3ci7BFJEXxPFsLo43IWVzgowDD03wLovi3S1vJvF3iiy8QXkxVYotJ0j+zrO3Rc8rG808pdifmLTFcKu1E+YtK3xM8Hx3niG1bxXoa3Xh2IT6zC2owh9MjKlw9yu7MKlQWy+BgZrX0PXtM8T6Paato2o2ur6VeRia2vrGdZoJ0PR0dSVZT6g4oA0qK474p/Fbwt8FfBN74u8Z6r/Y3h6zeNZ7wwSz7WkdUQBIlZzlmA4B6+ldVbzrcQxyJko6hl3Ag4IyODyPxoAnooooAKKKKACiiigAooooAKKKKAPD/ANtT/k2Xxl/25/8ApbBR+xX/AMmy+Df+3z/0tno/bU/5Nl8Zf9uf/pbBR+xX/wAmy+Df+3z/ANLZ6APcKKKKACiiigAooooAKKKKACiiigAooooAKKKKACiiigAooooAKKKKAPD/ANtT/k2Xxl/25/8ApbBR+xX/AMmy+Df+3z/0tno/bU/5Nl8Zf9uf/pbBR+xX/wAmy+Df+3z/ANLZ6APcKKKKACiiigAr5/8A29P+TT/HP/bj/wCl9vX0BXz/APt6f8mn+Of+3H/0vt6qO6Kj8SPgTwz/AMi3pP8A16Q/+gCtKs3wx/yLek/9ekP/AKAK0vWv65wP+6Uv8K/I/uvLf9yo/wCGP5ITnv0rvNE+A/j3xFpKalpvhuaa2kXdGZpooC6kZBCyOpIPY4we1ZPwys7TUPiF4ct77aLSW/hWQP8AdYbx8p9j0/GvT/i3o8PxF+Pmp+HvEXi+Xww0M1vDpEZsZblJDIqhQgQqEySMsTgluvFeJmeZ1cLXWHpNRtFybactE0rJJpvz7I+czrOa+DxKwtFqNoucpOLlomlZRi029dXfRHluj/DfxZrniq88N2vh+6bWrMZuLdiqiIHGCzkhQDkYOcHPGan8QfCzxX4Z16y0bUdFni1K8/494Y2WXzecYDISCR3GeM816X4d16D4HePPG/hDxfeXniHT9UjgtbjV4tyXIHl8NyxbaBIRjccbRgHpVrUtNh+BfiLwV420XVZvFfhKfzfscVwSrxqy7XVQQACQc8KvK4IHfzP7axntVFKLUo3ho7TfLfR3016NXt1PJXEOPddQUYuM4Xp+7JKpLk5tJN+7r0avbqeZ+LPg14x8D6WNT1vRJLKyZlQyiaKTBPTO1mK56c45461swfs2/Ee4tI7iPw0zRSKHU/a7cMVIyOPMz07YzXYePfB+g+OfBviHxz4J17UPJEwn1jRb5mG1mII5zg7TyASw4ODkYpP2oL67034g+Frmwnmt7yLSIGilgYq6tvfG0jnNY0c6x2IlToQlFTfNzXi1blSdmubz3u1bU5qHEOY4qVHD05QjUk5qXNCS5XGKaTXN573aaszwzUtNutHvZrO/t5LW6hbbJDMhR1YdiD0rp/Bfwl8W/ESzuLvw9pDajBbuI5XE8UYUkZx87rnj0r0H9rJU/wCEz0WaVVXUptJha7UADD5YAkevUfQCtX4P/wBkf8M5+Pv7dN8NL+2wed/Z2zz+sW3bu+XrjOe2a78RnNf+y6WNpRSnJpWs2tXZ2V1fy1PUxPEGJWS0cxoQSnOUY2aclq7OyTTflqjxvxp4B174f30Nnr9h9huZk8xE85JMrkjOUZgOQetc9933Fev/AAl/4RO6+L+n6XYaNda5oGpJ9leHWIIpJ42IJ8wbRtULgHIwQu72rtPid8PdD+Ger+A/CdnpUN9HqGpJPdaxdQI7zr5yqIAeSAFIyOh+X1aj+35YepDC14N1HHm25Vazb0bbVrWtd3JfE8sLWhg8TTbqyjzaLlTVm3o22mrWtd3ufNn8PIoXOK+u4tF8Jax8btc+Hx8FaRBposzI15FCBcLIY0bcrAYRcMAAAORnPOK4O80jRPhD8JtF1ldA0vxLq2q300UtxqkPnxJGjOoVRkYJCjn3bOeBWdPiZVEo+xfPLl5VdaqSbTv00TMqXGMaqjBYd+0nyuMbrVSTad9lpF767HgHDNyORR3Br1r9ovwlpHh7xBo19o1mum2+rael29kowIX4yAP4RjHHqDXkvqPSvqMBjI47DQxMFZS6Pp0Z9nlmOhmWEhi6aaUls910f4jq6L9mn/k9X4e/9el5/wCkd3XO10X7NP8Ayer8Pf8Ar0vP/SO7r5Djb/kUy9UfCeI3/Ijl6r8z9RqKKK/nQ/k8KKKKACiiigAooooAKKKKACiiigAooooAKKKKACiiigAooooAKKKKAPiH/gml0+I3/cN/9uq+3q+If+CaXT4jf9w3/wBuq+3qACiiigAooooAKKKKACiiigAooooAKKKKACiiigAooooAKKKKACiiigAr49/4KRf8iT4O/wCwjN/6Kr7Cr49/4KRf8iT4O/7CE3/oqgDt/wBgn/k3y0/7CN1/6EK+i6+dP2C/+TfbP/sIXX/oQr6LoAKKKKACiiigAooooAKKKKACiiigAooooAKKKKACiiigAooooAKKKKACiiigAooooAKKKKACiiigAooooAKKKKACiiigAooooA8m+Kn7OugfFzXNQ1TV9V1q0mvPC994T8vT7iNEitbt42mlQNGxWb92q7s7dvBU18oft8W9/qfxf/Z2+F/hjwYnxJOkm412fwhdXUFtFqEFtGiRrK8q+UBtSfIKnIyAOcH9CK8xl+Avh+4/aCg+ME9zqM/ia30I+H7e1kkjNnDAZTIZFXy94kJLDO/GGI296APz4+DHj7TPg34W+O37Uth4X0LwdeRsvhGy+GOiq0UOnXqSwxkXREcaly4SQiJQpXfyGJA9htfit8evgX8a/gzYfEr4jaP4x0/4hLdtqfhq30CK0/sNYoVlZ4Z4/wB5Kse7BaTsjcHO5fcZ/wBib4dX3hT4qeGr5tWv9F+I2rtrmp201xGv2S7LBw9qyRqyYdVYBy4+XHIJBPg3+xX4I+EHiibxRLrXirx/4mNl/ZdtrHjbVf7QuLGzIIMEBCII0IY9sgEgEAkEA+RPHf7VHx/1j9n/AFH9oHQ/iDovhTw3rWrvonhfwN/YVvcyyRtO0CTm5kO77QNkjlMMhEZO0A7R634u+L/xf+IPxU8b+DfBnxH0nwBofwn0K0u/E/ie/wBFgvpdWv3tzK6NG+1IYdsb7mTaVKnGQQF6fQ/+CZPwr0G48PtFrnja6tPD+uR65pOmXetCazsWWTzWt4oWi2rE74LHHmHaP3gyc9J8Tf2Bvh78VPiF4r8WahrXi7SpfFVrHb61pOj6v9n0+/aNNkM00Ow+Y0eFZVcmPcoJQ5YEA8+/YB0vW/8AhivxD4yn1ePw34n8aXmseI5Nee2S4FrK7Mi3BjdsOE8reFc4PQ8V4h+y/wCOvGv7NP7Hvjn9ojXvFP8Awkdv4rurrULXwncaTFbifVZrxbdbx7lT5hVthbylCoFzt5wa/Qrwj8GfDngv4M2Pwws0upvDFrpH9i/v5R58sBjKOzuoUb2BYkqAMk4A6V5b4V/YU8A+HfgHr3wfvdZ8WeKfB+qurpHruqiaXT9rB0FpsREhCyLvwFwWJ3bgcUAeQ6P8Sf2gPg78ePglonxB+Imk+N7f4kvcpfeFrXQIrQ6LsiSQmGeP95KqF8bpOyng53LT/bw8I+Nvit+1H8Bvh54d8fjQrS+nm1yK0GjQ3g0u6sVeRL99zAyhgxjETkJmPPzEnHvfwT/Yy8G/BXxi3i4654r8eeK0sxp1nrXjbVf7QuNPtRnMNuQiCNTk9sgEgEAkHS+Ln7KXhr4vfFbwh8RbrxB4o8OeJfDUfkQTeG9SFmLmAyb2hmOwsUbLKQjISrsCTxgA+VfiVpvxH8cftyPaeFvHGn6Nqfw1+HkcGteNdU0qKf7PPODJJPFaBhGJZFYHDfIq7+Dhc47ft2/FmX9mX4NwWdtqGr/FDx3JqDS6roXh1dRvYrC1nZDcw6eCkcsrDBAJVMI5x0I+x4v2W/DEOsfF/VhquuHU/ifbLZ6vdG4h32sKwPAiWuIsIAjnlw5yASTiuT8VfsH+AvEfg34c6Haa54s8L3/gG0ay0XxJ4d1RbPVI4mULIGlEZUl8ZJCDq2MAkEAP2IvEnxp8UeCfEFz8YYr9h/aH/Ehvta0iDSdTurQrybmzgZlgIOMKTu5OSRgn550v4gfEuf8Ab0+N/jb4e/B9vijHo9taeEvOPiO20lbEIiSSqGnU+YWkQnCj5doz96vuz4Y/D+P4X+DLHw9H4g8QeKBali2q+KNRe/v5yzEkyStjPXAAAAAAArl/hH+zt4f+Den+OrfRtT1i8n8Y6xda3qN9qM8Uk63E6gMIysagKuMqGDEEnJNAH52eF/ih4lm/Zi+NvxNjtLKx8W/Fr4iW/h+wtbqC21S3SPeq+QyyxtDOgjM8eShDYzjuPojxF8RviP4s+K3jT4bfCjxloPwo8E/B/RbSTVtU/sCC7F5cNCZBbrAdscFuqRsCYwCpU4yCAvqei/sL/D/QPAPw08Gw6j4gl0PwHr//AAkllHNdQl768EjSK10RCN6gu3CbOOua+bP2pv2V/iH8SPjZ8Qrrwf8ACjXEsvFltFZXOtr8Rbey0W+dIgsV1d6asXnyGJhkR+YVJQNtOWBAOF8dfFD4nftJfsy/ATTNYubLVPHXxD8fy6hYw3VqttYxWNnI4CMkYVmgQlWySZCoPzE4z758G/2jviZ4H8bfHrRfHt1rXxrs/A95pkFm3gvwvGt681yrNLBFbxMAyxdy7lgEJLZIWvWvh3+x74d8I/8ACltR1HVL++1n4Y6NJplhHbskdjNNNCI57hoyhcsTkr8+BxwTXc/CT4EaB8G9V8dano93qV/feMdbl17UZdSljcrM/wDyzj2IuI1/hB3EZ6mgDW+E3xIf4reC7bxE3hTxN4NW4lkjGk+LbAWV+gRtu5oQ7bVOCRk5I5xgiu2oooAKKKKACiiigAooooAKKKKAPD/21P8Ak2Xxl/25/wDpbBR+xX/ybL4N/wC3z/0tno/bU/5Nl8Zf9uf/AKWwUfsV/wDJsvg3/t8/9LZ6APcKKKKACiiigAooooAKKKKACiiigAooooAKKKKACiiigAooooAKKKKAPD/21P8Ak2Xxl/25/wDpbBR+xX/ybL4N/wC3z/0tno/bU/5Nl8Zf9uf/AKWwUfsV/wDJsvg3/t8/9LZ6APcKKKKACiiigAr5/wD29P8Ak0/xz/24/wDpfb19AV8//t6f8mn+Of8Atx/9L7eqjuio/Ej4E8Mf8i3pP/XpD/6AK0vWs3wx/wAi3pP/AF6Q/wDoArSr+ucD/ulL/CvyP7ry3/caP+GP5II2ZWDIShQ5GDjmvQov2iPFzPpz6rpHh3xDfaftFrqep6eJbmHBBBVgy4IIBzjORmvPP4qOdtRisBhcdb6xBStt899fMjHZbgsxUY4qClba+6vvZ769e56JH8dNek1XWL7ULHSNZGrSRyXNrqNkJYd6LtRlXIIIAA6n86fffHrxRfa5pmoP9hig06JobbTY7YC0VGGGXZkkgjjk5HbFecYx9aNvXJzXP/Y+XqXN7JbW+Vrflp6HJ/YOWKfP7GO1vla2i2Wml97HoHiL41a1r3hmXw/bWWk+H9HnffPa6PaeQsxBB+b5j3A6Yz3zW1J+0prt1PZ3c+heHLjUrOMRW+oTWBe4iAHG1mc4OSTxxknivJSN2OM0v0rOWSZdKKpukrK7+/v326mMuHcqlCNJ0VZNv5u179XeyWvTQ1PE/ijU/GWuXOravdNd39wcvIQB0GAABwABwAK6XwP8XtU8C+H9R0SDTdK1PTL6VZp4NUtzMhIAA+UMoI+UHkHkVw3TtSHPau6tgsNiKKw04LkVrLa1trW2selXy3CYrDrCVIJ01ay2Stta21uh6Lp/xw1HRtbbV9J0Dw/pF79ne2R7GxMIQP1YKHxu4HJzwMY61N4b+LWqX0PhPw9rElrPpWnarDcxXl1u86BRKC3zlsbQC3UHA78DHmh6c8Ud64p5LgpQ5VTV+/VWTS18rs86fD2XTg4qmk+j3asmlZvtdn0P8X/2iNQsPHOvxeHDo1xbzQrbQa1DAJLlYjGpZVlDbSofd1Bwc+gx5t4U+NGt+FfDo0N7TS9b0lJfPitdXtfPWGTJJZMEYJJJ5zjJxjJzwXUVLa2dxeeYYIZJvLjMsnloW2IOrHA4UdyeBXPQyLL8NhlQlBNaXb3bSsn5fLuzlw3DWV4PBrDVKaa0u3u2lZO/T5d2a/jfxxq/xD159X1mZZbllCBUXCIo6Iq9gMn8yTWFxupeaT6Cvdo06eHgqdJWitElsj6ahSo4amqVFKMYqyS2SHV0X7NP/J6vw9/69Lz/ANI7uudrov2af+T1fh7/ANel5/6R3dfD8bf8imXqj858Rf8AkRy9V+Z+o1FFFfzqfyeMX65NLxXxd+1R+2NrejeLrr4cfC/yv7ct/k1TXHAdbNv4o4wQV3LkbmIOCdoG7kfKeq+CNX8YSNceLPGGta9dyHMjT3TOPXA3luBx+XQV6eEy3E4xc1KOnfoeTi8zw2CajVlr26n6/UV+OH/CkdC/5+9Q/wC/kf8A8RR/wpHQv+fvUP8Av5H/APEV6P8Aq/jey+883/WLA939x+x9Ffjh/wAKR0L/AJ+9Q/7+R/8AxFH/AApHQv8An71D/v5H/wDEUf6v43svvD/WLA939x+x9Ffjh/wpHQv+fvUP+/kf/wARR/wpHQv+fvUP+/kf/wARR/q/jey+8P8AWLA939x+x9Ffjh/wpHQv+fvUP+/kf/xFH/CkdC/5+9Q/7+R//EUf6v43svvD/WLA939x+x9Ffjh/wpHQv+fvUP8Av5H/APEUf8KR0L/n71D/AL+R/wDxFH+r+N7L7w/1iwPd/cfsfRX44f8ACkdC/wCfvUP+/kf/AMRR/wAKR0L/AJ+9Q/7+R/8AxFH+r+N7L7w/1iwPd/cfsfR+Nfjh/wAKR0L/AJ+9Q/7+R/8AxFH/AApHQv8An71D/v5H/wDEUf6v43svvD/WLA939x+x/wCOKRq/IjRfDfibwHMl34M8ba1ol3F9xVuWWNgOisFwCPYgj2r7G/ZN/a+vviZrTeAvH0Mdh43hQtbXUShI9RVQWb5RwsgUFvl+VgCQBjFeZi8vxGCs6sbJ9eh6mEzLDY66oyu106n1nRRRXnHqHxD/AME0unxG/wC4b/7dV9vV8Q/8E0unxG/7hv8A7dV9vUAFFFFABRRRQAUUUUAFFFFABRRRQAUUUUAFFFFABRRRQAUUUUAFFFFABXxt/wAFJP8AkVfBP/X7cf8AoCV9k18bf8FJP+RV8E/9ftx/6AlAHon7CX/Ju+lf9ft1/wCjTX0LXz1+wl/ybvpX/X7df+jTX0LQAUUUUAFFFFABRRRQAUUUUAFFFFABRRRQAUUUUAFFFFABRRRQAUUUUAFFFFABRRRQAUUUUAFFFFABRRRQAUUUUAFFFFABRRRQAUUVynxU8YJ8PPhl4t8Tvt2aLpN1qHzdD5ULOB/47QBzvwR+PXh74+WPii98N2uoxWfh/XLnQJbm9SNUuZoNu+SAo7bojuGGO0n0r02vzs/ZJ+M/hv4R/wDBPHV7nw54q0LVvidb6Nq/iW40a11KC4vo7hnkKyy24ZnARfJLbl6DnrXmf7EvwLn8ffF/wH8Rrz4s/D2fxRBCda1BPDXiK91DxLrKyIC8GowzzbIQu4K/lxgDkEdCAD9X6K/Ib4Vy3XxW8OyfsgaV9oVo/iJqdz4ouYIyI7bQbW4SXO7G0GWbCrg8Mqgj5xnC8ReE9Q/a5+M3jn/hJPiH8NfB5sfE8vh3Q7XxXr17a65oUFvKEhGnWKTRQSbsKMuGLPu5BoA/TPxt+0EfC/7RXw++E1loH9rXXiayvdRvNQ+2eUNMt4FJVzH5bebvcFMblwR3qt+05+1h4Q/ZR8M6PrXi6y1jUo9Vums7a00O3jmnLLGXZyJJIwFUDk5z8w4648Y+DOlyeJv+ChXj65ur+fV/+Fc+CdK8LpfXGC8804E7yuf75xJn6n61U/ai8Ox/HH9tD4efDuVFvNN0PwbrmuX1qArYa6iaziYg9w20j65oA+jPFv7RPg7wX8B4fi3qdzcJ4WuNNt9Sto40Vrq4E6q0MMabsNK5dVC7sZPJwCaT9nX9oLQf2mPhvF438N6Zq+maTNdTWkcetQxRTs0ZAZgsckg25yPvZyp4r8z/AIO/EfWPjZ8A9J1HWLSay8AfATwxcXsi3TBYtV8RIsi2CEAnckUflsOhDtjGGFX/AIiR694J/Zv/AGXPg1aaxoXhHQ/Fel3Wva7ceMtRudN0q9dgLgWt3cQFZUQmZsqGXLGMEjAoA/XSobi4jtbeWeVwkUal3Y9AoGSfyr8lvFnhrX/2bP2T7HRPB/xQ8LS6Z8TPGsNlNqHhzVrl/DWg2+x/Ot470ySTCN2VRJJuD7EYHuTe0P8AZ/8ADnw2/ZN/aG8V3fi7wV4n0DUtHjtT4W+Gmt3l/o9nfxujW9w881w8pl8wxMVY4xnhlIUAH6M+H/j14V8b/B24+Jfg/wDtPxn4cS3uJ7aPRtNma8vjCzI8cEEio7uXRlAwAT3xzXU+CfEx8aeE9J146RqmgNqFulz/AGZrduLe9ttwz5c0YZtjjuuTg1+Y/ib4X/D3wP8AsF/D7w18PpNNv9Y+LGu+HdE8RajpmpPeLcXYImlXmRljZHBUooXGeVB6d98R/h/4Y+Nn7Ynxjl8VS3sXw7+F3gS102/0+wvpbVbwNG90IpXiKuYlG8lAwy0aE5AxQB+jNZ+taxY+HdJvdV1O6jsdNsYHubm6nYLHDEilndiegABJPtX5K+EdQZfgT+yh8KviN4puPCvww8XSavq+vXdxqYs4Z7OKR5LWyknLLthYMuQSP9YuMFVI9p/4J9+AfAPjb4u/HfWPC1kdY+Fdq1j4a8P2WsSS30QtULTyIgudzeT5u2RVbON4PWgD6W+D37Smq/FrxT4f0ceBJ9IN3okuu6rJNfMx0mJ5ymnxyKYVzLcxBpvLJVkUHIbgn3us3T9F07R7jUJ7DT7Wyn1Cf7VeS28KxtczbFTzJCBl32Ii7jk4RR0ArSoAKKKKACiiigAooooAKKKKACiiigDw/wDbU/5Nl8Zf9uf/AKWwUfsV/wDJsvg3/t8/9LZ6P21P+TZfGX/bn/6WwUfsV/8AJsvg3/t8/wDS2egD3CiiigAooooAKKKKACiiigAooooAKKKKACiiigAooooAKKKKACiiigDw/wDbU/5Nl8Zf9uf/AKWwUfsV/wDJsvg3/t8/9LZ6P21P+TZfGX/bn/6WwUfsV/8AJsvg3/t8/wDS2egD3CiiigAooooAK+f/ANvT/k0/xz/24/8Apfb19AV8/wD7en/Jp/jn/tx/9L7eqjuio/Ej4D8MnHhvSc9PskP/AKAK9L+D/ia08M+LrAvpVtf31zeW0EFzdHcLYNIA7KmMFiDwx+7gkDmvNPDPPhzSAen2SH/0AV0HhbWNG0fxNY3+q3d9Eun3UNykVlaJP5pR9zKS0qbegAIDdTxxz/U9SmquVKDTd4LRX7Ltr69O+h/alSlGtkipyTacFor3eittrvv0tvoaXxA1690v4y+JJ7QxefDq1w0RkiSQLiVsHaQQce4Nd1DrN9qnwT8Q3fim7n1E3F5BFosl8zSSiVSTO0bNkhdgxwcZyOtcZquoeFte+INxr7TatLpepXstzdQPaRRTRqXLbEIlYMTnGTtx1welbHxF8U6H4xuvtFpfajb29rH5OnaX/ZkUcFug6LuFwxBPUtjJPboB5jh7SGFpOm00oty5XdcrXurS6u1r0tfuePKn7aGCoypNOKi3Pld1yte6na6u1rfS1+6OA6duK9l8S+I7fxF8BT9i0m20axttejhhtoDuO0W5JZ3Iy7Enkn2GMCvL7rxZreo6eLC71nULmxwALeW5keMAYwNpbGBgY44xXYL4i8KL8OZvDCX+sPI+oDUBcHTYQAREU2Y+0e+d2fwrrzKnOboznD3ozT05pK3VvRK/yv26ndm9OpVeHqVKb5oVE/d5pJLq3ZJX+V97PcsfCu0TwjajxleRhpvtC2WjxSKCJLhuHlwRysanPpuI9Kzfjow/4W54m+XGbs8enyiqGl/EnWLK30mxlazudN01yYIZ9NtpjGGfe+wvGSCTznPXFL8UvGqePvGWoavFCsFtNIWiU28UUm0j/loUHzH3Yk+9KhhsXHNHXrRVmpK6b0V1yrZeb9WyMNg8dHOXi60U4yjJXTeivHlVrLXdvXdvU9C03+0/FHhXw3B8PNbjs76xtdl74eSdbee4uAdzzbWws6soBIJOFGMHkVynhz4b3OqeHdS1+/0jVtReO9+wppmkwCOUSgbnZz5bCNVHy4CfeIHGKzPD9/4T0bU9L1Yy6ybmzZLh7EQxFJJVO7An8wFVLAf8syQCRzjNal98SrLxhput6d4ghubSO81NtWtriwUTNBIRsMZRmUMpTuCpBGcHJrypUcXQlOGFXuNpuTjaau9VdNOS81rbZtnjSw+Ow8qkMFF8jacpONpq8tVdNOa63Wttm2btn8EbC48eQ6RcXV9p2n3ejtqsTXMQ+025Cn5JUxyVIOQACe2K5dvCei694P1/WdDN9BLokkXnxX0scnnwyNtV12qNjA9VJbgjBPfpfgTJpdv8SLo2a3V1YppFzv8AtW2KSYiP5iAuQgPQDcxGM55wOZk8W6JoPg/XNE0Jb+4fWZYzPcahGkRhhjbckahWbexOcsdvbA9Kp1Mb9ZVLnlKUVDpZWbfNzLvy9+vmXSq5h9bVD2kpyiqbWllZt8zktbNxXV3vtqcNxXR6T4xXR/Bus6HFZL9o1R4i98JMOsancYsbeVY9fmHbINZ2u/2QbiD+yPt3keQnnfbtm/zcHft28bOmM8+tZq/dGBX2MoQxdNe0i7XTs9NU7r8Ufeyp08dSj7WLtdOz01Tur/NXsewfBnxPrGseIZ/7bvZJ/CFlp8p1K0kA+xrAIyEURAbFbcFxtAY8nk5z51ofiXWtJaSz0O7urJrqVcfYiUmkPIVd64Yjn7ucE4OM4rsdX8V+FLrwfp/h3Tb3WNJsI8S3oTTYpHvLj++7/aBkL0C4wPc4xS+G/irw94NbU72Y3v8AbWDHpt6lnHMtsp6yFGlX95jpyQOvNfLRUYxr1vYfFZKHK7aN2k9LXd7u12kl1Pi6ajGGKxH1b4rJU+RpaN2k9LXbd3a7SS6lj46yR/8ACWWUc3lHWodOt01WSIKA93tJcnHBbBUE+1c3+zT/AMnqfD3/AK9Lz/0ju6ztd/s+S5EljqF7qDSFmmlvbZYW3E5zxJJnPJJJH41o/s0/8nqfD3/r0vP/AEju68PiWkqHD0aad7NdGvweqXbyPnOL6Kw/C0aSbdnFaprr2eqXZdrH6j1z3xA8SHwb4C8Sa+oUtpWm3N8A/wB391Ez8+3y10NefftCf8kD+Jf/AGLOp/8ApLJX4MfzMfl58Kbd7jQ7jWbqR7nUNUuJJ57iQ5dzuIJJ75O4/Umu2rk/hX/yIel/9tf/AEa9dZX7JlsVDCU1HsvxR+KZnOU8ZVcu7X3OwUUUV6J5oUUVc0rRtQ166Frptjc6jdbSwhtIWlcgdTtUE4FJyUFzSGk5OyKdFXNP0fUNWvhY2VjdXt6cgW1vC0kvAyflAJ4wfyq1ZeEdc1JLt7TRtQulsyVuTDayOISM5DkD5SMHr6Gs3VhD4pFqlUlsjJoq5Y6PqGo211cWljdXVvaKHuJoIWdIlPRnIGFHB5PpUuj+HdV8RSSR6Vpd5qjxjLrZ27ylR6kKDinKrCN25bAqc5NJLczqKvatoOp+H51g1TTrrTZmG4R3cDxMR64YA1LceGdYtNJi1SfSr6HTJSBHeyW7rC2c42uRtOcHoe1L2kLJ824eyqXattuZlFFFamYUUUUAFcd421ibwL4i8J+NLBvK1HSNSikVlON4U79p9R8hGPRjXY1578bv+RUtP+v1P/RclePnEVLBVL9j2cnk446nbufshRRRX5Efsh8Q/wDBNLp8Rv8AuG/+3Vfb1fEP/BNLp8Rv+4b/AO3Vfb1ABRRRQAUUUUAFFFFABRRRQAUUUUAFFFFABRRRQAUUUUAFFFFABRRRQAV8af8ABSSRR4Z8EJn5jeXJA9giZ/mK+y6+L/8AgpN/yA/An/Xxef8AoMVAHpv7CalP2ddIJGN15dEf9/SP6V9B14F+w3/ybjoP/Xxd/wDo9699oAKKKKACiiigAooooAKKKKACiiigAooooAKKKKACiiigAooooAKKKKACiiigAooooAKKKKACiiigAooooAKKKKACiiigAooooAKztZ0PT/EukXelavp9rqumXkTQXNlewrNBPGwwyOjAqykcEEYNaNFAHBeE/gP8NfAeozX/AIY+HfhTw5fTQNbSXWk6JbWsjxNjdGzRoCVOBlTwcCrXg34N+Avh3qVzqHhTwP4b8MX90Nk91o+kW9pLKuc4d40BYZ55PWuzooA5rw/8O/CnhLWtY1bQ/DOj6Nq2sSedqV/p+nxQT30m5m3zSIoaRssxyxJyxPes66+C/wAPtQ8XJ4sufAnhmfxSkiyrrkuj27XocdGE5Tfkdjmu2ooAw9F8G6B4b1PVtR0nQ9O0vUNWmFxqN3ZWkcMt7IAQHmdQDIwBPLEnmiLwboEPiibxLHoemx+I57YWcusLaRi8kgB3CJpsbygIztJxntW5RQBx8Hwm8D2nhS/8LweDPD8Phm/kaa70WPSoFsriRiCzyQhNjsSqkkgklR6VP4o+GHg7xxolpo3iTwlofiDR7Qr9n0/VNNhubeHaNq7I3UquBwMDgV1NFAHJzfCvwXP4NTwjL4R0GXwmgCroL6ZAbFQDkAQFdg556daNJ+FPgrw/4SvPC+leENB0zw1eBxc6LZ6ZBDZzhxhw8KqEbcODkc11lFAHGWHwd8B6XZ6HaWXgjw7Z2mh3DXmk29vpNuiafOxy0tuoTETk8lkwTVxPhv4SRfEKL4X0VV8RZ/tlV06EDVMqVP2n5f32VJHz54JFdPRQB87/ALQ37LerfFrR/CmjeEPFnh/wDoOgKRDpN14F03XLUEACNoY7kYgKAYHl44J9sdb+zj+z7pv7O3g3UNItdUu/EOraxqU2s6zrd8qpLfXkuN8mxfljXCqAq8DHckmvW6KACiiigAooooAKKKKACiiigAooooAKKKKAOB+OPw2l+L3wu1rwlDfrpkmoeRi6eIyBPLnjl+6CM52Y696Pgd8NpfhD8LtF8JTX66nJp/n5ukiMYfzJ5JfuknGN+Ovau+ooAKKKKACiiigAooooAKKKKACiiigAooooAKKKKACiiigAooooAKKKKAMDxt4K0b4ieGbvw94hs/7Q0m82efb+a8W/Y6uvzIwYYZVPB7UeCfBWjfDvwzaeHvD1n/Z+k2e/yLfzXl2b3Z2+Z2LHLMx5Pet+igAooooAKKKKACvAv27reS4/ZT8dJGu5gtm5A9FvYGJ/IGvfa5X4neCLf4k/D3xF4WumEcWrWMtp5pXd5bMpCPjuVbDfhTWjuNOzuflZ4XYN4Z0lhz/osQ/JAKlk0eORtwkYEnJzzWL4b+1eFNUv/BmuotrrWkzyW5TdlZAGP3T/ABDuCOqkEV1HsK/qzJMZSxuApVKbvok/Jpao/tnh3MKOYZZRq0ZX91J+TSs0xVUKoAGAOBS0UV7x9MFFFFABRRRQAUUUUAT2OpXWlyGW0uprWUoYy8MjISrDBBII4I6jvVcNmjrR0qOWKfNbUzUIxk5JasWiiirNAooooAb9a6T9mdS37aXw/IGdtneFvb/RLv8AxFcteXkNjbSXFzIsMMYyzscAV7V/wT5+G994v+I2t/FS+tmh0ezhfTdK8xSDLK2A7r7KgZT7ykfwmvzDjrGUqeBWGv78mnbyXU/HfErMKFPLVhG/3kpJpeS6n6C159+0J/yQP4l/9izqf/pLJXoNefftCf8AJA/iX/2LOp/+kslfgZ/MJ+Y3wr/5EPS/+2v/AKNeusrk/hX/AMiHpf8A21/9GvXWV+zYD/dKX+Ffkj8RzD/e6v8Aif5hRRRXecAV7N+ybj/hb8Gen2Kf/wBBFeM1u+CfGN/4D8TWWt6aU+1WzEhJASjqQQysB2IJrjxtKVfD1KUN2mjswdWNDEQqT2TTPR/2dwG/aAtQenmXf/ouSu8+HPi9/AfhP4l65Gnmi08RIZI8Z3RtMFdfqVLY98Vw8X7QGjaPqF/rWgeALLSfE14rBtSe+eZFZvvMkRUKpPsR755rjNJ+JT6f8O/EnhiWxN1JrVzFctfNPgxlGDHKbTuzjrkda8Gpg6+KblOnZPkVm1sndvR7Wfqe9SxdDCpRhO7XM7pPdqyWq3/A9rtPCMHhLw38YhYssmj6hplvqGnyJ91oJfOZQPocr+FU/Gk+peD/AAb8OvCXhvV7bwtbavZ/bLvVpJ/syyTbFYl5V+ZRz+qjoK8+0b47XOm/Cu+8G3OlJemaB7aHUDPteKFju2Fdp3AEtjkYzjtUeh/Ge3/4RG08N+LPDNv4t02y5s2kuntp4B/dEqgnb2xxwAOQBWP1HFKTlOPNaW2mto2UtdPkzX67hXFRhLlut9dLu7Wivr3Rp/ETwP46uLzwTpOv+IbXxHFqkjJplzbTtcYDtGGYyMiswIKkHJGAele4a5od74otfGPw8/se8i0Wx0i3TR7ua1dIHniXJ2yEYJLFBweitXjMn7Rtt/wk3hjUI/CUUen+HLWS3sLEX7sULKqBmkKHdtVcAEZ5zmuY8M/HjxZofi+31q81jUtVgSZpZdNmvpPJdWyCm0kqBzxwcYHHFKWDxtaEfdUXBXWy1vfS2l7JeWo6eMwVCUrSclNpPd6Ws731td/geeOjRuyOpR1OCrDBB9KbWv4s1mDxF4m1PVLaz/s6K8ne4+zeZ5mwsckBsDIyT2FZFfXQblBOasz5KaSm1F3QUUUVZAV578bv+RUtP+v1P/RclehV578bv+RUtP8Ar9T/ANFyV5Obf7lU9D18p/36n6n7IUUUV+QH7MfEP/BNLp8Rv+4b/wC3Vfb1fEP/AATS6fEb/uG/+3Vfb1ABRRRQAUUUUAFFFFABRRRQAUUUUAFFFFABRRRQAUUUUAFFFFABRRRQAV8X/wDBSb/kB+BP+vi8/wDQYq+0K+LP+ClEm3SfAMeOWnvWz9Fh/wAaAPVv2G/+TcdB/wCvi7/9HvXvteCfsPRmP9m/w42c757tv/JiQf0r3ugAooooAKKKKACiiigAooooAKKKKACiiigAooooAKKKKACiiigAooooAKKKKACiiigAooooAKKKKACiiigAooooAKKKKACiiigAooooAKKKKACiiigAooooAKKKKACiiigAooooAKKKKACiiigAooooAKKKKACiiigAooooAKKKKACiiigAooooAKKKKACiiigAooooAKKKKACiiigAooooAKKKKACiiigAooooAKKKKACiiigAooooAK8q/aO+KqfCX4Y6hqEEvlaxeA2enAckTMp+fHogy3pkAd69Vr82v2s/i3/ws/4lS2thO8mhaPm0tVydryA/vJAM9yMA9wq0AcF8LPgDJ+0X48GmG7l011je6udWjj8xogOhIyNxLEDqOvWvUL7/AIJ9/GDT7h4NH8d+Hb6xX7k2oedFKfqvkyY/76NfT/7I/wAKR8N/hfb3dypGra6Ev7gMuDGhX91H+CnJ93I7V7j0+ldeHxuJwl3QqOF+zaO/C5hi8Dd4WrKF97Nr8j85/wDhgf46/wDQ4eD/APv9N/8AIlH/AAwP8df+hw8H/wDf6b/5Er9GefWjn1ru/trM/wDoJn/4Ez0f9YM3/wCgup/4HL/M/Ob/AIYH+Ov/AEOHg/8A7/Tf/IlH/DA/x1/6HDwf/wB/pv8A5Er9GefWjn1o/trM/wDoJn/4E/8AMP8AWDN/+gup/wCBy/zPzm/4YH+Ov/Q4eD/+/wBN/wDIlH/DA/x1/wChw8H/APf6b/5Er9GefWjn1o/trM/+gmf/AIE/8w/1gzf/AKC6n/gcv8z8m/G/wT+I3w7+JGgeA9X8RaVPr+u/Z/sc1n81qnnTNDH5jNAGGHUk4U8Yxk8V6X/wwP8AHX/ocPB//f6b/wCRK7z9qL/k9j4R/wDcI/8ATlLX27z60f2zmf8A0Ez/APAmH+sGb/8AQXU/8Dl/mfnN/wAMD/HX/ob/AAf/AN/pv/kSj/hgf46/9Dh4P/7/AE3/AMiV+jPPrRz60f21mX/QTP8A8Cf+Yf6wZv8A9BdT/wADl/mfnN/wwP8AHX/ocPB//f6b/wCRKP8Ahgf46/8AQ4eD/wDv9N/8iV+jPPrRz60f21mf/QTP/wACf+Yf6wZv/wBBdT/wOX+Z+c3/AAwR8df+hw8H/wDf6b/5Eo/4YJ+On/Q3+D/+/wBN/wDIlfozzRzR/bWZf9BM/wDwJ/5h/rDm/wD0F1P/AAOX+Z8LeAf+CcN5qWpW198TvGP9rW8JDHSdGVkjkPoZmCkL2O1ASOjCvtPw/wCH9N8J6LZ6Ro9lBp2mWcYit7W3QJHGo7AD8/ckmtTbjgUpry6tapXn7SrJyk+rd3+J41bEVsVN1K83KT6ttv8AEdXn37Qn/JA/iX/2LOp/+ksleg159+0J/wAkD+Jf/Ys6n/6SyVkYH5jfCv8A5EPS/wDtr/6Neusrk/hX/wAiHpf/AG1/9GvXfeHZNKi1m2k1uK6n0xSWmisyqyyYUlVBPABbAJ6gEkc1+yYKXJgqcrfZX5H4pjVzY2or295/mZtFem/HC302O48I3Ol6Va6PBfaFBctb2i4XczPyzdXbAALNycc1u/Daxu9bvopfEfhTTtO8CLYubm+k0pYVSNY9qyR3TL5ryF9uMOxJY4GOkPHJUFX5flfXTou77If1Nus6PNrprbTXq+y8zxWinSbd7bMlc8Z64r0L4X6xLq/izw5oCaDo93YzzLb3MUunxyyTIxPmSNK4aRSFJPyMoG0EDrnrr1nTpuole2vY5aNJVJqDdr6dzzuiup1TWIvCvinXoNCSwuNM+2SJbteWMF5+6V2CFTKj44PUdeM5rqvi55ek+GPCuj3NhpsPiGS3OpahPaafDaugf/UwnykXouSR6kegrJ4mSqQjy6S+/a+qt8tzRYdOE5c2sfLTe2jv89jyyivVfhj4dTXPBOr/APCP2unal43W6TZZ6jHFK32MLlmhjmBRn3Dk4JAHH3ucG08L3/jXxddW1/Z2/hhrG1NzqjLaNCIIo1G+UwDo5BHyKFUkjhck1CxkPaTjLTl37/d27dxvCz5ISWvNt2+/ucRRXbzfD20vNF0vWNG1aW+0y61FdMna6tBBNbTNyuUEjqylckEN2wcVtXfwYs4/GN54RtfEgvPEkSyNBClkRbylQWEbS+ZlJCgJxsKg/Lvz0p4+hHd9+j6b300+YfU676duq1vtbXX5Hl1FKwKsQRgjgg103w517SPDHiiDVNXs5L6K1RpLeKMBh54X92zAsMqGwTz26HpXXUk4U3OKu10OWnFSmoydk+vY5iius0LxhqP263ht9K0vUr66vPMkkvNPju5ryR2HyMZA20ZyP3e0nccknBGv8TF0nwP8Wdbi0Swsri0t28uO3ukM0EEpjG/Ck4bY5bAYFeMEHGK5vrE/aezcdbNrXtb7t9Do9jF0/aKWiaT076/PzPPK89+N3/IqWn/X6n/ouSvo7xJDa6p8G9K12/0+xsdcl1WW1t5rO2jtftNqqZdmjQKh2uQu4LntXzj8bv8AkVLT/r9T/wBFyV5uOre2wFVtWtdfcz08vo+xx9JXvez+8/ZCiiivyk/Xjyn4H/s6+HPgF/bX/CPXuq3g1byPP/tKWKTb5XmbduyNMZ81s5z0HSvVqKKACiiigAooooAKKKKACiiigAooooAKKKKACiiigAooooAKKKKACiiigAr4n/4KVf8AHj8Pv+ul9/K3r7Yr4n/4KVf8ePw+/wCul9/K3oA9i/Yi/wCTa/C//XS8/wDSqWvdq8J/Yi/5Nr8L/wDXS8/9Kpa92oAKKKKACiiigAooooAKKKKACiiigAooooAKKKKACiiigAooooAKKKKACiiigAooooAKKKKACiiigAooooAKKKKACiiigAooooAKKKKACiiigAooooAKKKKACiiigAooooAKKKKACiiigAooooAKKKKACiiigAooooAKKKKACiiigAooooAKKKKACiiigAooooAKKKKACiiigAooooAKKKKACiiigAooooAKKKKACiiigAooooAKKKKACuR8QfCjwd4qvDd6r4Y0q8vd4lN09ogmLDoTIAGPQd+1cLb/ALW3wwk1q80y5157K4t7g24kntpDFMQxXcjoGG3jqxHB+tew29xHdW8c0TiSKRQ6OvRlIyCPwoAnooooAKKKKACiiigAooooA+If2o/+T2PhH/3CP/TlLX29XxD+1H/yex8I/wDuEf8Apylr7eoAKKKKACiiigAooooAKKKKACvPv2hP+SB/Ev8A7FnU/wD0lkr0GuF+OljJqXwR+IVnCMzXHh3UIkHqzW0gH6mgD8v/AIV/8iHpf/bX/wBGvXbadax315HDNeQafG2c3FwsjIuATyER256cKev41w3wnmWTwLp6jrG0qn6+Yx/kRXX1+yYFc2DppP7K/I/FMf7uMq3X2n+Z6Z8VtQ0TXdL8MvpviKyvpdJ0i30+a3SC5R5JFZtzIXiVSuGz8zA8Hik8Dt4f8C+MLHX4vGST2VoRKba3s7iO8nXbkwlSvljccqf3pXGTk9K80opLBJUfY87tr26/Il4xup7XkXNp36fM6OTxtcw3V81lYaXb2txcSTpDPpdrcGIOchFeSItgDAABwMcYrs/DeoeH/DfgN49J8T6fZeKdVRo766vILsPaQH/ljCY4XGW/ifPsPWvKaK0q4OFRKMdPS2tu907kU8VOm3J69Nb6X7Weh1Xg+z0Cz8e2C67qlvJoVvMJZ7mGGZ45lUbtiqUD/MRt5UdTVDxp4nn8aeKtU1q4yJLydpAh/gToifQKAPwrEoreNFKp7Ru7tb+vXr6IxdZun7JKyvf+vT9Td0bRdL1DTzNL4kttI1COXHkXlvOUZMZDpJEkhznOQVXHGCe3rK/GrTF8VwRHUr/7OfD50G48RqjC587dkXYGd5UHB5IfBJxnivCaK5a+BhiJXqNvftpf5fnc6KOMnh1amktr762+f5WPRpNavbzVNCt7rx3c+KidShcWwe6eBAGADkzhPn5wAqnjPzDoe88Val4a8D/HbW/FM2stPNYySSLpC20guHuSuwLv2+V5fzbtxfdgY256+B2t1LY3UNzA2yaF1kRsA4YHIOD71Z1zXL3xJq11qmoz/ab65cvLNsVNzHvhQAPwFc8su5ppKVo2aeyvdryt+pvHHcsHeN5XTW7tZPzuT3FnpzeH475dW8zV5LlkfTPszjbHtyJPNztOTxt685rJoor1oRcOtzzJSUtlY9P+G+oeHfDPh271VddsbTxlKzQWYv4Lkx2MZBDSqY4nDSnOF7L168Vz/h/R/DsnjaCLxD4mgl0b/X3N/aw3D+aepjG6IOGY9W24GSck8VyFFcn1T3pzU3eXpp6adOh1fWvdhFwVo+uve+vU774matF4ovPt0WvaTJZ2qLb2Oj6fHdqLeEcBVMkCKcdSSQSc+wr5/wDjd/yKlp/1+p/6Lkr0KvP/AI0Rm48O2FvH800t8gRB1J2OP5kfnXn46kqGXzgnokejl1Z1sxpza1bP2Oooor8oP18KKKKACiiigAooooAKKKKACiiigAooooAKKKKACiiigAooooA8I8SftlfDvwz4ju9HuJdTnntZTDLPb2eYgwOGHLBjg+30zV2z/bE+E11ErP4me2Y/8s5tPucj6kRkfrW58SPg34A8QW+oa5rfgyHWLxI2lmawjMd1Pgc8oyF2x6nPAA7V8ReOvHvwZuIJ4PC3wxvI5GH7u+vtYniKN/1yDyAj/gQ/pQB9xaT+0d8MtYx9n8a6THn/AJ+pvs//AKMC1u2fxU8FahIEtfGGg3Lt0WHU4HJz9G9jX5TXGkX62X9pNp1xBp8j7Un8pxDu5+UOevQ988GjQ9D1DxNq1rpel2k1/qF0/lw28CFnc9eAPbJ9gDQB+v8Ab3MN5EJYJY5oz0eNgwP4ivOPjN8AfDHx0j0mPxG9+i6YZWg+wzLH/rNm7dlTn7g/WuP/AGcP2YLD4R2cer60sOo+LZk5lHzR2SkDKR54LccvjPOBgZ3e+0Acp8M/h1pXwp8G2PhjRWuH02zMjRm6cPJ87s7ZIA7se1dXRRQAUUUUAFFFFABRRRQAUUUUAFFFFABRRRQAUUUUAFFFFABRRRQAUUUUAFFFFABRRRQAUUUUAFFFFABRRRQAUUUUAFFFFABRRRQAUUUUAFFFFABRRRQAUUUUAFFFFABRRRQAUUUUAFFFFABRRRQAUUUUAFFFFABRRRQAUUUUAFFFFABRRRQAUUUUAFFFFABRRRQAUUUUAFFFFABRRRQAUUUUAFFFFABRRRQAUUUUAFFFFABRRRQAV5T+0p8Sz8LvhRquoQPt1O7H2KyGeRI4ILjn+FdzfUCvVq+LP22NB8deM/GGnW+meGdXv/D2m2u5J7O3aeN5WwZHOwHbgbV5/uk0AeMfsw/DI/E74saZbTwiXSdPP26+DfdMaEYQ/wC820fQmv06r51/Yt+Fp8D/AA3m1q+t3g1jXJS0kcylXihiZlRCCMg53sfqvpX0VQAUUUUAFFFFABRRRQAUUUUAfEP7Uf8Ayex8I/8AuEf+nKWvt6viH9qP/k9j4R/9wj/05S19vUAFFFFABRRRQAUUUUAFFFFABUUkSTxsjqrowKsrDIIPUEVLRQB+UfxY+G99+yz8Tr/Rr6CZvBGqzNc6PqOCyqpP3GOPvqMKw68K2MGp7O+ttRgWa1njuIm6PEwYfpX6a+L/AAToPj7Q59G8R6Taa1pc3LWt5GHXI6MM/dYZOGGCOxr5s1r/AIJp/CXVNQkuLW68SaNC3Szsr+Jol+hlid/zY9K+my/PKuDp+ylHmittbNHy2YZDSxtT2sZcsnvpdM+ZKK+jv+HYHws/6D/jD/wMtf8A5Go/4dgfCz/oP+MP/Ay1/wDkavV/1n/6dfj/AMA8n/Vb/p9+H/BPnGivo7/h2B8LP+g/4w/8DLX/AORqP+HYHws/6D/jD/wMtf8A5Go/1n/6dfj/AMAP9Vv+n34f8E+caK+jv+HYHws/6D/jD/wMtf8A5Go/4dgfCz/oP+MP/Ay1/wDkaj/Wf/p1+P8AwA/1W/6ffh/wT5xorsP2nv2LPA3wF+Hdr4i0PUdc1C7m1GOyaLVJ4JIgjRyMSAkKHdmMd8cniu4+Gf8AwTq+G/jn4e+GvEV9rPie3vNV063vZorW6tliR5IwxCA25IUE8ZJPvR/rP/06/H/gB/qr/wBPvw/4J4vRX0d/w7A+Fn/Qf8Yf+Blr/wDI1H/DsD4Wf9B/xh/4GWv/AMjUf6z/APTr8f8AgB/qt/0+/D/gnzjRX0d/w7A+Fn/Qf8Yf+Blr/wDI1H/DsD4Wf9B/xh/4GWv/AMjUf6z/APTr8f8AgB/qt/0+/D/gnzjRX0d/w7A+Fn/Qf8Yf+Blr/wDI1H/DsD4Wf9B/xh/4GWv/AMjUf6z/APTr8f8AgB/qt/0+/D/gnzPqWrWej25nvbmO2iH8UjYz9PU/Stz9mP4X3/7RXxm0zX5LOWLwH4WuFuZLiZSq3VwpDJEvqSwUsOyDnBYA/SHhr/gm78JNB1JLu7fXvECLjFrql8giOPXyY42P03Yr6X0Hw7pfhbR7bStHsLfS9Mtl2Q2lnEscUY64CgYHOT9TXj5hnVXHQ9mo8seut7nsZbkdLAVPauXNLppaxq0UUV84fThRRRQAUUUUAFFFFABRRRQAUUVS1TVrHQ7N7vUby3sLRPvz3Uqxxr9WYgCgC7RVa0uob21iuLeWO4t5kDxzRsGR1IyGBHBBHORVmgAqnqGpWuk2cl3fXUNlaxjLzXEgjRfqxOBWf4y0O58TeF9S0yz1W50W8uISkOoWZ/eQP1VhyMjIGRkZGRkZzXxkv7FvxL8aaxLP4p8U22xZWi+1Xl1LeXEkYzh1B7HsGcHrkUAfRXiv9qz4Y+EfNSTxNDqlwgyINJQ3O/2Dr+7z9WFeN+Lv+CglrH5kXhbwtNP8v7u61acRgNjvFHnIz/tjp78dL4T/AGCfBulmOTXdX1PXZlbLJGVtYHGMYKjc/XJ4cdvfPsfhP4I+A/BKxnRvCmmW0sbb0uJIBNOpxjiWTc/T37n1NAGH+zz8ZLn4zeDW1G+0mbTNQt5NkzLA62s2ckNC7ZzxjIySD7EV6vRRQAV5r4r8J+DPh3peu+NIvBVnqGp26teu1rYpJcySAg5UkErzgkjpgntXpVFAH5eeI/E3jb9qD4jQQrC97eTNstLC3BEFnESAT32qOCzH/AV9yfAL9nfRfgpo6ylU1HxNcIBd6kQcD/pnED91Bk84BbqewHqVppdlp8s8tpaQ20tw2+aSGNUaRsk5YgcnJPX1NXaACiiigAooooAKKKKACiiigAooooAKKKKACiiigAooooAKKKKACiiigAooooAKKKKACiiigAooooAKKKKACiiigAooooAKKKKACiiigAooooAKKKKACiiigAooooAKKKKACiiigAooooAKKKKACiiigAooooAKKKKACiiigAooooAKKKKACiiigAooooAKKKKACiiigAooooAKKKKACiiigAooooAKKKKACiiigAooooAKKKKACiiigAooooAKK8j/AGgfj5b/AAI0vR7iTSjrNzqM7oluLjyNqIAXfO1s43KMY79ak+Bf7QGnfHO01GSx0e90uWw8sT/aCjxZfOArg5J+U9VHagD1iiiigAooooAKKKKACiiigAooooA+If2o/wDk9j4R/wDcI/8ATlLX29XxD+1H/wAnsfCP/uEf+nKWvt6gAooooAKKKKACiiigAooooAKKKKACiiigAooooAKKKKACiiigD5g/4KG/8kN07/sO2/8A6Jnr1/8AZ/8A+SHeAP8AsBWX/ola8g/4KG/8kN07/sO2/wD6Jnr1/wDZ/wD+SHeAP+wFZf8AolaAPQKKKKACiiigAooooAKKKKACiiigAoorn/Enjnw74PA/t3XtN0gld6re3SRMw55AYgnoenoaAOgorwPxR+2t8M/D64s76+1+bn93p9owAPbLS7Bj6ZryLxJ/wUC1e6kWLw34RtLZtxHmalcPcFxkYwiBNpxn+I9fbkA+2aK5j4feMk8feEdP1tNMvtINyuXs9QhaKWNgcEcgbl9GHBBHTkDp6AOT+JXxCsPhd4TufEWp2l9eWNsyrKunxCSRQxwGILKAM4GSe4r5g8Wf8FBCVeLwv4U+f+C51afI79Yo/wAP4/X619h3NvFeW8sM8SzQyqUkjkUMrqRggg9QR2rmPCvwn8G+BzE+heGNM06eMYW5jtlM/THMpBc/iaAPjX/haX7RPxg3DRLTUrHT7pv3baXZC0gXgDC3L8j8ZO/txb0v9ir4keOL1NQ8YeIrayllY+dJd3Ml9djkDJx8pyP+mnYfh93UUAcD8G/hrP8ACfwbDoEuv3evxwuzRS3SBBEp6RouSQo9CTyTjHSu+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gL9vPxG2pfFbTtJVyYdN05MpngSSMzE/iuz8q97/Yl8JroHwXg1Jo1FxrF1Lclx1MasY0B+hVj/wKvGf2h/2c/id8QPi9r2u6Z4fW+064eNbaVb63jzGkSqPleQEfdPUV9afBvwzN4N+FnhbRbqA213aWESzwsQSkpG5xkcfeJoA7SiiigAooooAKKKKACiiigAooooA+If2o/wDk9j4R/wDcI/8ATlLX29Xx3+0d4G8Sa5+158L9Z03w7quoaRZ/2X9p1C1spZbeHZqErvvkVSq7VIY5PAINfYlABRRRQAUUUUAFFFFABRRRQAUUUUAFFFFABRRRQAUUUUAFFFFAHzB/wUN/5Ibp3/Ydt/8A0TPXr/7P/wDyQ7wB/wBgKy/9ErXkf/BQiMSfAm0Y/wAGtW7D/v1MP616x+zzIZfgX4BY4z/YtqvHtEo/pQB6JRRRQAUUUUAFFeH/ALQ37Q2pfA2Sw8vwk2rWt9Gwi1Brzy4klHVGUIxyBg9RkZweDXz237Tnxy+JysPCuitbwbihk0TSXnxnHDSSbwCARyNvX6UAfelcnc/FHwfZ6tb6XL4q0ePUp5lt0s/tsRlMjdF2Bsgk8c9yB1Ir44P7OHx4+JzFfFOryWtsT5gj1jVjLHycnbHEXCn2wOgrtvCf/BP+xtZLe48QeLbqd1AZ4dKt1hKt/syuWyM452A8duwB9e0Vn6Lpv9j6TZWP2q4vhawpALm8k8yaXaoG52wNzHGSe55rQoA8w+PHwz1v4meD2tPDviK88P6vC2+NorqWKC4GOY5Qh6Hgg4OCOlfOnhv/AIJ96rcjzPEXi60tGBH7rTbd7jcP99ymO38Jr7aooA8C8M/sU/DHQSxu7K/16Q9G1G8YBeB0EQQfnnr9K9d8NeBfDng5WGhaDp2jll2s1japEzjj7xUAnoOvpXQ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41+0B8f7n4ErpUzeGG1ux1DeguFvRAI5FwdhHlt1U5z7GrvwB+Pen/HTRtQuYbH+yNQsZgk2ntcecwjYZSTdtXgkMMY42+9AHrFFFFABRRRQAUUUUAFFFFABRRRQAUUUUAFFFFABRRRQAUUUUAFFFFABRRRQAUUUUAFFVNQ1K00m1e6vrqGzt0+9LcSCNF+pJxXn3iD9pD4Z+GSovPGWmOx7WMhuyOvB8kPg8d6APTKK+aPEH7eXgLTRMmmadrGsTL/q3EKQwv0/iZtw/747V1nwD/aa0n443F/YnT/7C1m2HmrYvcef50PALq2xejHBXHcH1wAe10UUUAfIv7enxA8M6t8KU0Kx17T77V49XiaSytblZZYwiyK+8KTtIJAwcHNZPw/8A21PC3gH4SeGNDg0bVNV1fTtNht5FPlw25dUAP7zczYzx9z1/GL9vb4O+H9L8PN48s0e01e6vYbW4hhwIZmZZCZWGM7ztA4IBxk5OTXpX7O/7Pnw8m+F/g/xBc+FrO/1S90yGeea+L3CO7Jkny3YoOp6L6elAHkmrft2eNvEV4bTwt4VsbVpcJHG6y3s+TgDG3YCc9tp6ium+EvjL9ovVPGNrqOuaHqGoaCp8u7sr22t9PPlnI3RhxGSwPPfOMHgivrHSdF0/QbNbTTLG2060XlYLWFYox9FUAVfoAKKKKAKd9ptpqkIivLaG6iDBxHPGHUMOhwR1q5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fxa+Gem/FrwRfeHtSG3zB5ltcAZNvOAdkg+mSCO4JHevz/wBB1Txd+yb8XP8ATbRg0Z2XFvkrFqFqW6oxHQ7chscEcjgiv00rkviF8MfDnxR0U6X4j09L2EZMUg+WWFiMbkccg/oe4NAFf4a/Fnwz8WdHS/8AD+pR3Lqqm4s2O2e2J7Oh5HIIDdDg4Jrta+MNQ/Yf8T+FfGFhqXgjxeLW2Wfm5kd7e8tEPBKlOH+UkHlc5xjBNfYlhbPZ2NvBJcS3bxRqjXE23fIQMbm2gDJ6nAAoAt0UVDcTR20LyzOsUUalnkYgKqgZJJPQUATUVyFt8XPA96QLfxn4fnY4wI9UgY8nA4D+tdHZapZalGJLO7gu0PRoJVcfmDQBcooooAKKKKACis7Wtc07w7p73+qX1rptjGRvuryZYokycDLMQBkkD8a4rVP2iPhpo6kz+NtHkH/Trci4P/kPdQB6NRXi15+2F8JrWNmXxO1y65/dw6fckn6ExgfrXL3X7efw6t5GWOx8QXQBIDxWkQB9/mlB/SgD6Rorxb4J/tPaF8bNe1DSLKwudJvbeLz4Y7p1JnjBAYjHQgkcc8HNe00AFFFeC/tIfCjx/wCOL3TL3wL4qvtJyhtb2xXUpraBl5IlwhwT/CRjnK+9AHuV1eQWNu89zNHbwIMtJK4VVHqSelcVrXx4+Hfh+F5Lzxpovyna0dveJPID/uRlm/SvlvT/ANgrxhrF4ZfEPjHToixy01us125/77Eee3euz0T/AIJ9+GrdT/a/ijVr9u32OKK2HfruEntQB2OvfttfC/R9n2W91DW93X7BYsu3r187y/0z1r2/R9Xs/EGl2mo2E6XVldRrLDNGch1IyDXjmh/sa/CvR41E2h3Gqyg/66+vZSfyRlX9O1eu+HfDumeE9Hg0vSLGHTdOgz5VtbrtRckk4HuST+NAGpWP4m0Q+I9BvtLF9eaa11GY1u7CdoZ4T2ZHUggg4+vQ8GtiigD4fh/YR8b+INUM3iTxnp5Q8faUae8mxz2cJ7fxdzXc+H/2AfCNmoOs+IdX1OUEH/RRHbRnnkEEOeeOjDv+H1PRQB5L4f8A2WPhd4dkjkg8JWt3Kgxu1CSS6De5SRiuePSvSNF8P6V4btTbaTplnpdv18myt0hT8lAFaVFABRRRQB8zf8FBf+SEQf8AYZt//Rctepfs6f8AJB/AX/YGtv8A0WK8w/4KAxmT4CxsP4NXt2P/AHzIP616b+zfIJfgL4DYDH/Eot1/JQP6UAek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lLQAUUUUAFFFFABRRRQAUUUUAFZ2taRHrmj32myySRQ3lvJbvJCQHVXUqSpIIyAeMg1o0UAfKWrf8ABPvwzMxOmeKdWsxjgXUUU/OP9kJWJJ/wTxXd+78esq5/i0jJA/7/APPNfZFFAHxZJ/wT31CNiIfHMJQYKltOZTnnPAlOO319sc9F8MP2Mdc+HfjzRfEY8ZW839n3CyPDHaODLHyGTJfjIJH419Y0UAFFFFAGD408JWHjzwtqWgamjPY30Jik243L3DDI6ggEe4rwWH9gX4foB5mreI5G7/6TAAf/ACD/AFr6YooA8I0n9i34WaauLjSLzVDjG67v5Qfr+7KD/wDXXRaT+y78LdHmEkHg6zkYYGLqSW4XjPaR2HevVaKAOd0P4e+F/DN0LrR/DWj6TdbSvnWNjFC+D1G5VBxXRUUUAFFFFABRRRQAUUUUAFFFFABRRRQAUUUUAFFFFAHzd+37/wAkBb/sK238nr0P9mf/AJIF4E/7BUX8qx/2rvhhrnxe+FJ0Dw9HBJqBvobjbcSiNdqhs8n6iuw+C/hW/wDA/wAKfC2gaosaahp9jHbzrE+9QwHOD3oA7aiiigAooooAKKKKACiiigAooooAKKKKACiiigAooooAKKKKACiiigAooooAKKKKACiiigAooooAKKKKAIty7yuRuAyR7U6vnP8AaV+K2rfCXx54O1PTmaWCS3uI7qzk/wBVNHvj/wDHh65449efZfh94+0j4keHLfWdHnM1vJw6MCrxMOqsPUfl6V5VLMaFXFVMHe04W07ppPQ6Z4ecKcarXus6qikpa9U5gooooAKKKKACiiigAooooAKKKKACiiigAooooAKjlkWGN5GOFUFj9BUlVdS/5Bt1/wBcn/kaiUuWLY0Z0nizS4lti92qi5G6HORvGccfjUd5400awuXt576OOWM7XRs5BrzHVv8AU+DO37tf/QxWP4848Xan/wBdP6CvxTOeO8XltCrVhSi3GUI63+1Dmf3M+pwuUU8ROMXJ6pvp0dj2L/hYGg/9BOHrjrR/wsDQf+gnD1x1r5/5prZr4T/iLmZf8+Ifj/mex/q1R/5+P8D6B/4WBoHP/Eyh6460v/CwNA/6CUPXHWvnzmkaj/iLmZf9A8Px/wAx/wCrVH/n4/wPoL/hYHh//oJw9cdaP+FgeH/+gnD1x1r58op/8RbzL/oHh+P+Yv8AVqh/z8f4H0J/wsHw/wD9BSHrjqaP+Fg+H/8AoKQ9cdTXz1RR/wARbzL/AJ8Q/H/MP9WqP/Px/gfQv/CwvD/P/Ezh4OOtH/CwvD/P/Ezh646188UUf8RbzL/nxD8f8x/6tUf+fj/A+hv+Fh+H+f8AiZw9cdaP+Fh+H+f+JnD1x1r53akp/wDEWsy/58Q/H/MP9WqP/Px/gfRP/CxPD/8A0FIeuOtH/CxPD3P/ABNIODjrXzq1JR/xFrMf+fEPx/zD/Vqj/wA/H+B9F/8ACxPD3P8AxNIODjrSf8LE8Pc/8TSDg461860yn/xFnMf+fEPx/wAw/wBWqP8Az8f4H0b/AMLE8O8/8TSDg460f8LG8OjP/E1g4OOtfOVI1P8A4izmP/PiH4/5h/q1R/5+P8D6O/4WN4d5/wCJrBxx1o/4WN4d5/4msHHHWvm+iq/4ixmP/QPH8f8AMP8AVqj/AM/H+B9If8LG8O8/8TWDjjrR/wALG8O8/wDE1h4461830jU/+IsZj/0Dx/H/ADD/AFao/wDPx/gfSP8Awsfw5z/xNYOOOtH/AAsjw4M/8TWDjjrXzbRR/wARYzH/AKB4/j/mH+rVD/n4/wAD6R/4WR4c5/4msHHHWj/hZHhzn/iawccda+a6Kf8AxFjMf+geP4/5h/q1R/5+P8D6T/4WR4bGf+Jtb8HHWj/hZHhvn/ibW/Bx1r5qo49aP+IsZj/z4h+P+Yf6tUf+fj/A+lv+FkeGxn/ia2/Bx96j/hZXhvn/AImtvwcfer5pprU/+Ir5j/0Dx/H/ADD/AFZo/wDPx/gfS/8Awsrw3z/xNrfg4+9R/wALK8N8/wDE2t+Dj71fM9FP/iK2Y/8AQPH8f8x/6tUP+fj/AAPpj/hZXhoZ/wCJtb8HH3qP+FleGhn/AIm1vxx96vmVqSj/AIitmP8A0Dx/H/MP9WaH/Px/gfTf/CyvDQz/AMTa344+9Sf8LM8NDP8AxNrfjj71fMtNp/8AEVsw/wCfEfx/zD/Vmh/z8f4H06fiZ4ZGc6tb8cHmk/4WZ4Z5/wCJvb8cHmvmI9KbS/4irmP/AD4j+P8AmH+rVD/n4/wPp8/Ezwyuc6vb8HHWj/hZ3hjn/ib2/HB5r5fam0/+IqZj/wA+I/j/AJh/q1Q/5+P8D6h/4Wd4Y5/4m9vxweaP+FneGOf+Jvb8cHmvl6iq/wCIqZh/z4j+P+Yf6tUP+fj/AAPqH/hZ3hjn/ib2/BweaP8AhZ3hjn/ib2/Bwea+W6Kf/EVMw/58R/H/ADD/AFZof8/H+B9SH4n+FxnOsW/HB+ag/E/wuM/8Ti344PzV8st1oqn4pZkt8PH8f8xf6t4f/n4/wPqVvif4YXOdYt+OvzUf8LQ8LjP/ABOLfg4PzV8uwWst1PHDBHJNNIdqRxqWYn0AHWkuLaWzmeGeKSCeM4aORSrA+hB6Vf8AxE/M+Tn+rxttfW1/vF/q5hr8vtHf5H1Gfih4XGc6xbcdfm/zmk/4Wh4X5/4nNtx1+b/Oa+V2pKz/AOIp5h/z4j+P+ZX+rND/AJ+P8D6pPxQ8LjdnWbbj/b/zmg/FLwsuc6zbcdfn/wA5r5VptUvFLMHoqEfx/wAw/wBWsP8A8/H+B9WH4peFlznWbbjr8/8AnNDfFHwsuc6zbcdfnz/+uvlOin/xFLMP+fEfx/zD/Vmh/wA/H+B9WH4peFlznWbbjr8/+c0N8UvCy5zrNtx1+f8AzmvlOmtR/wARSzD/AJ8R/H/MP9WaH/Px/gfVrfFLwsu7Os23y9fnz/8AroPxS8LLuzrNt8vX5v8AOa+UaGo/4ilmH/PiP4/5j/1Zof8APx/gfVzfFPwqu7OtWvy9fnz/AProb4p+FV3Z1q1+Xr8+f/118n0U/wDiKWYf8+I/j/mH+rND/n4/wPq9vin4WXdnW7X5evzf5z+FDfFPwsu7Ot2vy9fmz/8Ar/Cvk2pbe3mvLiOC3hkuJpDhY41LMx9AByaqPifmMnaOHjd+v+ZP+reHSu6j/A+rW+KnhVd2dateOvzZ/wD1/hQ3xU8KANnWrX5evz5//XXyjd2s1jO0FzC9vOh+aOVCrA+hB5FQU5eJ2YxbjLDxTXr/AJguG6EldVH+B9at8VvCq7s63a/L1+bP/wCv8KG+K3hVd2dctfl6/Nn/APX+FfJVI1T/AMRQzD/nxH8f8x/6s0P+fj/A+tW+KvhVd2dbtfl6/Nn/APX+FDfFXwqu7Ot2vy9fmz/+v8K+SfarP9l3rWBvhZzmyB2m58tvLDem7GM1tHxMzKpfkw8XbXrt33Jlw5h471H+B9Wt8VPCihs65a/L1+b/ADn8KRvit4UXdnW7X5evzZ//AF/hXyWkbSMqqpZmOAqjJJ9Kv33hvV9Ogae60q+tYB1kmt3VOenJGKun4kZpVjKcMMmlu1fQmXD2Fg1GVV3fofUrfFbwmu7Ot2vy9cNn/wDX+FDfFfwmu7OuWvy9cNn/APX+FfI9MrFeJ2YS0VCP4/5mn+rWH/5+P8D66b4seE13f8Ty1+Xrh8//AK/wob4s+El3Z1y1+Xr8/wDnP4V8hUjVX/ETcw/58R/H/MX+rWH/AOfj/A+vm+LPhNd2ddtfl6/Nn/8AX+FDfFrwku/OvWny9cNn/wDX+FfH7U2j/iJ2P/58R/H/ADD/AFao/wDPx/gfYTfFrwku7OvWny9cPn/9f4UjfFzwiu/OvWny9fnz+Xr+FfHdNbrVf8RNx/8Az4j+If6tUf8An4/wPsZvi54QXfnXrT5euHz+Xr+FDfFzwgu7OvWny9cPn8vX8K+Qb7S73TPJN5Zz2olXfH58TJvH95cjke4qpWk/EnMabcZYeKfnf/MiPDmHkrqo/wAD7Jb4veD13516z+XriTP5ev4UjfF7weu/Ov2fy9cPn8vX8K+Naa1L/iJmP/58x/H/ADK/1ao/zv8AA+y2+L3g9d3/ABP7P5euHz+Xr+FDfF7wcu7/AIn9n8vXEmfy9fwr4zqzcaTf2llDezWVxFZznEVxJCyxv/usRg9O1aR8R8xmm44eLt66epEuHcPG16j/AAPsRvjB4OXdnX7M7euHz+Xr+FI3xg8HLuzr9n8vXEmfy9fwr4vb60nHrUf8RKx3/PmP4/5lf6t0f53+B9ot8YfBq7s+ILP5euHz+Xr+FI3xg8Gruz4gs/l64fP5ev4V8b/2PfNpx1AWVwbBTtN35TeUD/d34xn2zVNvrW0vEXMY25qEVfVb7Ga4fw72qP8AA+1G+MXg1d2fEFn8vJw+fy9fwpG+Mngxd2fEFn8vXD5/L1/CviqmVL8SMet6Mfx/zK/1doPab/A+2G+Mngxd2fENl8vX95n8vX8KG+Mngxd2fENl8vXEmfy9fwr4lpGo/wCIkY7/AJ8x/H/Mf+rlH+d/gfbbfGXwWu7PiGy+XriTP5ev4UjfGXwYu/PiKy+XriTP5Y6/hXxE1Nqv+IkY5/8ALmP4/wCZH+rtH+d/gfb7fGbwYm/PiKy+UZOHz+WOv4UN8ZvBaB8+IrL5Rk4kz+WOv4V8QGmN060f8RIx3/PmP4/5j/1do/zv8D7hb4zeClD58RWXyjJxJn8sdfwpG+M/gpQ+fEVl8oycSZ/LHX8K+HGptP8A4iNjv+fMfx/zD/V2j/O/wPuVvjR4JXfnxHY/KMnEmfyx1/ChvjR4JXfnxJY/KMnEmfyx1/CvhpulMan/AMRGx3/PmP4i/wBXaP8AO/wPudvjR4IQPnxJY/IMnEmfyx1/Clb40eCF358SWPyDJxJn8sdfwr4VpGqv+Ii43/nzH8Rf6vUf53+B91N8avBCb8+JLH5Bk4kz+WOv4UN8avBC78+JLH5Rk4kz+WOv4V8Jt0ptP/iImN/58x/H/MX+r9H+d/gfdrfGzwOokz4ksfkGTiTP5Y6/hQ3xs8Dx78+JbH5Bk4kz+WOv4V8H0jVX/ERMb/z5j+If6v0f53+B94t8bfA678+JbH5Bk4kz+WOv4UN8bfAyh8+JrH5Bk4kz+WOv4V8GU2n/AMRDxv8Az5j+If6v0f53+B96N8bvA0Ykz4msPkGTiTP5Y6/hQ3xv8DR78+JrD5Bk4kz+WOv4V8EtSU/+IhY3/nzH8Sf9X6X87/A+9ZPjf4Gj358T2HyLuOJM+vTHU8dBz+dD/HDwMvmZ8T2HyLuOJM8c9MdTx0HP5ivgem0/+IhY3/nzH8Q/sCl/O/wPvqT44eBU8zPiew+VdxxJnjnpjqeOg5/MUSfHDwJH5mfE9h8q7jiTPHPTHU8dBz+Yr4FplV/xEDGf8+o/j/mH+r9L+d/gffsnxy8Cx+ZnxRp+FXccSZ456Y6njoOfzFEnxy8CR+ZnxTp+FXcdsueOemOp46Dn8xX5/wBNqv8AiIGM/wCfUfx/zF/YFL+d/gfoDJ8cvAkfmZ8U6fhV3HbJnjnpjqeOg5/MUSfHPwGnmZ8U6fhV3HbLnjnpjqeOg5/MV+f1Mo/1/wAZ/wA+o/iH9gUv53+B+gj/AB08Bx+ZnxVp+EXcdsueOemOp46DJ/MUj/HTwHH5mfFWn/Iu44lzxz0x1PHQZP5ivz5prdav/X7Gf8+o/iL+waX87/A/Qh/jr4DjMmfFWn4Rdx2y5456Y6njoMn8xQ/x28BRmTPirT8Iu47Zc8c9MdTx0GT+Yr896bx6U/8AX7Gf8+o/iH9g0v53+B+hUnx28BRmTd4r0/CLuO2XPHPTHU8dBk/mKR/jt4Cj8zd4q0/Ea7jtlzxz0x1PHQZP5ivz0amt0p/6+4z/AJ9R/EP7Bpfzv8D9DX+PHgGPzN3irT/kXcdsueOemOp46DJ/MUS/HnwBH5mfFenfu13ttlzxz0x1PB4GT045FfnhTKf+vmM/59R/EX9g0v53+B+iMnx58AR+ZnxXp37td7bZc8c9MdTweBk9OORRJ8evAEfmZ8V6d+7Xe22Xdxz0x1PB4GT045Ffna1Np/6+Yz/n1H8Sf7CpfzP8D9FJPj14Aj8zd4r0792u9tsu7jnpjqeDwMnpxyKJfj38P4/Mz4s0792u9tsu7jnpjqeDwMnpxyK/Omkaq/17xf8Az6j+I/7Cpfzv8D9FpPj58P4/Mz4s0392u9tsu7jnpjqeDwMnpxyKJPj78P4/Mz4s0392u9tsu7jnpjqeDwMnpxyK/OemU/8AXrF/8+o/iH9hUv53+B+jcvx9+HsZk3eLNN/drvbbLu456Y6ng8DJ6cciiX4/fD2PzM+LNN/dpvbbLu456Y6ng8DJ6ccjP5xtScelH+veL/59R/En+w6X87/A/RyX4/fD2PzM+LdN/dpvbbLu456Y+8eDwMnpxyMknx/+HkfmZ8W6b+7Te22Xdxz0x948HgZPTjkZ/OCkaq/16xf/AD6j+If2HS/nf4H6QS/H/wCHkfmZ8W6b+7Te22Xdxz0x948HgZPTjkZJf2gPh5H5mfF2m/u03ttl3cc9MfePB4GT045Gfzcakp/68Yv/AJ9R/EX9h0v53+B9D/ti+OtA8b6r4ZOhavBqotYJ/O+zOHSPcybeR3O08Z7D158q+FPxY1j4S+Il1HTnae2cbbmweQiKdeOo7MMcNjiuKpGr5LE5rWxGOePj7s209PKx61LC06dBUHrHzP1C+H/xA0b4leHYdX0W4E8DfLJGfvxPgEow7EZFdR17V+Znwl+Ler/CTxHHqFgzT2bnF1Ys5VJ1/owzwa/Qr4efELR/iV4dg1fR7lJonAEsW4F4Hxko47Efr1r9pyLPaWa0uWelRbrv5o+Nx2AlhZXWsX1/Q6uikpa+tPJCiiigAooooAKKKKACiiigAooooAKKKKACqupf8g26/wCub/yNWqq6l/yDbr/rm/8AI1lU+CQ47o8d1b/U+DO37tf/AEMVj+PP+Rv1P/rp/QVr6t/qfBnb92v/AKGKx/Hn/I3an/10/oK/kfiz/csR/wBfKX/po/SMt/iw/wAMv/SjBprU6mtX4yfVCUjUtI1NAJRRRVAFFFFADKKKKAGtSUrUlWAjUlK1JQAUyn0ymgCkalpGpgNooopoaCkalpGqg6iUUUUDYyiiirJGUUUUAFI1LSNTQ+glFFFUCGtSUrUlAwplPplNADdKbTm6U2qQMRqbTmptMXQKKKKYxtbngbQk8SeKtP0+Xd5MrkybTglVBYjPbOMfjWHWz4N18eGfEtjqTqXSF/mUddpBU498E16+VuhHHUXif4fMub0urnNied0J+y+Kzt620Ox8V/EjUvDXiKbTNGS3sdNsZPLFssCkSYxu3ZGeTnpj+tbeveE9EvPFHhbVCsdhbaoFd7fyN6SSfIyoVHA3BiCcY4561g+JvDOj+KPEEuq2PibS7ayvD5kiXEu2WM4+bCHr68460vijx5pt14o8Nx2ZLaTo7oPO2kFwCu4gYzgBR9ea/XXiVSliHmcoypupD2SbT05t4pbR5dz5FUlLkWFTUuWXPpZ7dbrV3NPUND0jSfi5pw0+7jWc3SB9PitjGsI8vOQ33TnrgetR+KPh9a+KPGurJBr9umqyZmSx8pm4CgYZ84B9gCRTNYk09finYa9HrOmzWU9wuRHcAvGBGAS3YDI7nvUek65p8PxqvNQa+t0sjvxcmVRGcx4HzZx1rorfUJueFr0o8k8Raydkk18as/n28iIOulGrTm+aNPst09tv+D5nJeHvAcurQajd315HpOnWDeXPcyIZCHzjaFHU5x37jrS6/wCA10ux03UrDUk1TSr6XylulhMZR89ChOR0P5HpXb+EvGVrHaeJdMg1eDSL+a+muLW9mCmJgWHUsCP4e/ZhjpXP+Ltc1Oa30+31TxTY60wulkMFkiMkYHRy6qvPJG2vCq5XktHLlON5yf2k1o+a1neS0t2j53O6GKxs8Ryt2Xaz1Vt1p38/Kwvir4SxeE9Pubi58QWxlRd8Fs0YR5xxnAL8YJ7Z6VB8DR/xXkWRn/R5f5Cm/GbVLTVvF0c1lcxXcItY1LwSB1zubjIOO4qH4O6la6V40Se8uYrSAQSAyTyBFyQMDJOK5P8AYMPxNRpYSChThJK9209d7v7jZe3qZZOdaXNKSfS1tNtCez+H/wDwlUniTUP7ThsFs7yQMJ0+TaWJLFs8YGexzVTWvh7bWOi2mtWWtpqOkyTCGa4FsyNDk43bCSSB+B6etdDout6fD4T8dwve2yzXU8pgRpVDSA5wVGfm/Cs6z1axT4K3+ntdQC+e7Drbl18wjehztznHB59q754PKXT96EXKVOc+a7vzKTsrXtqtLGMa2KUtJPlUoxtZbNK72vozX+JXhbw7Y+GNFngvYLO4+ys0flWJBvztT5iR909/mz96sKH4X20P2C21jX4tL1S+AaGy+zNIfmOFywIAJPHP61o+Mruw8TeDPDtzbapYpNptttms55dspYBBtCYyeVPoMV1Gt+NrnxBFZXvh/wAW6do0LRgT2eoGNHQ9yNykk9vTjg8161XB5TjcZVr1qcWlCm4xi/iTS5nbnjqtt/kzihXxdGhGEJPeV2+nZbPff9Tz3Q/hXe6v4k1XRJrlbS7sY/M3bN6ycjbzkYBBBz+lW4/hVbXXiq30S18RW90zwvJJNBEHETqcFCA/X6kfStrwN4mt4fG3iK61LXLe68y18sX0oWBZiNoG1eOw7dcZrm/g3qVppXjRLi8uYrSAQSAyTyBVyQMDJOK8ang8lvhqXsr+0qSTbk7qKlonZ21WlztdbG2qzc7csU0kt215q+j6E0fwpivLPUVsPEFrfarp6lp7KOJtgxnIWQn5jx2GM8HFYWh+GtIvtPF3qniS30re5VYRA88nHdlUjaPQ966/4Z65p2m+MvE093fW9vBMkojkklVVfMmRtJPPHpVvwbrNrbeAbWDRtZ0vQtcWcm7mvtgd0y3QsDnjb2PQjitqGV5VipUqsYxjdTvHmbvytJWvJO7V38SJqYrFUlODbesbOyVrp36PS/kZFn8OLfw58QNGstTv4bjT7nbNby/Zy63PzACMrztz6kkYIrR8SeHLCx+KFrFoGrR6fqT3CJ9liscLaAxj5hn5Hz6D+9Vj4ieLtMm8WeDtRh1GHUYbVlaeaAjI+ZSSVHIOMnb1pmtyadD8WtP8Qx63ps1hcXCZEVwC8QEYBL9gMjqT3r06mGy7DqphcNCLSrQd76qLSu01Lo9N2cyqYio41ard3B6W0bT2at21MC98B6p4o8faxa3OpRym0Ie71KSIIoUKOdg4Bx2z2NVr34Z20+gXmq6BrsWupZc3Ma27Qsq9yASc8ZP0Bxmuus/FmjN4z8Z2NzqMUNlrCLHDfBgYwdhX7w4x8x5zjis3Rp9L+G3hPxCkmt2Oq6hqUfkwQ6dJ5oUYYBmPb72efTjOa43luVVOec0pRbq803PWLTfIkr6303TubrFYqPLGN00o2jbR3Sv00trtYx4/hhaR+HdK1q/8RQadZXqEt5luzOjfwqqhst3yeMYqh4p+HMvhrxBYafJqdq1pfKJIr+UmNAvct1x+Z6itrxrrFjd/CvwrZQXkE13A3723jkVnj+VvvKDkfjW/rXiHw9c654Ca9urS8sra2ZbhVZZFjcxqF3gZxhh39KwqZZlFSDpQUYyiqT5nJ6udlJPW1urtsaxxWLi1OTbTc1ay6XtbTc5W2+F+n6zY6jJoXiWHVruyTzHtzaPECBno5Jz0OMDHTpWrHj/hnuX1+2/+1BXdaf4ujtbrW01DxZo9zYzI4sLS2eMBE7bmAHzcgbcnPJFecR6xY/8ACj5dP+2Qfbvtm77N5i+Zt8wHO3Oce9erWwWXZdGcsPZSlSqpq+l01bRylv011OOnWxGIcVUu0pxa+d79F+Rn/BWZYviFYFrZ7gssihlQt5RKn5+O3bPbNema+114Msdch1bUZtcutfleDTrEhmRAchVy3yr99cgY6Dr28/8Ag34k0zRLrV7W+uv7NkvoPLgvsf6pue/bqDk8fLXbeFvEmm+GdFNr4q8R6VrcFvOklj9mc3MsZUkgkgZGO3pyM4wK14Ynh4ZVGk6iUpOb5m0lBtJWkrq91eza0ZOaRnLFuXK2lZWs7vro7aWe+x4drWiXvh7UZbDUIPs13GBvj3q2MgEcqSOhHevWfgVqS6J4U8V6kyb/ALLskI9QqsSP51xHxVMV14wur+HU7TU4bwiWN7V92xcYCOOzAD+vHStj4eaxY6f8PfGVtc3kEFxcQlYYZJFV5DsYYVScnkjpXyuS+zyzPqii/dgp2bae0XbbR3PVxvNisvjday5b2v3V/MteNfh+t98XLS0tF/0HV2W7DLwAhyZcY+jH/gQrqfixqlvq/wAM7w20UaW9rqItYtg6LH8vH45/Co/DPxG0q1+GsF/c3Fudf022ltIIpJQJWyVCkLnJGAmTj+E1xza5Z/8ACk1s2u4H1D+0PNNu0qmQjfncVznHvX2MqmX4ejiFQmv9ohKo/wC6tLR9buWh5EY16k6ftE/3clH13u/uSILf4SWtudOtda8SQ6Rq2oBTBY/ZWlOGOFDOCACTxz+tV9B+D99q/iDXNGnvI7K801PMy6b0lz93nI2qRg5wcZ6V6Pr3jy68Rw6ff+GvGemaJEYgLiz1IxI6N3I3IxJ7enHB5rB8C+LLSPxd4uuNU8Q21881qsUd9MEt1nKjHyrwPbjrjNcVTKsjjiKNKEbxb3ukmuVvfnbvfyRrHGY6VOcm9bbW1TuvJLbzZgW/wbtNU0ae/wBK8WWN7FZybLtnhaOOEAZZg5J3ADkHAB7GsjxR8NY9J8K2/iLStZi1vTJH8qR1gaJo2zgfKSTjIxzg8jjmtX4faxY2Pw18aWtzeQW91cRAQwyyKryna33VJyfwptvrFgvwJvdON5ANQa/Di1Mi+YV3J823OccHnFed9VymvQUo0owk6cpaSeklKySTfVLU6vaYynUac20pKOy1TWuy6eR2vxS8Labrtv4UfUtfg0NPsohj8yFpWkdgv8IIwo7sTgZFec3Xwd1iHx0nhqOSKV3i+0C7OVTyc43kdRyMY55/Ou38fWWg+Pl8ORxeKtKsZbG2VLgTzqF2NjO1gcbwVPynB5HSr7fFzQk+LiSm5U6XHY/2eL/BK+ZvDbv93I259eenNfQ5hgsqxuJdTF8sE5U0pKV3JW95NXskvkefh62Ko0+WjdtKTaa210tprftqeeX/AMLbKfRdUv8Aw/4lh16TSxm6t1tWgKrzllJJ3AYJ444PParuhfBKLVvCum69eeJbbSrK6RmdrmIKIm3bVUEuA2cH0/GtzxZ4l16HS9XFx8RtIv7CSNkitrSOGSacMMbGVUGzIP3snFYfjLWtPuvgr4U0+G9t5r2G4LS28cqs8Y/ecsoOR1HX1ryK2EyajUqSlR+GDdm7JvmSVrTk9vM7KdfGVIwiqnxSte17Kz3ukvwPMbuFbe6miSRZkjdlEi9GAOMj617B48tZL74N+AbeBDJPNMsaIOrMVYAfnXD6V8WPFWh6VFpljqvk2MKlUi+zwt8pJJGShPc967jVfF2l6f4B+HkqXcF3cabeRz3FpHKrSoq5Jyucg+mfavMyf6h7HExVRrmgr3SVvejtq721OvGfWFOm3FaS0s739176Kxlx/BK0Opx6FN4ttYvE7xbxpwtXZAdu7aZc4zjnpn2rD8L/AAputaj1u51W+j0HTtHdorq6ljMpEinlVUEZx9e4xnNeseJPGmoapqqX+gfEbR9N0ORFc29ysRni4+bajIWY98Eg84rk/CfiTTfE3gvxf4b1HXLa0v768a7i1C8xBFcEspyegXJTkdg3AOMV7tfK8mWJjSpx25rXaSnZXir87er6+6edTxeNdNzlLtfTWN3rpZL8y/4g0i10X9nqaGy1OHV7RrxXiuoUKblMg4ZTyrDnIPSsr9mHP/CYapjG77A2Pr5iVPr1xomi/A2fQLXXrHU9Siu1aVbeUYZi4Y+WDguoBHzAYOD9Kyf2edY07RfFGpyalf22nwyWJRZLqVY1LF14yxHNXKpRjnmB+FJQimk7pNX0vr+LDllLAV93eXbV7a2NHxJZ/EXWZbDRfGV9/Z+kandpbLN5Vq/7zkpxGQ3UeornLL4L3dz8TLnwi995awRGc332fIMe0ENs3dywX73BrK1zwK/huzfVIvE3h++khkVlh0+/82cksMFV2jp1/CvZ9c+I3h5vCF34rtdRtV8TXekpZC1WVPOjYscnYDu4ZienRRWdLC4THVKsswupU/e9+fM5QSd0rWW9raXCVatQhH6va0rrSNkpaWdtenyPJtK+FdtNpV5rWreIYdH0CO5e2tr1rZpmuGDEZVFbgHB7nofTNO1D4OzWvirw/psWrR3Wma4N1nqkUJwVxk5jLdQCOM9xz1A7bwF4/S4+Fdtoml+JLLwxr+nysQ2obFimjLM33nVh/F2Gcr0wazm8VXTfEfwg2veMtP177JM0kstskcdvbbhj/WhVD5AH0xSeX5P9XouMbufI201ZXa5k25X0X9267lfWcb7Sabta+luy0a0/X5GfD8BLW61i+0OPxfZNr8Cu6WS2zkMg+6XfOEYjBKgMRnvWr8JfA/h+88D+Ljq89sb+FHjuGmsfNfTdocb1b+InG7C4Py0mh+JNJh/aOv8AVJNTs00xvM23jToIjmEAYfOOvHWm+APEmjzXnxM0i41a0086w832S6uZQkD5Mozv6fxqfcZxXZg6OV08SpwpxXvVIWbbTSXuvV7vuY1p4qVJxlJ7RlstLvXZfM5PRfhTp+r2Gsaw/ieO38M6fMIRqf2GR2lYhTnyQdyj5gOTXIeLNEs9B1QQafq8Gt2ckSyx3UClODn5WU8qwx09xXpnw5XUfB730ek+O/D1u63IjuLS+n/0WZQoxJG5HzZyR8oX7vWuc+N154avfF4k8OfZzGIVF1JZptheXJJKdjxjJHB9+a+ex2Bwscu9vCEYTT1V7t3b295qy7Wv5no4fEVXinTcnKNtNPTfRav1POWptOam18Qj3wbpTGp7dKY1MljaRqWkamhDW6U2nN0ptWiBlI1LSNVIBtNp1Nq0A1qSlakpkjKbTqbVIAplPplWgGU2nU2qRAUyn0yrQDKa3WnU1utMgKZT6ZVgI1NbpTmprdKpANplPplUgEam05qbTJG0jUtI1WA2mU+mVQCNSUrUlUiBlNanU1qpANakpWpKogZTW606mtVgNau5+Enxb1f4R+JotRsJXksXYC8scjZcJyO/RhnII9PTNcM3avTfgf8ABDUvjBryKFkttAt5MXt8MDbxnYmerHgd8bgT2B9bLY4mWKgsHfnvpb+tu5zYh0lSl7b4ep98fD34gaV8SvC9rrekzb4ZlG+JiN8L45RwOhBrqKxPCPhXTvBfh+z0bS4Ft7K1jCIqgAn1Y46knknuSa2+Mmv6Vo+0VOPtrc1le21+p+bT5eZ8m3QdRRRW5AUUUUAFFFFABRRRQAUUUUAFFFFABVXUv+Qbdf8AXJ/5GrVMZBIrKwypGCD3qJR5otDPFdW/1Pgzt+7X/wBDFZHjz/kbtT4/5af0Fe5S6LYTLCGs4W8kYjyg+T6elNuPD+nXUzSy2MEkjHczNGCSfX6+9fjuccBVczoVKUa6jzShLb+WHL+O59Nhs4WHnGTheya37u584U1q+jv+EY0n/oHW3XP+qH59OtH/AAi+k/8AQOtuuf8AVDr6/WviP+IQ4j/oKX/gL/zPW/1mh/z7f3nzjTWr6Q/4RfSf+gdbdc/6sdfX60f8IvpP/QOtuuf9UOvr9fej/iEOI/6Cl/4C/wDMP9Zof8+39583UV9I/wDCL6T/ANA6265/1Q/Pp1o/4RfSf+gdbdc/6ofn060/+IQ4n/oKX/gL/wAw/wBZof8APt/efN1FfSH/AAi+k/8AQOtuuf8AVDr6/X3o/wCEX0n/AKB1t1z/AKodfX6+9P8A4hDiP+gpf+Av/MP9Zof8+39582UV9Kf8IvpP/QOtuuf9UOvr9aP+EX0n/oG23XP+qH+HWj/iEOI/6Cl/4C/8w/1mh/z7f3nzS1JX0v8A8IvpP/QOtuuf9UOvr9aP+EX0j/oG23XP+qHX1+vvT/4hFiP+gpf+Av8AzD/WaH/Pt/efM7Uc19L/APCL6R/0Dbbru/1S9fXp196X/hF9I/6Btt1z/ql6+vTrR/xCLEf9BS/8Bf8AmL/WaH/Pt/efM1Mr6c/4RfSP+gbbdc/6pevr060n/CK6P/0DbX1/1S9fXp196f8AxCPEf9BS/wDAX/mH+s0P+fb+8+ZKRq+nP+EV0f8A6Btr6/6pevr06+9H/CK6P/0DbX1/1S9fXp196f8AxCPEf9BS/wDAf+CH+s0f+fb+8+YaK+nv+EV0j/oG2vr/AKpevr060n/CK6P/ANAy165/1K9fXp196P8AiEmI/wCgpf8AgP8AwR/6zQ/59v7/APgHzFSNX09/wiuj/wDQMtfX/Ur19enX3o/4RXR/+gZaev8AqV6+vTr70f8AEJMR/wBBS/8AAX/mL/WaP/Pt/f8A8A+YKK+n/wDhFdH/AOgZa9c/6levr06+/tR/wiuj/wDQMteuf9SvX16dff2o/wCIS4j/AKCl/wCAv/Mr/WeH/Pt/f/wD5dor6i/4RXR/+gZadc/6levr06+9H/CK6Pn/AJBlp1z/AKlevr06+9V/xCXEf9BS+5k/6zR/59v7/wDgHy1RX1L/AMIno/8A0DLXrk/uV6+vTr7+1H/CJ6P/ANAy165/1K9fXp19/aj/AIhLiP8AoKX3Mf8ArND/AJ9v7/8AgHy1SNX1L/wimj/9Ay165/1K9fXp19/aj/hFNH/6Blr13H9yvX16dff2o/4hLiP+gpfcx/6zQ/59v7/+AfLNFfU//CJ6P/0DLTrk/uV6+vTr7+1J/wAIno3/AEC7Trk/uV6+vTr70/8AiE2I/wCgpfd/wQ/1mh/z7f3/APAPldqSvqr/AIRPR/8AoF2nXJ/cr19enX3o/wCET0f/AKBdp1yf3K9fXp196P8AiE2I/wCgpfd/wQ/1nh/z7f3/APAPlWmV9Wf8Ino3/QLtOuT+5Xr69Ovv7Uf8Ilo/P/EstOTuP7leT69OvTn2FP8A4hPiP+gpfcH+s8P+fb+//gHym3Sm19Xf8Ino/wD0DLQ85P7levr069OfYUf8Ilo/P/EstOTuP7leT69OvTn2FP8A4hPiP+gpfd/wQ/1nh/z7f3/8A+UGptfWP/CJaMc50y0OTk/uV6+vTr059hSf8IhovP8AxK7Q5OT+5Xk+vTr059hT/wCIT4j/AKCl9z/zD/WaH/Pt/f8A8A+T6K+sP+EQ0Xn/AIldocnJ/cryfXp16c+wo/4RDRef+JXaHJyf3K8n16denPsKP+IT1/8AoKX3Mf8ArND/AJ9v7/8AgHyZRX1n/wAIjo3P/ErtOTuP7leT69OvTn2FH/CI6Nz/AMSu05O4/uV5Pr069OfYU/8AiFOI/wCglfcxf6zQ/wCfb+//AIB8lN1or61/4RHRef8AiV2Zycn9wvJ7Hp16c+wo/wCER0Xn/iV2Zycn9wvJ7Hp16c+wp/8AEKcR/wBBS+5/5h/rNT/59P7/APgHyQ1JX1x/wiOi/N/xKrQ5OT+4Xk+vTr059h6Uf8Ijovzf8SqzOTk/uF5PYnjr059h6VX/ABCvEf8AQUvuf+Yf6zU/+fT+/wD4B8jNTa+u/wDhEdG+bOlWZJOT+4Xk+p468Dn2HpR/wiOjfN/xKrM5OT+4Xk+p468Dn2HpR/xCrEf9BS+5/wCYf6zQ/wCfT+//AIB8iU2vr3/hD9F+bOlWfJyf3C8nsTxyen5Cj/hD9FOc6VZnJyf3C8n1PHXp+Qp/8QrxG/1lfc/8w/1mh/z6f3/8A+QqK+vf+EP0U5zpVmcnJ/cLyfU8den5Ck/4Q/RPmzpVnycn9wvJ9Tx16fkKP+IV4j/oKX3P/MP9Zof8+n9//APkOmtX19/wh+ifNnSrPk5P7heT6njr0/IUf8Ifojbt2lWZycn9wvJ7E8den5Cj/iFeI/6Cl9z/AMw/1mp/8+n9/wDwD5Aoavr/AP4Q/ROc6VZ8nJ/cryfU8den5Cj/AIQ/RG3Z0qzOTk/uV5PqeOvT8hT/AOIWYj/oKX3P/MP9Zqf/AD7f3/8AAPj2ivsL/hENE+bOlWfJyf3C8n1PHXp+Qo/4RDRPmzpVnycn9wvJ9Tx16fkKr/iFmI/6Cl9z/wAw/wBZof8APp/f/wAA+O6K+w/+EO0PnOk2XJyf3C8n1PHXp+Qo/wCEO0PnOk2XJyf3C8n1PHXp+Qo/4hbiP+gpfc/8w/1mp/8APp/f/wAA+O2ptfY3/CH6Gc50myOTk5gTk+p469PyFH/CH6Gc50myOTk5gTk+p469PyFP/iFuI/6Cl9z/AMw/1mh/z6f3/wDAPjmkavsf/hD9DOc6TZHJycwJyfU8den5Cj/hDdDOc6TZHJ3HMC8n1PHJo/4hbiP+gpfc/wDMP9Zqf/Pp/f8A8A+NqK+yj4N0M5zpFkc8nMC8+545oPg3QznOkWRzycwLz7njmn/xC7Ef9BS+5/5h/rNT/wCfT+//AIB8a0nFfZZ8G6G2c6RYnPJzAvPueOaT/hDdCbP/ABKLE55OYF59CeOaP+IW4j/oKX3P/MP9Zof8+n9//APjXimcV9m/8IboTZ/4lFic8nMC8+hPHNH/AAhuhNn/AIlFic8nMC8+hPHNP/iFuI/6CV9z/wAw/wBZof8APp/f/wAA+LqRq+0v+EN0Js/8SexOeTm3Xn0J45oPg3QWyDo9ic8nNuvPpnjmq/4hfiP+gpfc/wDMX+s0P+fT+/8A4B8Vtik4r7VPg3Qm3Z0exO7k5gXn0zxzSHwboLbs6PYndyf9HXn0zxz/APWp/wDEMMR/0FL7n/mL/WWH/Pp/f/wD4nprda+2z4N0Fs50exOeTm3Xn0J45pD4M0Ft3/EmsTu5P+jpz6Z45p/8Qxr/APQSvuf+Yf6yw/59v7/+AfEbUlfbreDdBbOdGsTnk5t15x0zxzQfBegNuzo1ic8nNunPueOf/rU/+IY1/wDoJX3P/MP9ZYf8+39//APiCmtX3C3grQG3Z0axO45ObdeSOhPHNB8FaA2c6LYHd1zboc+meOar/iGVf/oJX3P/ADD/AFlh/wA+n9//AAD4dplfcp8F6A2c6LYHd1zboc+meOaD4K0Bs50WwO7k5t0OfTPHNL/iGVf/AKCV93/BF/rJD/n2/vPhlqbX3Q3grQGznRLA7uubdDnHTPHNH/CE+H2znRbA7uTm3Q59M8c1X/EM6/8A0Er7n/mL/WSH/Pt/efCtI1fdZ8E+H2znRbA7uubdDn68c0HwT4fbdnRNPO772bZDnHTPHNP/AIhnX3+sr7n/AJh/rJD/AJ9v7z4Splfd58E+H2znRNPO7rm2Q59M8c0N4J8PtnOh6ed33s2yHOOmeOaf/ENa/wD0Er7n/mL/AFjh/wA+39//AAD4OpGr7ybwT4fbdnQ9PO7ls2yHOOmeOaG8D+Hm3Z0PT23fezbIc46Z45qv+Ia1/wDoJX3P/Mf+skP+fb+8+Cmptfe7eB/Dzbs6Hp53fezbIc46Z45obwP4ebdnQ9PO7ls2yHOOmeOaf/ENq/8A0Er7n/mL/WOH/Pt/efBB6Uxq++W8D+Hm3Z0PTzu5bNshzjpnjmhvA/h5t2dD087uWzbIc46Z45p/8Q3r/wDQSvuf+Yf6xw/59v7z4Dam19/N4G8OsG3aHp7bvvZtkO768c0N4G8Otuzoentu+9m2Q7vTPHNH/ENq3/QQvu/4Iv8AWKH/AD7f3nwC3SmNX6At4F8Otu3aHp7bvvZtkO768c0N4F8Otu3aHp7bvvZtkO768c0/+Ib1v+ghfd/wQ/1jh/z7f3n5+UjV+gbeBfDrb92h6e2772bVDu+vHNK3gXw427Ohac2772bVDu+vHNP/AIhxW/6CF9wv9Yof8+395+fLdKbX6Dt4D8ONu3aFpzbvvZtUO768c0N4D8ONuzoWnNu+9m1Q7vrxzT/4hzW/6CF93/BF/rFD/n2/vPz1pGr9C28B+HG3btC05t33t1qh3fXjmhvAfhxt27QtObd97daod2OmeOaf/EOa3/QQvuD/AFih/wA+395+eVNr9D28B+HG3btB05t33s2qHdjpnjmhvAfhxt27QdObd97Nqh3Y6Z45p/8AEOq3/QQvu/4Iv9YYf8+395+dzUlfok3gLw227doOmtu+9m1Q7vrxzSN4B8Ntu3aBprbvvbrVDux0zxzVf8Q7rf8AQQvu/wCCL/WGH/Pt/efnXTa/RZvAPhtg+7QNNbd97Nqh3Y6Z45pW8A+Gm3btA05t33t1qh3fXjn8af8AxDut/wBBC+5h/rDH/n2/v/4B+dFMr9GG8A+Gm3btA01t3DbrVDu+vHP40N4B8NPu3aBprbuG3WqHd9eOfxp/8Q9rf9BC+5h/rBH/AJ9v7z85aZX6Ot4A8Mvu3aBprb+G3WqHd6Z45/Gh/AHhp9+7QNNbfw261Q7vTPHP41X/ABD2r/0EL7n/AJh/rBD/AJ9v7z84qZX6QN8P/DLbt3h/TW3cNutUO70zxz+NDfD/AMMtu3eH9Nbfw261Q7sdM8c/jT/4h7V/6CF9zD/WCH/Pt/efm5TW61+krfD/AMMPu3eH9Nbfw261Q7sdM8c/jQ/w+8MPu3eH9Nbfw260Q7vTPHP40/8AiH9X/oIX3Mn+3of8+395+bVMr9KG+H3hiTdu8P6a2/ht1oh3Y6Z45/Gkb4feGJN+7w9prb+G3WiHdjpnjn8af/EP6v8Az/X3P/MP7eh/z7f3n5rtTT0r9Km+HvhiTfu8PaW2/ht1pGd2OmeOfxob4e+GH37vD2mNv4bdaRndjpnjn8af/EP6v/P9fc/8xf29H+R/efmnTK/S9vh74Yffu8O6W2/ht1pGd2OmeOfxpG+HvhiTfu8O6W2/ht1pGd2OmeOfxp/6g1f+f6+5/wCYf29D+R/efmg1Nr9Mm+HnheTzN3h3S23jD7rSM7h6Hjn8aRvh54Xffu8PaW28YfdaRncPQ8cj6+tP/UGr/wA/19z/AMw/t6H/AD7f3n5mUjV+mjfDvwvJ5m/w9pbbxh91pGdw9DxyOvX1ob4d+F5DJv8ADult5g2vus4zuHoeOR16+tP/AFBq/wDP9fd/wQ/t6H8j+8/MmmV+nDfDvwvJv3+HdLbzBh91nGdw9DxyOvX1ob4d+F5N+/w7pbCQbX3WcZ3AdAeOR16+tP8A1Dq/8/19zD+3ofyP7z8xmpK/Tpvhz4XkL7vDulvvGH3WcZ3DsDxyOvX1pW+HPheTzN/h3S23jD7rOM7h6HjkdevrT/1Dq/8AP9fcyf7cj/z7/E/MGmtX6ft8OvC0hff4d0t94w+6zjO4dgeOR16+tDfDnwtJv3+HNLbzBtfdZxncB0B45HXr61X+odX/AJ/r7mH9uQ/59/ifl81JX6hN8OfC0hff4c0p94w+6zjO4dgeOR16+tDfDnwtIZN/hzSnEgw+6zjO4dgeOR16+tP/AFEq/wDP9fc/8yf7cj/z7/E/LqkNfTX7bXh3TdB1bwq2m6ZaWHnQ3HmPbxKhkw0eA2BzjJx/vGvMfgn8D9V+MGvbE32WiwZNzqDISuRj92vqxyO/A59Afj8Tk9ejmDy+n78lbbzSf6ns0sZCeHWInohPgl8DdV+MWuKqrJaaDA2LvUABxxnYmerHj1xnJ7A/oL4V8KaX4L0S20jSLWO0sLddqxoOvH3ie5PcnrSeFfCeleCtFt9J0ayisbKEYCRrjccfeY9ye5PJrb9ea/acjySllNK+9R7v9EfGY7HTxk+0Vsh1FFFfUHmBRRRQAUUUUAFFFFABRRRQAUUUUAFFFFABRRRQAUUUUAFFFFABRRRQAUUUUAFFFFABRRRQAUUUUAFFFFABRRRQAUUUUAFFFFABRRRQAUUUUAFFFFABRRRQAUUUUAFFFFABRRRQAUUUUAFFFFABRRRQAUUUUAFFFFABRRRQAUUUUAFFFFABRRRQAUUUUAFFFFABRRRQAUUUUAFFFFABRRRQAUUUUAFFFFABRRRQAUUUUAFFFFABRRRQAUUUUAFFFFABRRRQAUUUUAFJS0UAJRS0UAJRS0UAJRS0UAFFFFABSUtFACUUtFABRRRQAUUUUAFFFFABRRRQAUUUUAFFFFABRRRQAUUUUAFFFFABRRRQAUUUUAFFFFABRRRQAUUUUAFFFFABRRRQAUUUUAFFFFABRRRQAUUUUAeBfHz4L3vxg8eeE7aNha6XZwTPe3gGWCl0wij+8cNjJ9T2wfYPCXhXTPBOh22kaRapZ2NuuEjQepJJJ6kkknJ9a2tvze9HFedRwNClXniYx9+drv0SVjonXnOnGm37qH0UUV6JzhRRRQAUUUUAFFFFABRRRQAUUUUAFFFFAH//2Q=="/>
          <p:cNvSpPr>
            <a:spLocks noChangeAspect="1" noChangeArrowheads="1"/>
          </p:cNvSpPr>
          <p:nvPr/>
        </p:nvSpPr>
        <p:spPr bwMode="auto">
          <a:xfrm>
            <a:off x="123825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vHbv9pbw2P2krL4K2FjqOr+J2019V1G6s1jNrpUIXKfaGLhgz5QABT/rY88NwfCH9prw18bviN4+8LeF7LUbu18G3EVnea/tj+wXFw24NFCwcs5UowJ244znBUkA9ioryrxd+1H8IfAPiK70HxH8SvDGi6zaELcWF5qcSTQsQGAdS2VOCDg9iK6PwB8YPA3xVhll8G+MND8UpEMyjSNQiuWi/wB9UYleo6gdRQB2VFFFABRRRQAUUUUAFFFeN+BP2ovCXxE+PXjb4SaZaatH4m8IwLcXtxcwRraSqfLB8pxIWJBlUHci98ZoA9kooooAKKKKACiiigAooqKaZbeGSVzhI1LMfYDNAEtFeNfsu/tPeGv2sfh/qHi/wrYappun2WqS6U8OrxxpKZEjik3ARu42lJk75zuHbJ9loAKKKKACiiql/fW2l2NxeXc8dtZ28bSzTysFSNFBLMxPAAAJJPpQBbornPA3xA8NfEzQItc8J67p/iLR5HaNL7TbhZoiynDLuU4yD2qbxj4x0P4f+HLzX/Eur2ehaJZ7Tc6hqEywwxBmCLudjgZZlUepIHegDdorM8P69pvirQ7DWdGv7fVNKvoUuLW9tJBJFNGwyrqw4IIPUVg+Dfi14N+IWueItG8NeJdO1vVfD1x9k1a0s5w8lnLll2yAdDlHH1Rh1BoA7GiiigAorzb9oH44aL+zl8Jdc8f+ILS+vtL0ryVe305EaeRpZkiQLvZV+9ICSTwAep4PS/D3xpZfEjwH4b8XaZHcQabr+m22q2sd0oWVYp4llQOFJAYK4yASM55NAHSUUUUAFFY/inxVo/gjw/e65r2pWuj6NYx+bc317KIoYVzjLMeAMkD8ad4Z8TaT4z0Gx1vQ9RtdW0i+iE1rfWcolhmQ9GVhwRQBrUUUUAFFFFABRRRQAUUV5t+0D8cNF/Zy+EuueP8AxBaX19peleSr2+nIjTyNLMkSBd7Kv3pASSeAD1PBAPSaK5v4e+NLL4keA/Dfi7TI7iDTdf0221W1julCyrFPEsqBwpIDBXGQCRnPJqt8Qvip4P8AhNpMGpeM/E2leF7CeXyIbjVrtLdZJMFtiliNxwCcDsDQB1tFUNK1ay17TrbUdMvLfULC6jWa3u7WVZYpo2GVdHUkMpGCCDg1foAKK4fWfjR4C8OeObDwZqnjLQ9P8WX5QWui3N/El3KX4QLGW3ZY8KMc9s13FABRRRQAUUUUAFFFFABRXHeMvi34N+H+ueHdG8SeJdO0TVPENx9l0q0vZxHJeS5UbYwepy6D6uo6kV2NABRRRQAUUUUAFFeVftJftCaF+zH8Lbvxz4hsb/UrCC4htRa6aEMzvI20Y3soAHJJz2rz34nft5eBPhb4f+DutalpWvXVn8Too7jSxbW8Ze2iZbdt06mQcj7VHwm7OGxnAyAfS9FFFABRRRQAUVUv7620uxuLy7njtrO3jaWaeVgqRooJZmJ4AABJJ9Kx/A3xA8NfEzQItc8J67p/iLR5HaNL7TbhZoiynDLuU4yD2oA6OiuQ8QfFbwb4T8XaR4W1jxTpOmeJNYwNO0m6vEjubrJ2jy4yctkggcckECuvoAKKKKACiiigAooriPCnxo8BeOPFGqeG/D3jPQ9c8QaWWF5plhqEU1xBtba+5FYn5W+U+hwDg0AdvRRWX4h8RaX4R0W81jWtStdI0mzjM1zfX0ywwwoOrO7EBR7mgDUorl/APxH8LfFHQf7a8IeIdN8TaT5zQG80u5SeMSLgshKk4YAg4POCD3FVdS+LXg3R/iJpngO88S6da+MdTt2urPRJJwLmeIbiXVO4xHIffY2OhoA7KivGPjX+1J4X+BXxG+GPg3XLDVbzUviBqf8AZmnyWEUbRW7+ZDEGmLOpC77iP7oY4DHsAfZ6ACiiigAooooAKKKKACiiigAooooAKKKKACiiigAooooAKKKKACiiigAooooAKKKKACiiigAooooAKKKKACiiigAooooAKKKKACiiigAooooAKKKKACiiigAooooAKKKKACiiigAooooAKKKKACiiigAooooAKKKKACiiigAooooAKKKKACiiigAooooAKKKKACq128sdrM9vGJp1RjHGzbQzY4Ge2T3qzRQB+Yf7O/wh+N/hT9nL9pHx9qXhTV7P44eLLiSGzkmTbfSxnBlaBc5UAyylNvUxptztWvqT/gnf8HL34Jfsq+FdH1nQpPD/AImvJLjUdXtrgYmM0kzBDIOzeSsIx224POa+mKKAPy7+A3wN8CfHP9v79pjTvHnhq08S2dnctJbxXm790zTbSylSCDjjOawP29PgT4Y/Yb8X/C74r/BaObwjrTaqbSfSLe8lkiugqh+Fdi2xgDHIu7awdeASSaPgfwj8avFv7eX7RsPwV8caR4I1eG+ke+n1a0juEuIjNhEG+CbaQ3OQB+PSnfCfwn4huP29vD/hT9rXUdV8T+LbRFuvCE/2xTos8qksjLEsa5VjESMBMvGFkU5xQB+sl1ewWFlLd3UqWttDGZZpZ3CpEoGWZmJwAACSc44r5A8af8FYf2fvCGtT6bDrOr+I2hkaKS60XTzLb7gcHbI7IHHoyZBHIJrI/wCCvPxG1HwT+yvFpGmXDW0nijWoNKumXgm2Ecszru7ZaKNT6qzDoTX0x8E/gZ4W+B/wr0bwVoWk2cFla2kcN5IIF3X0wUCSaY4+dnbJOfXAwABQA/4J/H7wL+0N4THiLwJr0GtWKt5c8QBS4tX5+SaJsMh4OMjBHIJHNcd+0R+2p8KP2YbiCw8a69INduIftEOi6bbtc3bRkkByBhUBIIBdlzg4zg18o+DfDtp+zb/wVoTwl4QiXSPCvxA0GS8uNHtF228cggnl+VBwuJbR2GMbRKwGFOK+l/2hPip+z9+zf41tPHnxDj0m18e3lqsFlcJYG71OSCNuPLCqTGoJPznaDgjJxigDH+B//BSH4K/HrxhaeFdF1fUNI169bZZ22t2f2cXT9kR1Zl3HspIJxgZNfTOoajbaTY3F9fXMNnZ28bTT3NxIEjiRRlmZicKAASSeBX45ft8ftlfDr9oV/h1q3gfw14j0vxVoOsxXMPiDVtNjtVkt8bhGkqys7ESBGAIAGGIPPP17/wAFefiFqPgj9k06fp1w1sfEutW2kXLR8M1v5c07rnsCYEU+oYjoTQBp6n/wVi/Z603xO+kf27q13ArmNtWtdLke0GDjIP32HuqEGvL/ANjvxBpniz/gph+0BrOjX9vqmk3+jR3FreWsgkimjZrMqysOCCK+x/hb8APBvw5+CWk/DePQNPutBj0+O0vrae2R0v32jzZJQQQ7O5ZiT3PHavh/9g34a6H8IP8Agoh8ePCHhuGW30LS9KMdpDNIZGjRp7Z9m48kAsQM5OAMknmgD7x+N3xs8M/s+/D288aeL5bqHQ7SWKGR7O2aZw0jhF+UdskcnA/SvzT/AGOf+CjnhH4Z+Jfi1c/EvxV4n1Wx1zXftuhJMk16IbcvMSArMfKyGi+Ueg9K/W6vz1/4JU/8j/8AtNf9jav/AKNvKAPufwx440jxb4F0rxfZ3HlaDqWnRarDc3imDbbyRiVXcNjZhCCc9K+WPGn/AAVh/Z+8Ia1PpsOs6v4jaGRopLrRdPMtvuBwdsjsgcejJkEcgmsj/grz8RtR8E/srxaRplw1tJ4o1qDSrpl4JthHLM67u2WijU+qsw6E19MfBP4GeFvgf8K9G8FaFpNnBZWtpHDeSCBd19MFAkmmOPnZ2yTn1wMAAUAP+Cfx+8C/tDeEx4i8Ca9BrVireXPEAUuLV+fkmibDIeDjIwRyCRzXc6nqEOk6fdX0+4Q20TTP5aF22qCThRyTgdBya/Ofwb4dtP2bf+CtCeEvCES6R4V+IGgyXlxo9ou23jkEE8vyoOFxLaOwxjaJWAwpxX6S0Afkhq3/AAUc8JXX7d2i+PrfxV4mHwmt9DayudNCzLG1wYpgCbXdtb52Q7sds9q/RT4J/tE+Dv2mfhxq/ijwRNeT6VbTzafI19atbsJliRyAD1G2ROQe9fKHib/lM14T/wCxSf8A9Jbmvv7Vv+QXef8AXF//AEE0Afld/wAE3/2qPh3+zB+yDrV/461h7aXUPG14llp1nEZ7u5K2FiWKxj+EcAsxCgkDOSK+4P2d/wBtr4VftO6heaV4P1i4j121j86TR9VtzbXRjzgugyVcA9drHbkZxkV8g/8ABGP4J+ENQ+HviT4nXulR3/i+312XRrS7uVDrZwJb20pMSkfK7NMwL9cKAMDdnqv2uNCtPh//AMFHP2bfFuh28em6t4iuW0/UpbcCM3KiRYS0mPvEx3DLk8kKo7DAB98eKPFGk+CfD9/ruvala6Ro1jEZrq+vJRFFCg/iZicD09yQK+RH/wCCu37PS68+nDUtea1V9g1VdIf7Mw/vAZ83H/bPPtXmv/BYLx89vbfB/wAA3L6k/hvxBrEl5rNnpEYe6uoYHgRI41JG9/38hVCQC6pnoCNqP9vX4KQfD4+Bov2fPiUvg82/2Q6KPCFr9mMeMEFPtOCcd+uec55oA+5/B3jLRPiD4Z0/xF4b1W11rQ9QiE1rfWcgeOVTxwR3BBBB5BBBAIIrG+OH/JF/H3/Yv6h/6TSV8bf8EjZNf0/wD8SvD91pOu6Z4SstfE+gDXLVoZBFMrb05/iASJmCkgNISDyTX2T8cP8Aki/j7/sX9Q/9JpKAPl//AIJD/wDJm+nf9hq//wDQ1rq/+Co3/JifxN/7hn/p0tK+Nf2Cv2d/jd8Sf2fbTW/Afx7u/h94fbUbqJdFh0/zlWRWG9928fePtW5+2p+zR8d/h/8AszeMtf8AGn7Q15468N2n2P7XoEunGFbrfewImW8w42uyP0/goA+7f2Kv+TR/hB/2LNj/AOilriP2TJvgZcfFj44R/CjR7zTvFVlrSweLLi784xzXBluceRvdgI/NS44UL24xsx2/7FX/ACaP8IP+xZsf/RS18w/8EzP+Tkv2w/8AsbYv/SzVKAPqb9ob9rD4b/sv6VZXfjvWWtLq+3Gz0yzhM93chSAzKg6KMj5mKjtnPFeDWv8AwV8+AMgYXD+KNPdTgx3OkfN9flkb9a8x+ImueHPCP/BXay1P4p3VnY6EfDsLeGrzWHVbWCUxbUYs/wAqfvRdhScYcg9cGq3/AAUS8XeFviB8ePgDYfDPVtP1j4ow68ubvQZVnmt7fzItizPEegYMwUnhQ54ByQD1f/goJ8Q9H+K//BOLxF4w8PSzS6LrKaXdWklxC0UhQ6hBjKnkHj/DiqHgn/goR8Hf2efgX8H/AAr4i1W/1LX4fBWiPdWOiWn2k2gaxhI81tyqpxg7clgCDjkV23/BVP8A5Md8ff8AXbTf/S+3rov2Cfgf4O+Ff7MngW80HSIYtR8T6DY6vq1/Moee7muLdJWVnxny1L7VToAO5JJAPTvgj8fPBH7RHg1fE/gTWo9Y04SGGZSpjmtpByY5Y2AZGxyMjBBBBIOa9Gr87/2LNGtvhn/wUO/aQ8D6FCmneHGt4tSTT7cbYYnMkTqFTooX7VIABwAcDjFdjrn/AAVG0PRdav8AT/8AhTXxOuPstxJB5y6Qih9rFdwBfjOKAPVP+Ch3/Jl3xV/7Bi/+j4qtfsB/8mb/AAn/AOwMn/ob155+1F8Urb41f8E5PHfjO00TV/D0GqaUxGm67biC7iKXixnegJ4JQlTnlSp4zivQ/wBgP/kzf4T/APYGT/0N6APd729g06znu7qeO2tbeNpZZ5nCJGijLMzHgAAEknpivjzxN/wVk/Z+8M+J59HTV9Y1mOGQxvqel6cZbTIJB2szKzjj7yqQeoJFZn/BXj4jaj4F/ZRXTdMupLR/E2swaTdMnBa28qWaRM9gxhRTjqCR0JrhvhB+278HPgz8LtL8D6J8DPijFpdvZpBdj/hE7b/Tn2ASSzf6T+8Zzkkt646cUAfYenftLeAPEPwR1P4saFrH/CQeDtNs5r25n02JpJ41iXdIjRHDJIo5KsAQCD0Oa2/gz8YPDXx8+HGk+N/CNzJc6HqQfyvPTy5Y2Ryjo6Z+VgykfkQSCDXwR/wTjjTWPj38eNF0bwZ4g8P/AAb8SWv2+10nX9O+zRwM77DBtBZVyksyhVY5SJc/dGOj/wCCaWo3XwT+L3xo/Zw1mdzJoGpPrGj+cfmltmKxuw9A0bWkgA/56OfWgD61+J/7TPgn4SfEzwJ4C1ue9k8S+M7oW2m2tlbGYJl1QSSnI2IWbGeejHGATVb9oT9rH4a/sw6ZbXPjrXRa3d4CbTSrOMz3tyBnLLEOi5GN7FVzxnPFfKfwLhH7T3/BSr4j/EqUfavDHwzt/wCwNHZuU+0/vISyk8EZ+2yDHTfGfQ14V4X/AGiPCNj+3p8ZfiD8SPBfir4j3Gi6jLovh230LSYr+LTY4Z5IlkZJJEEbbIRsIzkvK3B5oA+4fgf/AMFHfgn8evFlr4Z0bXLzRtdvG2Wlnr1r9m+0v2RHDMhc9lLAt0AJrM/4Kp/8mO+Pv+u2m/8Apfb18hft2ftMeEf2oPAGmnwt8J/iTovxE0bUIbvS9evvDscBiRSfMjMsczuByGAAPzIp4r6Z/wCCguraprn/AATZ1TUtct5bPWryw0O4vreaPy5Irh7q1aRGX+EhiwI7YoA+hP2Tv+TWfg3/ANiZo3/pDDXxx/wWO0NfE+m/BLRnma3TUPEM1o0ijJQSLCm7HfG6vsf9k7/k1n4N/wDYmaN/6Qw18l/8FaP+Qr+z1/2Nv/s0FAHQ/wDBLX4ialZeB/GPwP8AFLeX4s+GuqzWYiY8vaPK/wB3PLBZRKM9NrxdsV9o+LPE2neCfC+r+ItYuFtNJ0mzmvru4bpHDGhd2/BVNfn5+1BJ/wAMi/t/fDz40wn7J4Q8dR/2F4lZchFcBI2kfHYJ9nlx1Jt3Peu4/wCCn3xA1XV/Cngv4F+Epd3ir4l6rDaOqk/u7JJF3MxH3VaQx5P9yOXtmgD8/wDRZPEnxI/as+CXxw8Rh4D8RviXHJYWr8+Xa2l/ZRx7T3VfMMQ/64e9fvHX5n/tkeAdL+FPx2/YW8H6LH5el6Hr1vYwcAFlS901S7Y6sxBYnuWJr6k/4KDfEbUvhb+yD8Rdb0e6kstVe1hsILiMfPH9ouI4HZT/AAkJI5B6g4I5xQByfxS/4Kh/Af4V+Lbjw5ca1qHiK+tZPKupvD9oLm3hcdVMpdVYjvsLYII6jFe1/Av9orwB+0d4Xl1zwFr8Wr21u4jurdkaK5tXOcCWJgGXODg4w2DgnBr8/wD9jj9r74U/s4/A7w9oVn8HviVe65cWiz6xreneGreRdQnk+dmWU3AZ4hkKmQPlAOASam/ZR8YQ+IP+CjOp+I/hv4A8V+DPAHivRphrFjrGjiyhiuEj3mXajOihpUTBDZ3TOMANQB+gPxt+P3gX9nnwmfEXjzXodFsXby7eIgyXF1J/ciiXLOeRnAwBySBzXg/w2/4KnfAT4keJrTQ11rUvDd1dyiGCbX7IW9uznoDKrMqA+rlR718r/tIfGPw3N/wU0v5fiL4a8QeP/CPgPTIYdM8PaHpsd9i4eCGUyyQu6KUEk7EsSSWSIYIAxvftfftdfDf9pj4G634Pj+DHxLi15YVk0PUL3wxAi2NwhBUh1nZkQgFG2g5VjxQB9tftVftJ+FP2a/h2dV8U3l/Z/wBrebp+ny6fbNKwuDC7KSR93pnOe3HQ18I/sIf8FIPBHwo+CzeHvir4n8Tav4obV55orieGbUCtu6xhF8xmJxuDnaPX3r7N/Zs1jxHrn7C/hm68WwXltry+Fp4J01CMpOVjSSON3B5y0aI2Tyd2T1ryT/gjb/yaPd/9jNe/+iregD0f9qaf4Fr8Z/gbF8UtGvtS8YX2s+R4SktvOEcVwZrcAzhHUFPNa34cNznjbuz6V8Xv2mPBHwP8Y+BfDXiu7ubS/wDGV3JaadJHDuhjZDGGeZyQETMqDPPUnoCR8nf8FGP+Tu/2OP8AsbE/9OGm1hf8FUvB9h8Qv2gP2XPCuqtMuma7rU2mXZt22yCGe6sIn2nBw21zg4PNAHsGqf8ABV79nvTPE0ml/wBuavd2scphfWbXS5HsgwODhvvsOM5VCCORmvrPw34k0vxhoNhrWi6hb6rpGoQrcWt5aSCSKaNhlWVhwQRXnXjX4E+CP+Ge9e+HFn4a06z8J/2RPbQ6dHAPLjIiO2Qd/MDAN5md24bs55r5+/4JC69eax+x7a211M0sWl65fWdsGOdkR8uXaPQbpXP40Ad98df+CiHwb/Z/8XS+Fdc1XUNY8R2//H3p+hWf2l7U7QwEjFlQNg52hiR3ArkPDX/BWD4C+KdY0rS7W88QxXuo3EVtFHNpDfLJIwVQ21j3I6Z/GvEv+CYXjbwb4H8bfG6z+IGsaTonxXk8RTC9m1m5jhmliV381Y3kIziYSlwp7oT0FaPwO1PRfF3/AAVe8baz8LJ4LnwdHoTf29eaRzY3NwY41JDL8jEzbTuGdzJIRnk0Aet/tqfCLxv+1F8WPhz8KLfTL/T/AIVW7/294o8QL8kM2wskdpG2eZMBuMHBmRv4KyG/Z11/46fto2Gs+KPDM/h74O/CS3gsvCem3CBItSulCMJY1zzErInPQiGFecuB9x0UAFFU9QmmtbC5mtrc3dxHEzx26sFMrAEhMngZPGT618Qt+2V+1Dz/AMYl6h/4OCf/AGlQB91UV8K/8NlftRf9Gmah/wCDc/8AxqvdP2Y/jF8UfiyviE/Ej4SXHwv+wmD7C1xfC4+27/M8wAbVK7Nqc853+1AHoHxw/wCSL+Pv+xf1D/0mkr4L/Yg/aG8N/sy/8E5T4y8RSea0esX8Gn6dG2Jb+6Zh5cKfXBJbHyqGPbFfenxw/wCSL+Pv+xf1D/0mkr8X/wBnXTLr4VeEfgx8cPGunS+N/hBo+uXunXOllSy6DdvKNt6IxxJk7GG4HLRKuQTHgA++P2Mf2YfEmveNb39on43R/bPiZr/77SdJuFITQrVlwgCH7kmwhQvVF6/OzY+mPjb8fvAv7PPhM+IvHmvQ6LYu3l28RBkuLqT+5FEuWc8jOBgDkkDmu00DXdO8UaLYaxpF7DqOl30CXNreW7h45onUMrqw6ggg1+Vf7SHxj8Nzf8FNL+X4i+GvEHj/AMI+A9Mhh0zw9oemx32Lh4IZTLJC7opQSTsSxJJZIhggDAB9UfDb/gqd8BPiR4mtNDXWtS8N3V3KIYJtfshb27OegMqsyoD6uVHvXvnxy+Nnh/8AZ9+Gup+OfE8d9LoentCs/wDZsHnSL5kixqduQMbnXkkda/Pn9r79rr4b/tMfA3W/B8fwY+JcWvLCsmh6he+GIEWxuEIKkOs7MiEAo20HKseK+qPgV4O1T4/fsB+H/Cfj+3u7XU9c8MyaVcnUYStwm3fFBOynncAkUoJ5JwT1oA+gfA/jDSfiH4P0TxPoVz9t0bWLOK+s58Eb4pFDKSDyDg8g8g5Brg9Q/aY8FWH7Q2mfBczX1x41v7F9Q2W9sXt4I1R5MSyZ+RiqEjjHK8gsAfm3/glX8UbmH4J+Lvhr4rlWx1z4ZatcWd0k0mPItWeR/mJ7JKlyvoFVaxv+Ccmlz/G740fGn9pLVIH267qb6LoJmB3R2ibGbr6RpaR5HdJB6igD9Bq/AT4La5rPwG+LCfHyzMk2haH46m0LW4YwSfs9wrluO+6MT4zwHWPuRX791+Uv7Efwatv2gP2df2oPAs4j8/VNfcWUsnSK7QNJbvnsBIqZ9sjvQB+p+n39vqlhbXtnMlzaXEazQzRNuWRGAKsD3BBBzXwf/wAFMvFWp/FDxB8N/wBm7wvOy6r4yvU1LWGj5MGnwsxVmHdcxyyn/r2HrXU/8Exfj1/wmP7M9z4d8T3P2PXvhvI+k6kLtiGitEDNA756BUV4v+3c1w37DOn3X7RHxq+Mn7TGswN9kvpZvD/heOZf9TaRqu5gD0PlrCu4dWab1NAFv/gir/yaz4p/7HO6/wDSGxr17xtJ8DP+G7PAdlrmjXtx8cJtFkn0fUE877LHbol0f3gDiMybEucEoe3IOzHkP/BFX/k1nxT/ANjndf8ApDY1V+LH/KZr4Mf9ilcf+kurUAH/AAUY/wCTu/2OP+xsT/04abX3j4o8UaT4J8P3+u69qVrpGjWMRmur68lEUUKD+JmJwPT3JAr4O/4KMf8AJ3f7HH/Y2J/6cNNrL/4LBePnt7b4P+Abl9Sfw34g1iS81mz0iMPdXUMDwIkcakje/wC/kKoSAXVM9AQAelP/AMFdv2el159OGpa81qr7Bqq6Q/2Zh/eAz5uP+2efavrbwf400Px94Z0/xH4d1a11jQb+Hz7bULSQPFInc57EEEEHkEEHBBFfDMf7evwUg+Hx8DRfs+fEpfB5t/sh0UeELX7MY8YIKfacE479c85zzXO/8E3PDPirxR+zv8d/h5Fa654c0C6nurbwzc69bNBJALu3lTuDymIXYLkBnJGcnIB6/wCNP+CrXwD8H+JLzSYtU1nxCLSTyp9Q0XT/ADrRSCASJGZdy5ONygg44J4z2Pxf/bf+GPg34A6T8Rotcvrjw/4rS4s9F1DT7KVmNwEkGGBAMZV42Bzg5U46GvlH9jz9qbw3+xr4O/4Ud8dPBmo/D3Vbe8uWOtTaeZrPUkkkJ3ylAS4AYRh0DoUVeRivvq3g8Iw/Am/PgOLSIfCM2k3dxYLoKRpZFJEkdmiEfyYZmZjjuT3oA/O39hD/AIKQeCPhR8Fm8PfFXxP4m1fxQ2rzzRXE8M2oFbd1jCL5jMTjcHO0evvX6MfGb4+eBP2f/Ca+IfHniC30HT5H8uBZFZ57h+PliiUF3IyCcDgcnAr5Z/4I2/8AJo93/wBjNe/+ireuJ1DQbH9pz/grJrWg+LYY9X8L/DfQFubHSrpA1vJLstiS8Z4b99eFvfyYwcgYoA9T8Kf8FZP2f/FXiaDR31bWNESeQRpqWraf5VpknALOrsUH+0ygDqSK+wLfUrW70+K+t7iK4s5YhOlxC4eN4yNwdWHBBHII615n+0Z8DfDHxv8Ag34j8K63pNnOrafMLC4aFd9jOIz5UsR/gKtg8YBGQeCRXzv/AMEo/iFqXjj9jSaz1O5luj4b1O80a3aXkrAsMUyJnuF88qPQADoBQB1r/wDBTz4Dx/DqHxhLr2oR2txfz6dbaabBjfXEkSozMsQJwmJEw7FRlsdQQO3/AGd/22vhV+07qF5pXg/WLiPXbWPzpNH1W3NtdGPOC6DJVwD12sduRnGRXyF/wRj+CnhHUPh74k+J17pcd/4ut9dl0a0urkBxZwJb28uYlI+V2adgX64UAYBbPU/tcaFafD//AIKOfs2+LdDt49N1bxFctp+pS24EZuVEiwlpMfeJjuGXJ5IVR2GAD7k+JnxS8K/B3wfe+KPGet2ugaFZ/wCsurpurHOERRlnc4OEUFj2FfLnh7/grZ+z5ruvppsuq63pEUkoiXUdQ0tltjk4DEozMq98sowOuK8I/wCClPxK0y6/bI+EHg3xhpes+J/h9otiuvX3h3Q7Zbie+meScbREWUSDbbxg5YYR5cdTnrfi5+3B8Ifix8INZ8AX3wL+Jw0q6sJLazh/4RK2WOyk2ERSxAXH7tkbDAqOMUAfoZY6pZ6rpsGo2V3Dd6fcRLPDdW8qvFLGw3K6uDgqQQQQcEGvkbxp/wAFWvgH4P8AEl5pMWqaz4hFpJ5U+oaLp/nWikEAkSMy7lycblBBxwTxnB/YD0Pxp4+/4J96t4L11NQ0HU3h1bQdJuNTheJ44JIiIpBuG4ojzOoOOPLwOAK8g/Y8/am8N/sa+Dv+FHfHTwZqPw91W3vLljrU2nmaz1JJJCd8pQEuAGEYdA6FFXkYoA/Rj4Y/Ezw38YvAmkeMvCWorqvh7VY2ktbpY2j3bXZHBVgGUq6MpBHBU11lcr8NYfCMPgfST4Di0iHwjMjXGnroCRrZFJHZ2aIR/JhmZmOO5PeuqoAKKKKACiiigAooooAKKKKACiiigAooooAKKKKACiiigAooooAKKKKACiiigAooooAKKKKACiiigAooooAKKKKACiiigAooooAKKKKACiiigAooooAKKKKACiiigAooooAKKKKACiiigAooooAKKKKACiiigAooooA/Pb9i0H/h4p+1N/12/wDbiug/4KvfDG+uvhR4Z+LfhsNB4q+HOrQ38d1EuXS3eRAW45OyZYH9gHPrX23baXZ2d5dXdvZwQXV0VNxNHGqvMVGFLsBlsDgZqW6tYb61lt7mGO4glUpJFKoZHU8EEHgg+lAHxb+114FvP28v2FdA8Q+Crcz6wy2niiw01fvyyrFJHPagn+ICWUDsWjUd81znwp/4K0fDSx+H9hYfE2317w34+0qBbPVdOOmvIZrmMBHZCMbSxBYo4UqSV5xk/etnZwafaxW1tBHbW8KhI4YUCIijoABwB7Vn6h4R0PVtQivr7RdPvb6LmO5uLWN5U+jEZHQUAfBX7IuheKf2pP2utd/ac17w7e+F/Btrp39m+Era9ULLdRshi8z/AGlCGViw+XdMArMENcP8ZvFWifs5/wDBT7VPiN8ZNEuLvwNq2jwx+HdYaxNzBZTLBAm9VAPzI0VwpC5YecHxhhX6jVQ1bRNP16za01OwttRtGIJgu4VljJHQ7WBFAH4//wDBRL9sfw/+1H4Z8NaZ8P8ARNWv/CGha/DJd+Kru2aCB7uSOURW8aMM8oJGy20/L93ufuX/AIKS/AXWv2gv2YdS0zw5bSX/AIh0S+h1uysIQC900ayRyRr6t5U0hAHJZQB1r6TPhjR/7Ng07+ybH+z7d1khtPsyeVGynKsqYwCDyCBxWvQB+ffw1/4K1fDDT/g3pq+LLfXIviNp1pHZXfh2Cwd5Lu7RdjGOTARQzLnDkMu7GGI54T/gnn4k8U+Mf29/jVr/AIy0BvDHiLVdCS+n0hwwa0SWW1eGNt3O4RNHnIBznIHQfpPL4S0SbWY9Yl0fT5dWjxsvntUM64GBiQjcOp796txabaQX097Hawx3lwqrNcLGBJIq52hmxkgZOM9M0AXa/Kj9nf8AaG8KfsK/tDftFeF/itHqWhDWNd/tPSporKSf7VD5tyyEbR0dJY2Vun3gSCK/VesfWfCeheJJIZNW0XT9Ukh/1TXtrHMU/wB0sDj8KAPlP9uj4U3X7Z37G2nal4Ht7i61H/Q/Fmj2M8flz3SNA2YSp+65iuGIXuyqO+a4X4U/8FaPhpY/D+wsPibb694b8faVAtnqunHTXkM1zGAjshGNpYgsUcKVJK84yfvxVCqABgDgCsjUPCOh6tqEV9faLp97fRcx3NxaxvKn0YjI6CgD4K/ZF0LxT+1J+11rv7TmveHb3wv4NtdO/s3wlbXqhZbqNkMXmf7ShDKxYfLumAVmCGv0OoooA/Nn9rHxZbfs0/8ABSD4bfGDxZZXkfgO90F9NuNUt4GlWKfy7mNlAHUqJIWK9SrMQCRivsr4J/tEeD/2mfAOu+I/A019d6TZ3c2mNPeWjW/mSrEjkoG5K4lXrg5zwK9N1bRdP16zaz1Oxt9RtGILW93CssZI6EqwIpdL0ey0Ozjs9Os7ewtI87Le1iWONcnJwqgAc0AfBv8AwRV/5NZ8U/8AY53X/pDY0v7d/wDyfB+yKe39tSf+lNrX3jp2lWejwvDYWkFnCztI0dvEsal2OWYgDqTyT3oudLs766tbq5tLe4ubVma3mkjVnhJGCUJGVJHBxQB8cf8ABTT4H+MPH/g/wL8RPh9Zy6r4u+HOrHVINNgiMss0TNE7MiDl2R7eFtg5K78cgA1/C/8AwVy+BWoeG4bvXrvWvDmtiL/StHm0uWZ45gPmRXQFWG7IBJX3C19u1z+oeA/Der34vr/w/pd7fAgi6uLKKSUYOR8xXPBoA8+/Zn/aO039p7wXf+LNE8O65oOiw6g9laPrkCxPexrGjefGFZgUJcrwTyp56gdX8b/+SL+PgOT/AMI/qH/pNJXaKoVQAMAcAUMokUqwDAjBB6GgD4s/4JD/APJm+m/9hm//APQ1rq/+Coqlv2Ffibjn/kGf+nO0r6e03TbTRrNLSwtIbK0jzsgt41jRcnJwoAA5Jp19Y22qWc1peW8V3azKUkgnQOjqeoZTwR7GgDx79inj9kj4Q5/6Fmx/9ErXzD/wTPUr+0n+2IpGCPFsQI/7fNVr9AreGO2hSKFFiijAVI1ACqoGAAB0FQWmk2WnzXU1tZ29vNdP5lxJDEqNM+MbnIHzHHGTQB+R/wC1Da29r/wUG+Illqfwxg/aMXXtHtjF4b029uIb3R0SGH+OFGMLjyyfl5KyqcguQek+Dn7QHwm/ZK8QQ61qv7JXjX4SpcnyD4l1OK5vJog2VbY12qFFOQCI2BIzweh7W80/4sfsT/tafFX4g23wo1b4s+C/H1x9qTU/Dwaa8sF3tL5ZVUdlVdxUhgqsFjIfK4o+OHx2+M37a/w3vvhZ4H/Z78TeF7PXmiS/8ReL0a1traJJlkOwvGqk5QZIYsBkKhJBAB69/wAFLPEGneMP+CfnizXdGu49R0nUU0m8tLyA5SaGS+tmRwfQgg/jXuP7J3/JrPwb/wCxM0b/ANIYa1Pg/wDCWx+GPwT8KfD24Mes2mj6TBp07XEQaO6ZEAdijZ+VmydpzgEDtXeQwpDGkcaLHGgCqqjAUDoAPSgD4G/Zu/5SsftGZ/6AsH8rGvv+qMOl2cF9cX0dnbxXtwqrNcJEoklC8KGbGSB2z0q9QB87f8FBoJLn9jP4qrFG0rDSg5VFJO1Zo2Y/QAEn0ANfLf7Kf/BTD4J/CP8AZ38B+DfEN9rUetaPpy210sGmNJGHDMflYHkciv0pkjWaMo6h0YYZWGQR6Gsz/hFND/6Aun/+Asf+FAHw1+0b4g8Nf8FMf2TvFMHwjlvtS1nwpqlvqUFneWjW73EyRSAxLu4JaKWXbg/eCg4BzUvwg/4KrfDPTPAumaP8VTrXgzx9pMCWOr2NxpUzhriNQruoRSV3EZKuAVJI5xk/dllptppkbJZ2sNrGx3FIIwgJ9cAdazta8F+HvEkyTatoWmarKgwsl7ZxzMo9AWU46D8qAPIP2Zf2vPDn7Vl54ok8JeHvEFloejGBI9Z1a1WGG9dzJuWLDNymwZB5+cZA7/I//BSwa9+zL8fPAP7RPg2FVu7uyuvD+obhiNp/IkWBn/vExu2P+vZa/Sy3t47WFIYY1hijG1I41CqoHQADoKr6po9jrlqbXUbK3v7ViGMN1EsiZByDtYEZBoA+ZP8Agmr8GX+Dv7Kvhx76Jk17xOW8Q6g8n3yZwPJUk85EKxZB6MW9a+ddY8Saj/wTp/bP+InjPxNoepal8HviXN9tfWtNt/M+x3jyPLtfkDKvJcDZnLI6sMlStfpkqhVAAwBwBUVxbxXULwzxJNE4w0cihlYehB60AfF+v/8ABWf4JxwwW/hOHxN47126fyrbSdI0iRJZHPQfvdv/AI6GPHSt7/gqTIbj9hfx3L5bR7pNMYo4wy5v7fg+h5r6d0PwX4f8NzSTaRoWm6VLINryWNnHCzD0JVRkVo6hp9rqllNa3ttDd2sy7ZIbiMPG6+jKeCPrQB5p+yd/yaz8G/8AsTNG/wDSGGvkz/grMpOqfs9YGf8Aircf+PQV+gcMKQxpHGixxoAqqowFA6AD0qvfaXZak1u13ZwXbW8gmhaaJXMUg6OuRww9RzQB4P8At6fAv/hoL9mPxZoFtb/aNcsIv7Y0gKu5/tUALBFHrIhki/7aV8cf8EwdF8TftH/F67+NnjuX7engrRLXwloUjrx5ywBXcHOS4iZmYnq12SOmB+ptUdO0qz0e3MFhaQWUBdpDFbxLGu5jlmwBjJJJJ70AfAn/AAUYU/8ADXH7G5xx/wAJaoz/ANv+m19W/tXfBuX9oD9njxx4DtplgvtWsgbN5OE+0xSJNCGPZTJEgJ7Ak16dd6TZahNazXNnb3E1q/mW8k0Su0L4xuQkfKccZFXqAPzc/Zd/4KF+FfgB8MNJ+FPxz0/XPBHjPwfCNMIm0ySRJ7dOICAgLAiPaucbWChgx3YH0h+z/wDt0eCf2mviVqfhfwLoviK80zT7F7ufxJdWXkWW8PGqwgltwZg5Ybgp+U8d6981zwroviZY11jSLDVVjOUW+tkmCn1G4HHU/nVvTtNs9Hs47SwtILKziGI4LeNY0QegUAAUAfnl+09a+I/2QP23LP8AaRt9BvvEXw78QaaumeJzp0O+Wx2xxw5PZQfJtnVmIDFHQlcg16JrH/BW74AWek/aNNvvEGv6k+Fi0my0iRZ3c9FzJtTrgfePtmvtGRFkUqyhlYYIYZBHpWJp/gXw3pGpHULHw/pdlfsSTdW9lFHKc9fnC55+tAGZ4d1g/Fb4TWGpvpl5oR8RaOszadqKbLi18+HPlyDsy7sH6V+Z/wCwf+2N4G/Y5+Fniv4ZfFaDWNB8Y6X4juJRp0OnSTPKHjhQqMcBg0bfeIBBUgnNfrFWLe+EdC1LVIdTu9F0+61KEgx3k1pG8yY6bXIyMexoA+Df+Cijb/2t/wBjZxu2t4tT7wI/5f8ATfWn/wDBRhT/AMNcfsbnHH/CWqM/9v8Aptffd3pNlqE1rNc2dvcTWr+ZbyTRK7QvjG5CR8pxxkUXek2WoTWs1zZ29xNav5lvJNErtC+MbkJHynHGRQBX8Wf8ivrAHX7FN/6Aa+Iv+CQCu/7HepiO4Fo58RX4W4IBER8iDDYPBx159K+864/xt4Bg174Y+J/CejGLQf7W028sYpbWMRrBJPE6eYAo6hn3fWgD8Uvgfo2h33h/xHoGufs1X/7Qx0XXZxP448G6nqCNIz4G3dBETOpK7hkjCvuxk5P2z+yX+1p8JPhn4s0z4Tt8Fdc/Z/1bXLhYrWPWLZ9t7OSVjWaeULMzEsFUuGGWxkcZ4f8AZz+M3xZ/YU+Hr/C3xh+zt4p8QQabezTW3iHwrC1zb3nmuW+Z0jZWPoS+7aFUou2tnxB4e+Lf/BQL45fDLVtb+FepfCX4a+B9S/tKW68R7o7++bfE5RI2VHG7yVUbQVXczFidq0AfpHRRRQAUUUUAFFFFAHE/G/8A5Iv4+A5P/CP6h/6TSV8h/wDBMHwXo/xD/YIk8M+IbCPU9E1bUNStbq1lHyyRswB57EdQRyCARyK+8GUSKVYBgRgg9DVXTdNtNGs0tLC0hsrSPOyC3jWNFycnCgADkmgD87P2cfiDr37B37Qf/DOfxBvbjUPh5r9z53gfxFcDIiMr4WBjjgM52MBwknzY2SbhN+09a+I/2QP23LP9pG30G+8RfDvxBpq6Z4nOnQ75bHbHHDk9lB8m2dWYgMUdCVyDX6FX2jWGpzWs13ZW91NaSebbyTwq7Qv/AHkJHyn3FW5EWRSrKGVhghhkEelAHxdrH/BW74AWek/aNNvvEGv6k+Fi0my0iRZ3c9FzJtTrgfePtmvrL4f+LG8eeBPD/iR9LvdEfVrCC9Om6imy4tTIgfy5F7MucH6VJp/gXw3pGpHULHw/pdlfsSTdW9lFHKc9fnC55+tb9AH5Af8ABQaDxR+y/wDtL+M9T8F2zf2b8Z/DMmlzRxqcfaXeOO5EYHWQhVbPrdNX6W/syfB2H4B/AfwX4EiVPP0qwRbx4+j3TkyXDg9wZXfHtivmH4seDfFP7Qn/AAUg8BaVqHh3Vbf4bfDK0GsnUbizkSzu75lSZTHKRsc+YbVdoJP7mX3r7woAK/Pb/gkOpXS/jjkY/wCKtI/8dev0Jqjp+l2WlrMLKzt7NZpWml8iJUDyHq7YHLHuTzQB+Pv7eHg3xt+z/wDtReLtO+Hsbppnx101bA20S4WW5luI1uYk7eYz8knot4w75r9RPgv8IbD4FfAjw94D00K8WjaZ5EkqJjz5ypaaXHq8jO2P9rFd9d6VZahcWs9zaQXE9q5kt5JYlZoWIwWQkZU44yKvUAfn/wD8EVf+TWfFP/Y53X/pDY1V+LCkf8FmfguSOvhK4x/4C6tX35p2lWejwvDYWkFnCztI0dvEsal2OWYgDqTyT3ok0uyl1CG/ezt3v4UaOO6aJTKiHqqtjIBwMgUAfAn/AAUYU/8ADXH7G5xx/wAJaoz/ANv+m12n/BTT4H+MPH/g/wAC/ET4fWcuq+Lvhzqx1SDTYIjLLNEzROzIg5dke3hbYOSu/HIAP2Pd6TZahNazXNnb3E1q/mW8k0Su0L4xuQkfKccZFXqAPiLwv/wVy+BWoeG4bvXrvWvDmtiL/StHm0uWZ45gPmRXQFWG7IBJX3C16Z4J/bMs/iV+z34z+LPhv4f+KLjTdBklFnpt7AsNzqscaRuZYdpcbPnbkbv9W3U8V7jqHgPw3q9+L6/8P6Xe3wIIuriyiklGDkfMVzwa3lUKoAGAOAKAPzz+Kn/BSr9mX4xfBfVtL8S6TqetXV5ZSBPDN/pBadbgqVXZNzGjhiCJFfI6jnivRf8Agm58KfFng/8AYwi0Dxhb3WnXOsT31zZ2N6pSW1tZ1CopU8ruYPJg8/vOlfVS+BfDS6x/aq+H9KGp7/M+2Cyi87d/e37d2ffNb9AH5O/sH/tjeBv2OfhZ4r+GXxWg1jQfGOl+I7iUadDp0kzyh44UKjHAYNG33iAQVIJzXf8A7S3/AAkP7Gv7b0P7R8Og32v/AA38UadHpniJrCL95ZHy4osEHhcmC3kUttDMHQlSQa/Qm98I6FqWqQ6nd6Lp91qUJBjvJrSN5kx02uRkY9jWrJEk8bI6q6MCrKwyCD1BFAH5/fGX/gqZ4F8aeAL/AMLfB2w17xh8Q/EVu+naZZR6W6fZ5ZVZd7BuXZASwVAwJAyQMke4/sO/s96h+zb+yzpfhfWEK+JL0T6rqsCsGENzMo/dArkEoiRoSCQWViDgivftH8L6L4fknl0vSLHTZJzmV7O2SIyHrlioGfxrXoA/P/8A4Iq/8ms+Kf8Asc7r/wBIbGl/bv8A+T4P2RT2/tqT/wBKbWvvHTtKs9HheGwtILOFnaRo7eJY1LscsxAHUnknvRc6XZ311a3VzaW9xc2rM1vNJGrPCSMEoSMqSODigD4S/wCCgngHxh8O/jf8Lv2lvBuiXHiRPB6fYNd020jLSrZBpWMgABO0pPcIzY+TKEgjOOnX/grp+z0dBGoHVNeF35W86V/Y8huN39zdnys/8Dx719qVz48B+GRqg1MeHdKGpBt4vPsUXnbsYzv25zjvmgDyzSP2mn8Qfsw3nxj0/wABeINsdpcXsPhq6jEV/NFFKyBgBu4ZF8wEA/KeM8Z+ZPip/wAFKv2ZfjF8F9W0vxLpOp61dXllIE8M3+kFp1uCpVdk3MaOGIIkV8jqOeK/Q6sBfAvhpdY/tVfD+lDU9/mfbBZRedu/vb9u7PvmgD5l/wCCXfw78WfDX9k3SLHxdbXWn3V7qFzqNlp96pWW2tZNuxSp5XcyvJg4P7zpX1zRRQAUUUUAFFFFABRRRQAUV4x+1l+0Of2XPgzfePv+Ef8A+Em+y3Vvbf2f9t+ybvNkCbvM8uTGM5xt59q9c0y8/tDTbW727PPiSXbnO3coOM/jQBborjfC3xh8B+N9cutF8O+NvDmv6xa7jcafperW9zcQgHBLxo5ZcHg5HWqvjD46/Df4eat/ZXir4g+FfDOqeWJfsWsa1bWk2w9G2SOGwcHnFAHeUVyN98WPBOl+D7fxZe+MfD9n4Uutvka5PqkCWMu7O3bOX2NnBxg84NSJ8UPB0ng1vGCeLdDPhFV3tr66lCbALu25Nxu8vG4gZ3deKAOqorkNL+LHgnXfFH/CN6b4y8P6h4i8n7QNItdUglu/KKhhJ5KuX24IO7GMEGuf+Lvx18MfDfRdftP+Ep8PQeNrbSLrUdP8P6hqES3Vy0cMkiYt96yOpMZ+71AODQB6fRXhP7PP7Rlt8QP2dfh98QfH2q+H/C+peJh5IRrgWdtLcmaREhhE0hJdgnC7mJOcV7t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a/8Faf+TMdd/7Cun/+jxUP7XHxs0Dx5+xT8QdO+GHjrQvEviG20KB72z8OatBd3UVl5sKXTMkTsyp5TOGJGACc19ZeLfBXh/4gaLJo/ijQdN8SaRIyu9hq9nHdQMynKkxyKVJB5BxxWJ4N+Cfw7+HF9cX3hPwD4Y8L3txCbea50XR7a0kkiJBKM0aKSuQDg8cCgD8sPg/4ZOteL/2fdW0Lxb+zv4VudM1fT/s8fgia/XxHfxvtSS3vIjG7u7JvDGXaNzHLqCa5z4gR6d8TPGn7QPg+LRPAN/q/iLx1cQWnj/x14msNK1PRlimTdHHbTObh4eDGjQ4BGQVONg/XXwz8F/h94L16bXPD3gTwzoOtTbhLqWmaPb21zJuOW3SIgY5PXJ5r4U8Sf8E7fildX/xB0iB/hH4o0fxhqdzey+M/FekXVx4nsVnPzeQ4BRWQfdw+M5Py54AOR/bK8OXHgP8AaY+B/huOP4dweCdM8JvBo0fxGglh8LG8DOLh3SABBIyiFhu+QEoTztrmbfwvdeGf2Vf2tXj8W/DrW9Jvxpd4NG+GE9xNpOmXDTYfymkjCKHVU+VHfGznbhQf0k8E/s/+F9B+CfhL4a+I9O0/xzpGg6fb2Q/t6wiuI52iQL5nlOGVe+BzgYGT1ro4fhP4JtfBsvhGHwd4fh8JzcS6DHpcC2DjcG+aAJsPIB5HUCgD86/EXwk8HfClf2Gte8H+HbDw9reqatp63+o2Mey4vBPDA8vnSfekyXf7xOAxUYBxXIWs3wfuL79sZ/jn/YbfEgaxeppP9vjF55KpILP7Dn585Ef+q52eXu+TFfqVefDnwnqKaDHd+FtFuo/D7xyaOk2nwuNNZAAjW4K/uSoVQCmMADHSodV+FfgrW/FEXiXUfB+g6h4jji8hNYutMglu1jwRsEzKXC4JGM4wTQB8V/BP/hSf/DBn7P3/AAu37P8A2V/aCf2N9p+1bf7R+0XHl5+z87cb8+Z+7x96v0BrkJPhN4Ik8P6RoLeDfD76Fo863WnaY2lwG2splJKyQxbNsbgsxDKAQSfWuvoAKKQsB1IH40nmL/eH50Cuh1FN8xf7w/OjzF/vD86Auh1FJuB6EUtAwooooAKKKKACiiigAooooAKKKKACiiigAooooAKKKKACiiigAooooAKKKKACiiigAooooAKKKKACiiigAooooAKKKYzCNSzEKAMknoKAH0VxGp/G74d6LOYNQ8e+GLGccGO51m2jb8mcVV/4aE+Fn/RS/B//AIPrX/45QB6DRXn3/DQnws/6KX4P/wDB9a//AByj/hoT4Wf9FL8H/wDg+tf/AI5QB6DRXn3/AA0J8LP+il+D/wDwfWv/AMco/wCGhPhZ/wBFL8H/APg+tf8A45QB6DRXn3/DQnws/wCil+D/APwfWv8A8co/4aE+Fn/RS/B//g+tf/jlAHoNFeff8NCfCz/opfg//wAH1r/8co/4aE+Fn/RS/B//AIPrX/45QB6DRXn3/DQnws/6KX4P/wDB9a//AByj/hoT4Wf9FL8H/wDg+tf/AI5QB6DRXn3/AA0J8LP+il+D/wDwfWv/AMco/wCGhPhZ/wBFL8H/APg+tf8A45QB6DRWN4f8YaD4sjeTQ9b07WUTBZtPuo5wM9MlCa2aACiiigAooooAKKKKACiiigAooooAKKKKACiiigAooooAKKKKACiiigAooooAKKKKACiiigAooooAKKKKACiiigAooooAKKKKACiiigAooooAKKKKACiiigAooooAKKKKACiiigAooooAKKKKACiiigAooooAKKKKACiiigAooooAKKKKACiiigAooooAKKKKACiiigAooooAKKKKACiiigAooooAKKKKACopplt4Xlc7URS7HHQDk1LVPVv+QVe/9cH/APQTQBk+A/HWh/E7whpfinw1ff2joWpxefaXXkyReamSM7JFVhyD1ANdFXgv7B//ACaD8Lv+wSP/AEY9eGfHX4seHfCdhpfjHwD48+IXiHxPZeK9Pt7jU1k1afw5qMT3a29xauViGlbQkjJ+5CsJI1+YybtwB920V4R4H8RatefthfFPRZ9UvJtHs/Dmhz2unyXDtbwSSPdiR0jJ2qzbVyQMnaM9BXzz4i+IXjWT9lO+1Cz8aa5p2uP8WpdJi1eK9drmC2OutCsQLlgY1TCiNgU2jaVK8UAfftFfNVva33we/am8C+HNL8R+ItW0HxboGqS6lZeINYuNSX7VaNA8dzCZ3fyGYTSKyRbIyCvyDauKH7MeiX3x5+G+jfFrxB4y8VR+Ita1KfUbeHS9cuLbT7K2iu2SKzFiHNs6eXFscyRu7F3O/dtZQD2n4f8Axa0f4jeJvHGhabb30N34R1RdJv3ukRUklMKTBoirsSu2QDLBTkHjvWh4u8df8IjrHhnT/wDhHte1v+3L77D9q0ey8+DT/kLeddtuHlRcY3YPJAxXyr8K/hinxC+Kv7UDXXifxNpEEPigLbQ+H9Yn0zyZ/wCzof8ASDJbskkjAEARyM0Xy52E81P4d+MXi3xp8PP2Rdfv9bu4tS8Sa4sOtNZyG3TUAun3m7zY0wrKzxq+zG0MBgcCgD7Oor488BeFNV+MPxI/aKttd8eeM4NO0TxCbPRrLSPEF1YJpzNYQuZEaB0dsEgiJ2aIEE+XliTzE/x81DxV8I/2Zbvx/wCNz4T8P+LlnfxTrVnqn9jzXElvbs0QNxEyPbxSSqDI0ZQZKpuUPtYA+6q89+IXx18IfDHxJo3h/XLnVH1zWIZrix0/SNCv9Unmjh2+a4S0glIC71znHWvJf2M7Gaa/+KetW/iLxN4q8J3HiaW28Matr2vXupQz6ekUefsxnldHhWczIs65MgXl2wKyvj1eeI7P9tX4KS+FtK0vWdW/4R3XwtrrGpyafAUza7iZY7edgR2Hl8+ooA+jPBfjjT/H+ly32m22sWsEcxgZNa0S90qYsADkRXcUTsuGHzBSpORnIIHS182/tEa9488J/Drwn8R75o/Dd74Q8QW97ruj6DrM93Y3ukyP5FwsjvDb+ZsSUTfPFhDEcetecftDfGbxf4b174z+PPCmsaiNM8FaXpnhLT7G3lD2jate3ET3F2YnPlPLDFcWyr5gIyxBwM5APtmivlT4ceHviJ4Z+L3gk6J4W+Jem+EJbe4tPFU3xA8WWerxS4hLW9zEg1G5eObzl2sIVRCsnK4UbfK/CsPijXP2Tfil8TLv4jeM38W+GtS8QXWhzLrtwlvZCzu5njie3VhHdRkx7StysoCHYu1QBQB9tax8Q9A0Dxh4d8K31/5GveIUun0y18mRvtC26K8x3hSq7VdT8xGc8ZrpGOFJ9q+Mvid4Q0/4l/tKfs2avqlzrtrP4h0PWLm6TS/Eeo2SxstlbOBD5E6eTy53GPaZABv3YFfYVvarY2kVvGZGjhjEatLI0rkAYG52JZj6kkk9SaBPY/JHxB4gvPilf/8ACSeJXGq6lfDzy11+8WIP83lxhs7EXOAowAAKy/8AhHdK/wCgZZ/+A6f4Uvh3/kX9M/69Yv8A0AVoV8tUqT53qfyXmGYYt4ur+9l8T6vuZ3/CO6V/0DLP/wAB0/wo/wCEd0r/AKBln/4Dp/hWjx6UcelZ+0l3PO+v4v8A5+y+9/5ho2uXXwzuj4h8NSf2PqlipuI5bQeXvKDdtcLgOhxgqcggkd6/Xlfug+1fjt4iz/wj+pj/AKdZf/QDX7Ep91T7V7WBk5Rldn7jwDiK2Iwtb2s3KzVru/Qkooor0z9VCiiigAooooAKKKKACiiigAooooAKKKKACiiigAooooAKKKKACiiigAooooAKKKKACiiigAooooAKKKSgCnqepWuj6bdahezpa2drE0888hwscaqWZifQAE/hX586z4i8ZftueJNSmk1a78LfCOyuDBbWNr8st/tP3n7M3QktlUyAATuNfUH7a2tz6D+y/wCPrmBmV5LWG1JU4+Wa4ihYfishrzH4C6TDovwZ8FwQIqJJpcFywUdWlQSMfqS5r4Li/OK2U4KLw7tObtfsur9T2srwsMTVfPslc5Ww/Y++FlnCEl0Ge+bAHmXGoThj7/I6jn6VY/4ZJ+FP/Qp/+VG7/wDjtev8+lLX4G89zOTu8RP/AMCZ9t9Tw6/5dr7keP8A/DJPwp/6FP8A8qN3/wDHaP8Ahkn4U/8AQp/+VG7/APjtev8APpRz6VP9uZn/ANBE/wDwJ/5j+p4f/n2vuR5B/wAMk/Cn/oU//Kjd/wDx2j/hkn4U/wDQp/8AlRu//jtev8+lHPpR/bmZ/wDQRP8A8Cf+YfU8N/z7X3I8g/4ZJ+FP/Qp/+VG7/wDjtH/DJPwp/wChT/8AKjd//Ha9f59KOfSj+3Mz/wCgif8A4E/8w+p4f/n2vuR5B/wyT8Kf+hT/APKjd/8Ax2j/AIZJ+FP/AEKf/lRu/wD47Xr/AD6UfhR/bmZ/9BE//An/AJh9Tw3/AD7X3I8g/wCGSfhT/wBCn/5Ubv8A+O0f8Mk/Cn/oU/8Ayo3f/wAdr1/n0o59KP7bzP8A6CJ/+BMPqeH/AOfa+5HkH/DJPwp/6FP/AMqN3/8AHaP+GSfhT/0Kf/lRu/8A47Xr/PpRz6Uf23mn/QRP/wACYfU8P/z7X3I+e/EP7IGjaa0erfD3WNS8H+JLT95a3Ed27JuHQFs71z0yDx6Gvcf2Q/2itX+Jy614I8cRrbfEDw38tztUL9shBC+bgcbgxUNj5TvQjqQNJl3YNeKaFjQ/+Chngr7H+6/tjQ5/tm3jzNsF1jP/AH4j/wC+RX6hwXxBjMVingsVNyTTab1aa8+zPnM3wNKnSVWmrO+p9wf21Yf2wdJ+3W39qCAXRsfOXzxCW2iTZnds3AjdjGRivE/2Yv2tNE/aM+E+sePbjS28EaXperzaTMNYvI9oMaxMJDJwqg+cq4PRgRk8E/KH7f03w8034/ade+B9V8d2/wC075ECabbeEI3mjZdv7oXCy4TyyudyxE5G7epBJr46+EFzplxpVhY/tEXvjTSvg6+u3T26+GYIzpcmq7/9J+1vESxIAAARWcLymAST+1nyJ++FFYng/wDstfCehjRGL6KLKD7CzM7E2/lr5ZJf5j8u3lufXmtugAooooAKKKKACiiigAooooAKKKKACiiigAooooAKKKKACiiigAooooAKKKKACiiigAooooAKKKKACiiigAooooAKKKKACiiigAooooAKKKKACiiigAooooAKKKKACiiigAooooAKKKKACiiigAooooAKKKKACiiigAooooAKKKKACiiigAooooAKKKKACiiigAooooAKKKKACiiigAooooAKhuLdbm3lhYkLIpQkdcEYqaigDxf4U/s53Xwf0fQND0T4peNLjwxowEcGh30OjvA8QJPlPIunrMVOTyJA3+0K5qb9ibwxceEYfBr+MvGf/CEWeoLqWmeG0vLVLXT5luxdKEdbYTSorblEc8kqhWyBuVHT6NooA8s8afAax8VfEJfGmneJ/EXg/XJdNGj383h+e3VdRs1kMiRyiaGXaUZpNskXlyKJGw/THNWP7HXgbSvhLZ/Dmxu9ctvDln4hTxJAPtaSXCTrd/aliMkkbFow42/NlyvVyfmr3is7Wdc07w1pN3qur6ha6VplnE09ze3sywwQRqMs7uxCqoHJJOBQBzWufC3SvEXxO8KeO7me9TV/Dlpe2dpDE6C3dLoRiQyKVLEjyl24YYycg9uS8P8A7Nen+DdUux4b8aeLfD3he71NtWl8I6ddWyaeJ3cSSiOQ25uoo3kBdo451XLuAArFa7DwR8ZPAXxMubq18H+N/Dniu6tUEk8Oh6vb3jxITgM4idioJ4yazv8AhoX4VnxOPDo+Jng//hIftf2AaR/b9p9r+079nk+V5m/zN3y7MZzxjNAEvgj4O6N4C1zx5q2n3N/Nc+MtR/tPUFuXRkil8hIcQhUBVdqA4Ysck89q5zQf2YPC3h3wt8LNAtr/AFh7P4dXv27SZJZojJPJ5M0WLgiIBl2zufkCHIXnqD2Pjj4u+BfhjNZx+MfGnh3wm94rNbJrmqwWRmC4DFBK67gNwzjpketVrP44fDnUPCF74rtfiB4XufC9jMLe61yDWbZ7K3lO3Eck4fYrHenBIPzr6igCLwR8HdG8Ba5481bT7m/mufGWo/2nqC3LoyRS+QkOIQqAqu1AcMWOSee1fOnxE+Btl8Ldc+Buh/2b4z1L4ZeErHU7KTXPC8t++tQXEqKYo5v7M2T/AGdwrbmijxvSIMVU4b6X8EfGTwF8TLm6tfB/jfw54rurVBJPDoer2948SE4DOInYqCeMmtTxf448OfD7Rjq/inxBpfhrSlkWI32sXsdpAHb7q+ZIwXJwcDPNAHjX7NcHiVfG/wAQZYl8Vx/CyRrM+HU8cTXj6ibgRst4yC+Ju0gJEeFnx828oArV1/xM+Att8RPiB4Y8a23i3xF4R8R+H7S6srO60MWTgxXBj80Ol1bTqT+7XBAGOa7jwn408P8Aj7RY9Y8Ma7pviPSZGZE1DSbyO6t3ZThgJI2Kkg8EZ4rL8cfF3wL8MZrOPxj408O+E3vFZrZNc1WCyMwXAYoJXXcBuGcdMj1oAqQ/C973wH4g8K+KvFOs+ObHWoJrW4n1mKxilWGWPy2jX7LbQJjBJyyk5PXGAOd8G/sw+C/C/wAGtT+GV8l74s8Pas9xLqc2uzK91fPM25nkkiWPDDCBWQKVEaYORmu58E/ELwr8SNLk1Lwl4l0jxVp8Mxt5LzRb+K8hSQAMULxswDAMpwTnDD1rpaAPNvAfwhvvBN5YSX3xI8ZeMLfT4PItLPXbi0EafLs3yG2toXuG28ZnaTk7vv4aszRv2a/DOh/BvxV8NIL7Vn0HxI2pPd3Ek0RukN87vN5bCMKMGRtuVOMDO6vXKKAPKPF/7PmleKI/Ak1nr2t+Gtc8ExvDo+uaS9sbpIntxBLG6TwywyK6BCd0fDIpXbXp0MLx26RvNJOyqFMsgAZyB947QBk+wA9qpXniPSdN1jT9Iu9Us7fVtSErWVhNcIk90IwGlMUZO5wgYFtoOARmtU8A0ttQPzg179kH4m+FdWuNL0fw1J4i0m1by7TUba+tIhLEPuFklmRlbbjcMYznBI5qh/wy/wDGD/on17/4M9P/APkmvY7HxBq/xO0ux8Tap4h8QQSapAl7FZ6XrN1YQW0cgDpEqW8iBtqsBubcxIJzzU/9hyr/AMzJ4wH/AHNuqf8AyRX4ni/EPIsPiKlGVOo3FtXSVnZ9NTzZeE+ExbeIejnra7669jxX/hl/4wf9E+vP/Bpp3/yTR/wy/wDGD/on15/4NNO/+Sa9r/sOb/oZfGH/AIVuqf8AyRR/Yc3/AEMvjD/wrdU/+SK4v+IlcP8A/Pqr90f/AJIX/EH8F/Un/keP6P8Asg/FHxTqEOl6n4Yk8O6dd5iudSur60lSCMjDMEimdmbGcADBOMkDmv0gC/KB6DrXxtqmvaz8M9H1DxNpPiPxBPcaVbSXrWmp61dX9vcrGpdonS4kcAMAV3LhhnIOQK+yvvAdq/R+Gc/wOfUJ1cFFxUXZppJ/gdVHhelwunQpLSeu9/IfRSUtfZnSFFFFABRRRQAUUUUAFFFFABRRRQAUUUUAFFFFABRRRQAUUUUAFFFFABRRRQAUUUUAFFFFABRRRQAUUUUAfP37en/JqHjr/tx/9L7euN+Dv/JI/A3/AGA7H/0nSuy/b0/5NQ8df9uP/pfb1xvwd/5JH4G/7Adj/wCk6V+ReIn+7UP8T/I+pyH+JP0O80XTX1jVILNG2eYeWxnGBkn8hW1d3Hh6wu3tRpkt0sZ2PcNcMpJHBIUcfyrL8N6qui6tBdOpKKSrAddpGCa63R5YdN1Z5oNYszpUztK8LsFkyQcDBGeDjuOlfB5HQoVcOlFxU3K0nJRk0raNKTStfdrU9XGznCpd35UtLNq766rr2Wxk6Tp+lHRNU1Caze6SCULFG0jRttJAAJB681dk8NafJfaJMkD28N6TvtZHJIwueD1/yKS016PT9J12a1uo4rl7ovDyu4qWHIU9eM9qytH1ya98TWV1qF1kIcGR8KqjB/AV68qmW0Vh8NOEZSlbVKKS993bd76rptY5VHEVOeom0lfq+21tt+pN4htbSx+1Qx6BLbqrFEvGlkK9eDgjHP171d1q30LQ7m1t5tLeUSxK7zJcOGXORwucHp61U8SQz3El5P8A23bXFsXZ0t1uiTjPAC9Mir3iGztNdvLS4XVbKGFIFR90oLjBJOFHXr61pOmufEOjSjzLlspRp2td3tbpbruZxn7tPnk7a3s5b2VvP9Cv/wAITE3iRbOOZjZNF5+/+ILnGPrnvWZqF5ojxzxW2nSwsoIjuBMWyexKngA+1by+L7FPFCuCf7PW3+zCTBz1zu9cdqwdQ8O2tqtxImr2k0KgmNY23O3oCo6fXNefjqOHjQm8sjCXvS572dtFtfVLe1jpoSqOcfrTktFbfX1t120ZlafbrdX9vDI+xJJFRm9ATjNdN4k0/TNIE1sukzxHbiK980sGbGeQeMevf2rl7SGOa5ijlmEEbMAZCuQB64rtbfUE0zR76DUdVttSgZCsMMb+Y+e2e/p9K87I6dGrh6sKkYxb+01F2strPVJ9GjpxspxqQcW35K6vrvpp8mZzaZpug6PZ3V/bNfXN2NyQiQxhRweo5zyKm8N6do2sXGoTSWsiWsMSuInlb5eu7BByRx3pbuSz8T6Hp6C9gs7y0Ty2W5barDAGQfwpui/Y9Hg1m3OoQzNJa4DKcKzYb5VJ+926ete7RhRp4ylywg8Okmm1Ftvlbd29W79GcMpTdGd5SVS/nor9OmxDL4WQeMhpyhhaMRIDn+DGTz+YpPGmk2Gmrp0thH5cVwjOfnZs9MHkn1rV/wCEhs/+EVW6Esf9rLB9l27hvxnGcdenOax/Fd5BdaXoaRSpI0NvtdVcEqcLwcdDWWYUMuo4DEewUXKaU09LpNq0V2troi8PUxE69Pnukrxfm0t/yOcrxK3/AOUhnwv/AOwHc/8AojUK9trxK3/5SGfC7/sB3P8A6I1CuPgX/kbx9GdGc/7q/VH2x/wiui/8JIfEY0iw/wCEhNt9i/tb7Kn2r7OGLCLzcb9m4ltucZOcV4f+zL+x/pPwE+Det/DzxHqVr8S9L1TWptXlGraTGsJ8xYgI2hd5FbDRbtxPVugxX0RRX9JnwA1VEahVAUAYAHQU6iigAooooAKKKKACiiigAooooAKKKKACiiigAooooAKKKKACiiigAooooAKKKKACiiigAooooAKKKKACiiigAooooAKKKKACiiigAooooAKKKKACiiigAooooAKKKKACiiigAooooAKKKKACiiigAooooAKKKKACiiigAooooAKKKKACiiigAooooAKKKKACiiigAooooAKKKKACiiigAooooAKKKKACiiigAr5k8dW8XxH/AG3/AAn4O8QxJeeGvDXhOTxbYabcqGguNUN2LZLhk6O0Eedu77rS7hg4NfTdeXfFj4Kp8QvEPhzxZouu3PhLx34bMw0zWreFZ4nilAEttdQMQJ7d9qkoGRwVDI6HmgDDt/jLo+pfHXwx4Q8Q/DTXfD3iy6s9QudD1jWItMnTyIvLFz5UtvdzSRBwYvlKruwMjjj5t8LeKrHWvgD8dfh3B4M8ReNfEOueLvEljZabaeHbuWxknmu2SJnv2iFpEI3KyM7ygpsz94AH6W0P4H+ItR+MGhfEXxz4u03W9V8P6fc6dpdr4e0OTS7cLcFfOacS3Vy0jfu49u1owuDkNnjo/gv8JT8H9H8RWH9q/wBrjV/EOoa95n2byfK+1TGXysb23bM43cZ64HSgD5o8QL4j+Ff7QP7MmnXuj6p498R6X4F1SwvYdImtVnuJkis0llDXU8MZG5STl8nPANd7+2Fr194k/Zbur3UPDmp+Frp9f0VTpurSWslwgGq2wDE2000eD1GHJ9QDxXc/FX4I+IvF/wAYPBfxD8LeLNM8P6t4asL+wFtq+hyalBcJdGLcxEd3bspXyuOTnPtUPxM+C3jP4w/B/U/CHiXxnocesT6hZ3trq2k+G5oLeEW9xFOqPbyX0jSEtEQWEqcN04yQDkP2/dNttF+Bk/xJso1tfGvgW9tNU0LVIxtnhkNzFHJAGHJjmRzG8fKtkZBIFHw5x8QP22finqOvRi5m8C6TpGn+HreYZWyW9gee6njU/dkkYCMuOSse3OOK67WPgX4m+J2oaQvxR8a6fr/h7Sb2HUovD/hzQW0q1vLmJw8TXhmurqSVEcKyxo0Slh84kGANLxp8E9SuPiZH8Q/AniWHwh4tmtF07Vlv9NOo6dq1qm8xLPAs0LiWNmykqSqQCysHUgAA9KtND0/Tb3Uby0sLW1vdQkWW8uIIVSS5dUCK0jAZchFVQWzgKB0FfMPx78QX/hn9tb4KXuneGtU8V3I8O6+o03SJLWOcgm1ywNzPDHgd8vn0Br6F8DaH4p0e3vZPFfie38R6hcyh1XT9LXT7K1QKFCQxGSWXnG5jJNISxO3YuFHB/FX4I+IvF/xg8F/EPwt4s0zw/q3hqwv7AW2r6HJqUFwl0YtzER3duylfK45Oc+1AGH8bvit408IeEfBPj230zUvCGi2PiS2tvFOgawllPPJps7/ZzLvt5J1UxySRSDy5Qdobd6VxPx8/aW8V/DXxd8U9c0e6jufCfgXQtP0/+y5LMSpc69f3C+Wzso81khheFmjRlz5uOSRj27VvhrrvxC+Fvirwf8Qta0fW11y0nsTc6Ho0unRwxSR7QTHLdXBZ1YlgwdR044yeL8M/sm6evwJ8UfDvxl4huvFN74pvJtR1nxFaw/Ybia6ZkMM0al5NjRLDAFyzDMQJGDtoA5P4c/ErxrYfF7wXokWuePviJ4e1q2uINcvPFHgC40OLSbiOEyxXEM32C2URyMrR+VI0rAsmGzndw/hv4mfGHxB+zf8AEP4rSfElob/wjqWtPp2jw6NZCzvbexupD5N6TEZG3JGYw0DwFVwSWbLH6a8BeEviVo95Yf8ACYfELTPEdlZweX5el+Gv7OmvZNu3zLmR7mcHu2IUh+bH8PyHj/Dv7MH9g/s7+Ovhb/wkvnnxRJrL/wBrfYNv2b7fJK+PK807/L83H313Y/hzQB5f8WdK1b4gftPfs56zY+NPEHhpdd0fWbqCLT4dPk/s7/Qrd2ERntJNxk3AN5u/G0bNnOfr62gkt7SKKS4kunjRUaaUKHkIGCzBQFyepwAOeAK8e8YfAHU9SuvhZrPhzxTbaL4p8AW81na3WpaU19Z3kE1qsEyyW6zwuCfLjdWWUbSpB3A17JbrN9nQTurzBQHeNCis2OSFJOBntk/U0papoD4t+FP/ACS3wf8A9gaz/wDRCV1PGAawNH0jVPhzo9h4Y1Pw94inutHt47H7Rpug3t7bzpGoRJUlgidCGVQ2M7hnBAIxVz+3Jv8AoW/GH/hJap/8j1/DmacOZxLHVnHCVGuaWqi2t+9j9kw+PwiowvVWy6rsam32o2+1Zf8Abk3/AELXjD/wktU/+R6P7cm/6Frxh/4SWqf/ACPXlf6t5z/0B1P/AACX+R0/2hhP+fsfvRk/FQf8Wu8Ycf8AMGvP/RD19rD7o+lfGOuaTq/xC0PUvDOleHfEcV7q9rLYpNqOg3tlbwiRChkklmiRAqgliM5OMAEkCvs5eB1r+jvDHL8Zl+DrrF0nBuSspJpvTzPgOI8RSr1oOlJSsujuSUUUV+1nyIUUUUAFFFFABRRRQAUUUUAFFFFABRRRQAUUUUAFFFFABRRRQAUUUUAFFFFABRRRQAUUUUAFFFFABRRRQB8/ft6f8mn+Of8Atx/9L7euN+Dp/wCLR+B/+wHY/wDpOldl+3p/yaf45/7cf/S+3rl/gbp76l8KvBEaskaroNkzySNtVFEEeST+Ir8m4/pzrUMPTpq7cn+R9NkklCU5S2sdL1waOa0Nb0caTq72Xnedt2/Pt253AHpn3qXVtLtdLu57Y3czzR8ZEChScZ/v5x+Ffizy/EQc7pLkdpXa0fbfU+s+sU5cuvxK60exlc7vajvmg81sL4bk/sWe+knVGjVXEIG5trHAJ5+XPUVhh8LWxXN7JX5U2/JJXe/kaVKsKVud2voZFFXLHTvtUU08kggtoQN743Ek9FUdyfqPrVe6WCNh5Ekkg7+ZGEx9MMc0Sw9aNJVpKye2ur1tdK97CVWDnyLci+go+orR0/S47rTbq8nneFICoKpGGLbs+rD0pLjSguni8tp/tNuDsk3LtdGPTcuTwexBNa/UcR7JVFHRq+6vZNpu172Vn0J9vT5uW+t7dd/XYoUVOtjctb+eLaYw9fMCNt6464xTbayuLrd5EEs+3r5aE4+uK5vYVrqKi7vVaPVGntIWbvsRCkpWUxsVKkFTgqRgg1Pp9m+o3kVtGQGlYDLdB71FOE6k1TjrJuyXmVKSinJ7FfJpavzWtlHdXC/aZEjR9qL5Ydzjqx5AA49c8/jRqOjPa3UEMTC4W4VZIXUbSwbgZB6HNdksDXjGU0k0nbRp9bLS9912MViKd0npcz8ZxXicP/KQz4X/APYDuf8A0RqFfQOr+HzpNpaSm4SczFgRGMqpUgEbu/X9K+fof+Uhnwv/AOwHc/8AojUK+74Ow1XCZ2qVZWlyt9Huk1t5M8bNKka2DcoO6v8AqfeFFFFf0SfChRRRQAUUUUAFFFFABRRRQAUUUUAFFFFABRRRQAUUUUAFFFFABRRRQAUUUUAFFFFABRRRQAUUUUAFFFFABRRRQAUUUUAFFFFABRRRQAUUUUAFFFFABRRRQAUUUUAFFFFABRRRQAUUUUAFFFFABRRRQAUUUUAFFFFABRRRQAUUUUAFFFFABRRRQAUUUUAFFFFABRRRQAUUUUAFFFFABRRRQAUUUUAFFFFABRRRQAUUUUAFFFFABRRXhHjTxFq1p+2N8MdFh1S8h0e88Ma5cXOnR3Drbzyxy2Yjd4wdrModsEjI3HHU0Ae70V4R408RataftjfDHRYdUvIdHvPDGuXFzp0dw6288sctmI3eMHazKHbBIyNxx1NeAfAH4seMvh58Ztd1bxh4n1TXvhx418bax4Xt21W7eaPw/qVvdSfY44y7/u4J4y0YVRgPGnQEUAfe1FeEfs4+I9W1z4hfHi31HU7y/t9N8Z/ZbGG6uHlS1h+wWreXEGJCJuZm2rgZYnvXn37UHi7RtJ/ae+EukeMfHd94K8DX2i6zNe+T4qudBtpriM2/k+ZNDPDlhubALdzQB9cUV89r8WvCHwj0LwLc+Dr2bxz4G8WeJk0W68TN4vudcXTp5UKRMJp5Jy0ZljWIqJEVGcHBLEHR+Jf7UenfC/x94m0fUdFuLrQ/DfhqHXtU1a1nUuk89yYLSxjhIAaWYqxBaRQOOxJAB7nRXinh/wCOHimw+IXhPwl8RPBFj4SuvFltPJpFxpOvHU0+0Qx+bLa3G62g8uQR5YFPMRtjjdwN3A6b+2N4q1j4aeJ/iHa/CxT4P8K6hfWuryzeIFW8lhtLho5prKEW5WbbGpcrK8HzAopbG8gH1TSHoa+U/jJ8SPiL/wANM/A+DwbbaZe+H9Y07WLq3tbrxLdWMGqAWsD7rqOOzlVPK3BoziXJZv8AV9T9RW7TvZxtdRxw3JjUyxwyGRFfHIViqlgDnBKjPoOlAnsfBPjj/gop4ok8R3S+DdE0NdCjdkt5tWhnnmnUEgSfJLGEDDB24OM9TWEf+CiXxTH/ADCvB/8A4L7r/wCSq+WNPGdPtv8Arkv8hVgYHUZr9swvDmWyoQlOndtLW77H4biuJczjXnGFSyTell39D6e/4eJ/FL/oFeEP/Bfdf/JVH/DxP4pf9Arwh/4L7r/5Kr5hzRk11f6s5X/z6/FnL/rRmv8Az9/Bf5H1x4P/AOCjHiy3162Pi/Q9Dn0MuBcvpEM8E8SZ+Z13yyBsDnbgZxjIzmv0BVsjIGa/D3UP+Qfc/wDXJv5Gv3CX7o+nWvznibL8Pl1eEcPHlUl3v18z9H4YzLE5jRnLEyu0+yX5ElFFFfHn2wUUUUAFFFFABRRRQAUUUUAFFFFABRRRQAUUUUAFFFFABRRRQAUUUUAFFFFABRRRQAUUUUAFFFFABRRRQB8/ft6f8mn+Of8Atx/9L7euO+Df/JI/A/8A2A7H/wBJ0rtP27beS4/ZT8dJGu5gtm5A9FvYGJ/IGuM+CGoPH8I/BEtrM8R/sOzjLRsQeIUBGR7j9K/J+P7KhQctFzH02R35527HpnjJWbxNLsG58RhQoySdi4qXSZ5NavrmPVIo3j8tmlmMSpJGVHDblAOcgDBrDuNQu7xVE1zNMFOQJJGYA+vJpZtUvLqPy57qeVM52vIzD8ia/J/7RpfWqmIXNyybfLpZ3767a7n0X1afso09LpWv1XmhBHafZyTNMJsfcEKlc+md2f0rV0X/AJFvX/8Adh/9CrDq2msX8KBEvrlVAwFWVgMegGa4sHi6NGr7ScbaNaa3urXd30ub1qU5R5U76p6+TT6LyNXTrgx+Fb3yo45JY7hWfzFDBVK43bTx145B6/SoNahibR9MuWiSC6lD71jUKGUHCttHA79BzWXFeTwzNLFNJHM2curENz15FMmuJbiRpJpGlkbqzsWY/ia6amZQqYb2LTbSUV2Vne687aGccM41ee/W/nta3p1/Q2NPx/wi+rH/AKaQ/wA6fp2LPw1qDzgqt08UcQPBba2WI9gO9ZFtfXNpuFvcSwBvveU5XP1waZcXE1zIZJ5XlbGNzksfzNFPMaVKNOaTc4xcfLVyu/ue1glh5TlJN6Np+eltPwOu1W/i07xP5kVncXB8tViVZhsdCmAFXafl69+uaytS/wCRX0sxDEZllMu3+/n5c++3pWVHqF0tuYVuZRAQR5ayMFweoxnFNtr65stwguJYN3Xy3I6dM4NdNbN44hzUrqM77JLlbs3a1r7dzKnhHTSturd9bXXy3uLNBcs0skscpKt87urHDHpknoT71BipPtUuyRPMfZIdzjccMfUjuaZXzlVwbvC/nfvf/Kx6cOZL3i/o+l/2g0kksnk2kI3zTH+Eeg9WPYU3WNQ/tK83IvlwxqscSeiqMAfX/GobfUrqzDLb3M0KsclY3ZQT68Gkk1C5uZEkkuZZJEOVZnZiO/BJ4r0HiKKwqo07pt3lotbba30SXQ5fZ1Pbc8tunl+HX8jX1T/kVNEH+3N/6EK+dIf+Uhnwv/7Adz/6I1CveZNYvpkMb3tw6EYKtKxGPQjNeDW/zf8ABQv4Ylfm26Hc7sdv3F/1/MV9/wAK4inic8hOlfSFtVbZJd3vY8XMacqeDkpfzX+93PvCloor9/PigooooAKKKKACiiigAooooAKKKKACiiigAooooAKKKKACiiigAooooAKKKKACiiigAooooAKKKKACiiigAooooAKKKKACiiigAooooAKKKKACiiigAooooAKKKKACiiigAooooAKKKKACiiigAooooAKKKKACiiigAooooAKKKKACiiigAooooAKKKKACiiigAooooAKKKKACiiigAooooAKKKKACiiigAooooAKKKKACiiigArw740eA/FEPxX+H3xQ8KaWPE0/huC+0vUtAjuI7e6vLO78nL2zzMsXmxPCr7JHQOu4bwQA3uNFAHg/hfwj4q+IX7QFh8S/EXhq48F6P4f0S50bStI1G6tp9QuJriSGSe4lFtJLCkYWFERRKzE7iQvGcD4f/ALOFx4j+CPxR8BeO9PbTYfE3irWtQtZIpo5JIoproy2l1G0bHa6kJIoJBBUAgdK+l6KAPmf9iT4c/Ev4f6T8RpvinZRQeIdX8R/akvILmKZNQijtLe3F0NjsU8wwl9r4YbuQKufGfwx4ws/2mvhh8QNC8F6p4x0TQ9H1exv49Iu7CKeKS4MHlYW6uYAwPltkhjjFfRlFAHivxO8O6v8AtEfAfxl4fufCeseCdZuIG/suHXZrGST7XFtmtp1NrczoFEyp95gflPGME+TXX7NfjT41fs9fFSLxlY2fhr4kePtUi1L7DqEyXNvaJZtCtlayvAzqY2W3JbaWx9ofgkYr7DooA+dvgz8O9CsvFGj6nB+zHofwt1a1gaS51s2+io1vI0ZVks5LJ5ZZMlmUmQQDYSevyHlPBvwP8b6X+xp8V/A11ohj8Va5L4lfT7D7XAfOF3NO1v8AvA+xd4dT8zDGfmxX1pRQB80eM/h3400PxL+z94x03wvdeJz4L06803WNF027tYrxftNjFGJIzcTRQuEkh2sPNBw4K7sGvo6GR5rdHeGSBmUExSEFkJH3TtJGR7Ej3qzSE4BNAH4jTaXd6DNJpl/A9rf2LG2uIJBho5EO1lI9QQRTOMHivtL4qftP/DbVfGd/NafBzw3452uYn1zWkt45LkodoZCbeZmTA+UsQcY4Fch/w0f4C/6Nt8B/99wf/IFftmExmbvD03DAyastb2vpvbzPBfg/neO/2mlCXLPVe70eq6o+XKSvqX/ho/wD/wBG2+A/++4P/kCj/ho/wD/0bb4D/wC+4P8A5Ars+u5z/wBC+X3/APAD/iCvEH8kv/AV/wDJHy2dPudWxYWcEl1eXR8iCCJSzySN8qqoHUkkDFftyAF9q+Evhn+1H8NtF8X2N1efBjw34JUPs/tzRUt5JbXd8pdsW8TBAD8xUk4zweh+7QSRn1r844mr4qtXh9aoOm0tE9b67nfheE8bwmpYfGxalPVXVtNu7JKKSlr447wooooAKKKKACiiigBtH4V5P+0F+0V4b/Z58MxalrIkvtRvCyafpNuwEt04AzyfuoMjLEHGRgEkA/IGqftWftCeOJGutIGi+CbGQ/uYTbLJKFJ4LGVZCTj/AGV/3azlKMNZOxx4jGYfBpSrzUU+5+i/4frR+H61+a3/AAub9pn/AKKPpX/gutf/AJEo/wCFzftM/wDRR9K/8F1r/wDIlR7an/Meb/buW/8AP5H6U/h+tH4frX5rf8Lm/aZ/6KPpX/gutf8A5Eo/4XN+0z/0UfSv/Bda/wDyJR7an3D+3st/5/I/Sn8P1o/D9a/Nb/hc37TP/RR9K/8ABda//IlH/C5v2mf+ij6V/wCC61/+RKPbU/5g/t3Lf+fyP0p/D9aPw/WvzW/4XN+0z/0UfSv/AAXWv/yJR/wub9pn/oo+lf8Agutf/kSj21P+YP7dy3/n8j9Kfw/Wj8P1r81v+FzftM/9FH0r/wAF1r/8iUf8Lm/aZ/6KPpX/AILrX/5Eo9tT/mD+3st/5/I/Sn8P1o/D9a/Nb/hc37TP/RR9K/8ABda//IlH/C5v2mf+ij6V/wCC61/+RKPbU/5g/t3Lf+fyP0p/D9aPw/WvzW/4XN+0z/0UfSv/AAXWv/yJR/wub9pn/oo+lf8Agutf/kSj21PuH9vZb/z+R+lP4frR+H61+a3/AAub9pn/AKKPpX/gutf/AJEo/wCFzftM/wDRR9K/8F1r/wDIlHtqfcP7dy7/AJ/I/Smivzm0v9qj9ofwQ63WqHRfGtnH/rYPsqxyMueSvlLGc/gfoa+vf2eP2kPDv7RXhua90tH07V7Mqmo6POwaW2Y5wQcDehwcNgdCCAeK0jOMvhdz0cPjKGMTdCalbsevUUUVZ2hRRRQBzPxE8F2fxH8C674X1Aslpq1nLaPIoBMe5SA4B7qcMPcCvg34J/Eab4L6ld/CP4ksuh6rpMzJYX1w223nhZiVAc8YOcqx4IOOCMH9Fj+lcF8WPgd4L+Nelx2Pi3RIdREOfIulJjuIM9dki4YA9xnBxyDXh5vlNDOcM8NX06prdPudmFxU8LPniebwzpdQpLDIssTjcrowZWHqCOtSVwk3/BMX4WSSsRrni6OMsWEa3tttXPYZtifzNN/4dgfCz/oP+MP/AAMtf/kavzH/AIhz/wBRP/kv/wBsfRf29/07/E72iuC/4dgfCz/oP+MP/Ay1/wDkaj/h2B8LP+g/4w/8DLX/AORqX/EOf+on/wAl/wCCP+3v+nf4ne0VwX/DsD4Wf9B/xh/4GWv/AMjUf8OwPhZ/0H/GH/gZa/8AyNR/xDn/AKif/Jf+CH9v/wDTv8TvaK8g+In/AATo+GvgzwD4m8QWWs+KZrzSdMur+GK6urZoneKJnVXAtwSpKjIBBx3Feffsu/sZeCPj78P9Q8Q69qGuadeW2qSWCRaTNBFEUWKJwxDwud2ZW5zjAHFH/EOf+on/AMl/+2D+3v8Ap3+J9QUVwX/DsD4Wf9B/xh/4GWv/AMjUf8OwPhZ/0H/GH/gZa/8AyNR/xDn/AKif/Jf+CH9v/wDTv8TvaK4L/h2B8LP+g/4w/wDAy1/+RqP+HYHws/6D/jD/AMDLX/5Go/4hz/1E/wDkv/BD+3/+nf4ne0VwX/DsD4Wf9B/xh/4GWv8A8jUf8OwPhZ/0H/GH/gZa/wDyNR/xDn/qJ/8AJf8Agh/b3/Tv8TV8efErw38NtLk1DxDqkNkqrlINwM0x7BE6sf09SK5L9jXwXrXxQ+KWu/HHxBZPp+nzRNp/h+1lXkx8K0o9goK7hwzPJ6V3ngf/AIJ6fCTwdqq6hcWuqeKJUfzI49dukkiB90jRFcezhh7V9J29vHaQRwxRrFDGoRI0UKqqBgAAdABX2fD/AAvQyOTq83PNq17WsuyPIx2YzxiUbWiuhZooor7g8cKKKKACiiigAooooAKKKKACiiigAooooAKKKKACiiigAooooAKKKKACiiigAooooAKKKKACiiigAooooAKKKKACiiigAooooAKKKKACiiigAooooAKKKKACiiigAooooAKKKKACiiigAooooAKKKKACiiigAooooAKKKKACiiigAooooAKKKKACiiigAooooAKKKKACiiigAooooAKKKKACiiigApCdoJPSlprLuUg9DQB83fCXxF44/ae0nUfHdn491PwB4Knv7my8O6f4dsbCS4uraCZ4Td3Ut7b3GWldCVjjWMIoGTITkc3qf7RXj7wv8Mfjv4f1K0bWviN8N7JvJ1rRYbaEXNtNZPPaanJBcSCNSuxvNjQvlo22RkEIL/7PeuT/ALL/AINn+Fvi/wAL+LPI0O+u5NF1rQ/Dl9rVpqWnzXM0sLb7KGUxSoG2PHKEbhWG4Nmquj/Cnxj4+8F/tF+L7/w/JoOv/EzSmsND0C+eNLuC0h094LUXJVikcsjyO5TcfLDAMQcgAHO/Gj46+MJv2SPBXi+/s/E/gvUzq/hp7vUFmtxLqcUs0JuHiSwnlYxyAt+6ZUZg23y+1fQnhP47WPiL4h/8IXqnhvxB4P124sH1TTI9eht1TU7VHCSSQmGaXaULRlopvLkAkU7Pvbfnv4hf2p8Rv2Q/hpo2j+FPFX9t6Jq/heHUNLvvDt7aXMDQTW5nYJLEu+NArbpY90Ywfmr1r4leF9W1T9rD4Q6pbabfSaRZ6Jr8F3qUEDtDbPKtqI1eQDajNtbaCedpx0oAmvP2tPDljDcaufDfiaXwFb6n/ZM3jtLa3/slJvMETPgzi5aFZj5RnWAx7gTuKgtWl4h/aS0vSfixffDbS/CnibxV4us7O21F7XSIrUR/ZpvM/febPcRIqoYwrBmUkyoED/Nt+ZvhD8EPC3hv4UxfCj4neDfiprHiKxuJtOn03S9R8QyaDq8bTmSGaKWGddPjidHQlZWi2MrhwCMn6B8B+GdU0/8AbA+KOrS6XeQaLdeGtDt7XUJIHW3nkje73okhG1mUMuQCSNwz1oA9v1CZ4dPuZUOyRImZTwcEAmvjH4UftB/En4/fDn4beEfCOubfG95p8Gq+NfGws7Z00O1aRikawlPJN3cKmEjKEKhLlcEGvs3VFaTTbtVXczQuAqjJJ2nivgn4F/Cnxd+zL8Kvhp8UPCvg/VjcXGmxad8QvAtrp7rf3sXmuIr6K327zdwl8spGZIyRwRkgH1b4w+OkHhbxVdeFNG8KeJviDr+m2C3+p2/h2K0/0GJuIjM9zPBGZJNrlYoyzkITtAwTB4b/AGmvBvivxF4C0zTTfzQeONPur7RtSkgWO2ke3I861fcwdLhQWJjKdI35ypFeI658PrLwl+0p8RvE/jHTfiPN4a8aW+nX+j6p4HudfCxSW9usE1td2+lMJUf7jo0sZUqXAYMrLVr43/DbSvh9+y34c8WeAvDmp+Gv+FbaqvjOw0nVJ5JLxoVnkkvY5XllkcGaGadirsWG4KwUgqoB9C+FPi3pHjP4keNPB2nWt+974RNpHqN88aC0MtxF5qwxsHLM6ptLAqAN68nt5d8Z/E/jC8/aa+GHw/0Lxpqng7RNc0fV76/k0i0sJZ5ZLcweVhrq2nCgeY2QFGc1q/sZ+Hr6x+Cdr4n1iHyfEXjm+ufF+pKeqveP5kUf/AIPIjx22V59+1B4R0bV/wBp74Sav4x8CX3jTwNY6LrMN75PhW5162huJDb+T5kMME2GO1sEr2NAHruoeNofgPceENE8V+JPE3jB/F2uf2RZa3qdtp6LaXDwl4oZfs0NuoR/KcKRG7bmwSBjFjxp+0V4R+HvjrUvDOtte2jaT4dbxNqOqLAHtLS184worEMZGldw22NEYttPfAPn/j7wL4a+Jf7MvijQPhf4WuPCr6U41PRdObwtdaAE1K3dbqFo7eaCFjukRQXRcHcwznNeX+IPhH40/aO/Z9+M/ic+HdR0Pxl421Gzl0vQdWD6bdrYabJEYLZ/MCtE0jx3LqW2jM6tkDmgD6I8H/tCWviLxho/hrXPB/ijwFqmuWkl7o8fiSG1VdQSNQ0qIbe4m2SorKxil8t8E/KdrY4+1/bZ8L33hXWfFVp4O8aXPhPQb+4sNc11dPt1t9LMM5ikkdWuBJPGoHmE2yTFU+8FYFRR+Ffhj4c+LPHfhTXLDwn8VT4j0mOW7hn8cXPiLyNGeSBo5Af7Sn8mR2DmP9x5pyd33RvHD+BPAXiez/YR+Mnh+fw5q0Gu383is2mlyWMq3VwJp7gwmOIrufeGUrgHdkYzmgDuvjB8e/GPhL9oz4T+HPDnhnXde8NazZapPcw6W2lbdY2W8TxGF7i5jZPJLFm3GIMHG3zOg+ioZ5J7FJZIJbV5Iw7QylS8ZIyVYqSuR0OCRxwTXy9400zVvCPjT9mbxleaBrd5ofhzSr/TdY/snSbnULqxluNPhWIvbQI823fC6FlQ7WKhsZr6jjmW6tBMgcLIm5RIjIwBGeVYAg+xGRTW41ufjZof/IE0/wD694//AEEVeqrpEMltpdpDKjRzRRLG6MMFWUAEEeoIIq1X9mZfJfU6Ov2V+SP9BMqlF4ChZ/Zj+QUUUV6PMu563NHuUdc/5Amof9e8n/oJr9mof9Wn0/pX4za0rSaPfIoLO0DqqjqSVIAr9mYf9Wn0/pX4B4jtPF0Lfyv8z+XfFpp47DW/lf5klFFFfkB+DBRRRQAUUUUAFFFFAH5j/FfWX+Kv7WfjbUNQc3Fl4WkGl2FuxykJjJQkD/fWZ/q3tXoHw10W08R+OtG02+j860ubjZIgYruXBOMggj8K8p0r/kvvxv8A+xmuv/Sq5r2P4NHHxO8On/p6/oa8iq+avZ+R+NZ3N1s8VKprFOKt5O1z1ix+H/gbxN458QeEYfDVxpklhFvXVIb+WTn5f4Gyqn5u+c4NeJW/gnVr7TdW1Kytxd6Xprsk90rooHPBCltxz7A19LWmueMdQ+MGqaNqFjJdeDZFdGN1ZqsITys8SbRvy3GCTwT6ccZ4N0u21DwT8UtH8Pn7UPtLfZYY23F4xnbt/vAhSB64HrWtSlGXTv5HbjcuoYpxjGPLZzWiUW7K6SS3XS+7PF08I6tJ4Zk8QrZ50eOXyWuPMThuONud3cc4xW1D8HPGVxpH9px6DObPy/MBLoJCuM5EZbeTj2r0S88N6l4d/ZvmtdQtWtLqa/jmWCQ4dVaRQu4H7p46Gunt9Jn+Jd0U8RaDqvhTxLYWu1des5SsBC9QGztwck4BPGfmFZxoJ6O97Hm0skotqEr8zinbbV3ur2aW2z+88J8L/DPxP4ytHutH0mS6t1bBlZ0iUnuBvYA/h0qvdeAfEFj4lg0C402SHVpyBFbu6gPnOCr52kcHnOODXqvhnwTp1v8ACyx1SfSdQ8byz3jxJp1reyxw2/zspcBeRnaCWx/EOg5rsviBH5fxc+Gu6H7OxVtyGTeVwB8pbvj170lh1ypvy/H5Dp5HReHjUm2pPlvrfSTt2svvZ4evwV8bNb3M48PXBS3Lq43R7yV67F3bnHoVBB7ZriSCuQRgivo7w9qVy37UWpxNdSvBski2u5K7BEGCgdgDzivCvGkaw+MtejRdqLf3Cqo7ASNWNSEYq8e7R5eYYGhh6anQb0k4u7T2tqrJb3PWvG2h+B/h54d8MXE/hE6vcana+ZJIdTmgwwRCTgEjkv2xivLtP8MX/jzXrtPDWiSCPJkW1SXesCk8K0j4H/fRGa9t+LnjD/hF/CPgdf7F0fV/Osv+Yra+f5eEi+58wxnPP0FY/wAPZZ/Enwd8cw6JDHBrs935z2tkNh8tth2RgHIXAkAHPcd66JwjKfL+nke5jMJQxGL+rxaSjG/LGKT0inZO2rZ5X4q+HPiPwTFDNrWlSWcMrbUl3pIhbrjchIB68H0NaCfBvxjJZm7XRHNt9nF153nRbfLIJBzv64GdvX2r0GO1vfDf7OOq2fiKKS1uLi8AsLS8BWQDch+VTyPuu2MevrU/xy8Tato/hHwRaafqFzY29xYEzLbyFPMwkYAYjkjDHjpzUOjCKcnfZHHPK8HRpzrVOZJRT5bq6bbVm7fPoeO6l4Q1fR9EsNXvLPydO1DP2abzEbzMdflBJH4gVbuPhz4itr7SbOTTsXOrLvso/OjPnLgHOd2F4I+9ivUvFfhzUfF3wR8BLo1rJqTwuYpEtxuKE5Xn0AIwSeB3rp/FtnJp3xH+FNpOV823gMT7eRuVVBwfqKPYr8vxGskpayd+W1Oz015rX1t0PGo/gj44kt7iVfD9xsgZkfMkYYlTg7V3ZcehUEHtmqdx8JvF1noL6zNodxHp6J5juxXeq/3jHneB3yRwOa9j0HVrtv2odTje6leIRvDsZyV8sRBgoHoDzj1qj8JdSu7/AMe/EOO4uJZ1kinZ1kcsCVkKr19ASB7cVXsYN213aNFlOBnJQi5XblHdbpXvts+x8+1hfDvWJvhT+1Z4B1fTGaC38TXQ0i/t4zhZvNdI8sP954n+qZrdrj9V/wCS+/BD/sZrX/0qtqywzaqpHLwxUnTzOEIvR3T+7/gH6nUUUV7Z+5BRRRQAUUUUAFFFFABRRRQAUUUUAcP8dP8AkifxB/7F7UP/AEmkrxH/AIJ0/wDJE9a/7GGf/wBJravbvjp/yRP4g/8AYvah/wCk0leI/wDBOn/kietf9jDP/wCk1tQB9TUUUUAFFFFABRRRQAUUUUAFFFFABRRRQAUUUUAFFFFABRRRQAUUUUAFFFFABRRRQAUUUUAFFFFABRRRQAUUUUAFFFFABRRRQAUUUUAFFFFABRRRQAUUUUAFFFFABRRRQAUUUUAFFFFABRRRQAUUUUAFFFFABRRRQAUUUUAFFFFABRRRQAUUUUAFFFFABRRRQAUUUUAFFFFABRRRQAUUUUAFFFFABRRRQAUUUUAFFFFABRRRQAUUUUAFFFFABRVa6uorO3luLiVIIIlMkksjBVVQMkknoAO9eL+Ffjd43+LGlnxB8OfAOlX/AIOmd0sNX8V+IpdJl1FVdl+0QQQ2Vyfs7YBR5Gjdgc+WF2swB7jRXivxO+OniTwH4f8Ah08HgaNvE3jDWIdFGi6xrS2sdhM8MspMlxbxXIcDySPkU5DA8cil8LfHvVX+IWu+AfGfhW38N+MNP0Y+IbNNL1U6jYajYBhGzxztBC6yLLlGR4hgFWBYNwAe00V4D8C/jd8TPjf4H8KeNLb4e+FNK8Ma9HHc7pfGN1JewQF8MfJGlhGcAEhfNAPA3DqJ4Pjd4/8AFXxN+IPhTwf4D8O6lB4Pura0nvda8VT2Ely81sk4KRR6fOAAH28v1GaAPd6K8f8AB/7S/hjXvAPjHxLrkF54Nn8FSTQeKNJ1hVNxpksUYkb/AFZZZUdCGjeMkSBhjnKiPwt8UfiZ4qsdK8QQ/C20tPC2pNHLHDc+Iwmux20jALLJZm2+zqwUiRo/teQuerjyyAeyVw/xi+FOnfGz4c6v4K1nUNS07SdWVIruTSZEjmkiDqzRbnRwFfbtbAztJAI610XinxHYeDvDWr6/qs32fS9KtJb66mxnZFGhd2x3wqmvMPhd8XPHnxG0/wAOeJJPhzZ6f4M8QRpc2lxH4hEuqW9tKpeGa5tHto40BXaWWO4lZS4AD4OAD121tYrK2it4I1hghQRxxoMKqgYAA9AKsVj2PijRtUm1SOy1eyvJNKmNvqCW9yjmzlCBykwB/dttZWw2DhgehqivxE8JyaZo+pr4m0dtN1gE6ZerqERhvsRtIfJfdiTEaO/yk/KrHoDQB01FcDb/AB3+Gt34RuvFUHxD8KzeF7W5FpPrcet2zWUUxCkRNOH2K5DL8pOfmHrXQSeNvD0eg2Guya/piaJqBgFnqTXkYtrkzlVgEcm7a/mF1CYJ3FhjORQBvUVxNj8avh9qlr4gurPx34Zu7bw9/wAhmaDV7d003lh/pLB8Q8o4+fH3T6GqPir4kQap8Hda8X/D/wAU+ELtI7Oaaw17VtQD6GHjJDPPPC3EalWDFTxtPpQB6JSHpXgHjb9rnwj8L/iN8PvBPirxB4Vtb3XrC4utW1RtehtrfS2jgjkjJSTkxzs7CMuy5C8bu3uttdw6hYxXVrNHcWs0ayRTRMGSRSMhlI4IIIIIoA+DPjh8XP2WNN+JGsxav4Y1zX9Z89xf3XhyeaC2MwJD8C6hVmzkllUhjk5Oc1wY+Nn7I/8A0T3x4f8AuITf/LCvi2Yl5ZXYlmLEknqeaQbdp4xXzkuJswpSdOnNpLRav/M/qLL+BqFTCUpyxdVNxT0lZbdFY+1P+F2fsj/9E78ef+DCb/5YUf8AC7P2R/8Aonfjz/wYTf8Aywr4p4o4rP8A1qzP/n4/vl/mej/qHhv+gut/4H/wD9DPg18YP2U7z4iaOmm+GNc0DVftCCzvPEk801qsxOEJDXUqghsYZlwpwcjGR9/8Zr+feMbXjwMfMK/oHX7qj2r1sHmNfMoupXd2tOv6tn4txxkkMlxdKEKspqUb+87tWfclooor0T81CiiigAooooAKKKKAPyx0r/kvnxv/AOxmuv8A0qua7W1up7G4juLaaS3uIyGSWJyjqw6EEcg1xel/8l9+N/8A2M11/wClVzXX14eI/is/COJW45rVa8vyRtXnjTxDqFu8F1rupXMLja0U13Kyt9QWwaz9N1a+0a48/T7y4sZtpXzbeVo22nqMqQcVVorDnlvc+eliKspKcpNtdbmjceItVvLeeC41S8ngnk8yWOS4dkkfj5mBOC3A5PPAqafxbrtzZtZy61qEtoV2G3e6kaMr6bScYrIoo55dxfWK2vvPXzNLTPEmraLC8Wn6peWETnLR2tw8asemSFIzQ/iTV5J7SZ9VvXmtBtt5GuHLQjphTn5R9KzaKOeQe3qpKKk7LzNBdf1SPUm1JNSu01BshrsTuJTkYOWzu6cdapTTSXEzyyu0ssjFndySzEnJJPc0yip5pEOpOSs2XdQ1rUNWjgivr65vI4BtiSeVpBGvHCgngcDgelM0/UrzR7gXFjdz2c4GPNt5Wjbn3Ug1Voo5nuHtanNz317l7U9a1HXJEk1G/utQkQbVa6maRlHoCxNJf61f6ssCXt7c3qwLsiWeVpBGP7q5PA4HA9KpUVXMxurUne8nrv5mjp/iLVdJt5Lax1S8s7eTLSRW9w8aNkYO5QQDxxzSN4i1WSWzkbU7xpLMBbZjO5aADoEOflHA6YrPoo5mV7erZR5nZeZoL4g1SPU21JNTvE1BshrtZ3EpyMHL53dOOtJZ69qen3FxPa6ld2s9xkTSwzOjSZOSGIOWyfWqFFHMxe2q78z77hXIap/yX74If9jNa/8ApVbV19chqn/Jfvgh/wBjNa/+lVtW+G/io+i4a/5GlL5/kz9TaKKK9w/eAooooAKKKKACiiigAooooAKKKKAOH+On/JE/iD/2L2of+k0leI/8E6f+SJ61/wBjDP8A+k1tXt3x0/5In8Qf+xe1D/0mkrxH/gnT/wAkT1r/ALGGf/0mtqAPqaiiigAooooAKKKKACiiigAooooAKKKKACiiigAooooAKKK8i/aW/aB039nj4fPrVxEt/q925ttL07JHnzYzlschFHLH6Dqwo30Gk27I9SvL63021kubu4itbeMZeaZwiKPUk8CuLuvj18NLGQw3HxE8J20o6xy65aqw/AvX5s67p3jH44agNe+JXiC9umkPmQaTC+yG2U8hQn3U4PQDd6tnNOj+DPhCNcNpbSH+81zLn9GFfZYXhTMMVTVSyjfu9fuSPv8ABcE5rjKSqtKCfSTd/uSP0i/4aE+Fn/RS/B//AIPrX/45R/w0J8LP+il+D/8AwfWv/wAcr84P+FM+Df8AoD/+TM3/AMXR/wAKZ8G/9Af/AMmZv/i67f8AUvH/AM8fvf8Akeh/xD7M/wDn5D73/kfo/wD8NCfCz/opfg//AMH1r/8AHKP+GhPhZ/0Uvwf/AOD61/8AjlfnB/wpnwb/ANAf/wAmZv8A4uj/AIUz4N/6A/8A5Mzf/F0f6l4/+eP3v/IP+IfZn/z8h97/AMj9H/8AhoT4Wf8ARS/B/wD4PrX/AOOUf8NCfCz/AKKX4P8A/B9a/wDxyvzg/wCFM+Df+gP/AOTM3/xdH/CmfBv/AEB//Jmb/wCLpf6l4/8Anj97/wAg/wCIfZn/AM/Ife/8j9H/APhoT4Wf9FL8H/8Ag+tf/jlH/DQnws/6KX4P/wDB9a//AByvzg/4Uz4N/wCgP/5Mzf8AxdH/AApnwb/0B/8AyZm/+Lo/1Lx/88fvf+Qf8Q+zP/n5D73/AJH6P/8ADQnws/6KX4P/APB9a/8Axyj/AIaE+Fn/AEUvwf8A+D61/wDjlfnB/wAKZ8G/9Af/AMmZv/i6P+FNeDf+gR/5Mzf/ABdP/UvH/wA8fvf+Qf8AEPsz/wCfkPvf+R+j/wDw0J8LP+il+D//AAfWv/xyj/hoT4Wf9FL8H/8Ag+tf/jlfnB/wpnwb/wBAf/yZm/8Ai6P+FM+Df+gP/wCTM3/xdH+peP8A54/e/wDIP+IfZn/z8h97/wAj9H/+GhPhZ/0Uvwf/AOD61/8AjlH/AA0J8LP+il+D/wDwfWv/AMcr84P+FM+Df+gP/wCTM3/xdH/CmfBv/QH/APJmb/4uj/UvH/zx+9/5B/xD7M/+fkPvf+R+j/8Aw0J8LP8Aopfg/wD8H1r/APHKP+GhPhZ/0Uvwf/4PrX/45X5wf8KZ8G/9Af8A8mZv/i6P+FM+Df8AoD/+TM3/AMXS/wBS8f8Azx+9/wCQf8Q+zP8A5+Q+9/5H6P8A/DQnws/6KX4P/wDB9a//AByj/hoT4Wf9FL8H/wDg+tf/AI5X5wf8KZ8G/wDQH/8AJmb/AOLo/wCFM+Df+gP/AOTM3/xdP/UvH/zx+9/5B/xD7M/+fkPvf+R+mGhfFnwR4omWHR/GXh/Vp2O1Y7HU4JmJ44AVzzyPzFddu/KvyXvfgh4UuomEVrPZsejw3DEj/vssK7X4T/tDeN/2YdcsLLXtSuvFvw3nkWF0uCXnsQT96IkkgjrsztbBxtJyPIx/DeOy+m6s0pRW7Tvb8jwsz4TzLK6TrVIqUVu4u9vXZn6a0VR0fVrTXtLs9S0+dLuxvIUuLe4jOVkjdQysPYgg/jV6vlz4wKKKKACiiigAooooAKKKKACiiigAooooAKKKKACiiigAooooAKKKKACiiigAooooAKKKKACiiigAooooAKKKKACiiigAooooAKKKKACiiigAooooAKKKKACiiigAooooAKKKKACiiigDivjR4W1Dxz8H/HHhzSpfI1TVtEvbC1k3BdsssDonPblhzXifwP1xPiR+yn4R/wCEY8bat4B1Twjo66XrOn6TBYmeyvbW3EctrdRXltMY9jRkgYQlSDkgivqGuD8X/An4bfELWDq/in4e+FfEuq+WsX27WNEtrufYudq+ZIhbAycDPGaAPkXUPG/jP4s/AT9kbxNd63Zt401jxZaTyapqGnCWAzG1vRve3heAEYH3UZPrX0LovwR1HRfFXi34k+MvEsPivxneaG+jWrWGm/2dYadYKPMMUEDSzPueUF3d5WJ+UAKFwfWtS8M6RrD6Yb/SbG+OlzrdWJuLZJDaTKpVZIsj5HCswDLggEjvWjNClxG8cqrJG4KsjDIYHggjuKAPlD9gPwLrY/Zr+FOtf8LG8TPpn9lrJ/wjZttL+wbdzjy94svtG0Hn/Xbs98cV1vwAkWP9oj9pNmO1V1zSiWY4AH9lw812+m/sw/B3SNQtb/T/AITeB7C+tZVnt7q28N2ccsMikMrowiBVgQCCOQRV3xR+z38LfG2tXOteIvhp4Q8Qaxc7TPqGqaDaXNxLtUKu6R4yzYUADJ6ACgD4x+J3hnUvjj4P/a78Z+B4H17w9rR0Wz0mWw/eJrLaWEe8eArxKh+aEMu4MYyBnGK+3/DnxV8IeIPh1pfjW08RaYPCt9DC8GqyXcaW/wC8YRqhckAN5hEe087/AJcZ4rq7e3itYI4II0ihjUIkcahVVQMAADoAO1cZZ/Av4b6f4uPiy2+H/ha38VG4e7OuQ6LbLfGZ875fPCb97bmy2cnJ9aAOm8SXWk2Ph/UrjX5rO20OO2ka+m1FkS2SDafMMpf5Qm3Od3GM5r5G8SeEdQ/Y91/4czfDDxpqep+C/FHiSz0QfDnWrgajarBPgGXTZm/fQLCgeQrudDuycAc/ZE0KXEbxyqskbgqyMMhgeCCO4ri/BnwR+HXw31SXU/CPgHwx4X1KSE273mi6NbWczxkhiheNFJUlVOM4yo9KAPCPhp4q0jwHrX7WNz4h1G30iDT/ABEdRu2unC+Vby6XbeVIR1w+1guOpGBk8V5P4Z8P6d4m+AX7DmnavZQ6lYSazaSPbXCB43ZNNu5Eyp4OGVTg8cV9u6v8LfBviHxZZeJ9U8JaFqXiWxQR2us3mmwy3luoLELHMyl1ALNwCPvH1qzb+AfDFrZ6FaQ+G9JhtdBcS6TBHYxKmnOEZA1uoXER2sy5THDEdDQB4H4T8I6K3/BQb4h6sdMtzqMfgzSLhLgxgssrzXcLSD/bMUaR7uu0Fc4JB+e7zTbXWv2J/FGgXdvHLoq/GBtNWx24iW2bxFHmFVHRfnbgetfodF4d0q31+51uLS7OLWrmBLWfUkt0FxLChZkjaTG5kUuxCk4BY46ms3/hWvhJdJm0oeFtFGlzX39pyWP9nQ+Q935gl+0FNu0y+YA+8jduAOc80AeBfELwP4fm/bn+Dcj6PZbrXwnq5gUQqFT7PNaG3AUcYiMjlBj5ScjBANeT+NGa38Aft62MIWKyjle4S3jUKgll0iIyvgfxMQCT3PNfc9x4d0q61601ufS7ObWbOGSC21GS3RriCOQqZESQjcqsUXIBwdoz0FUZ/h74Xuodfil8NaRLF4h/5DMclhEy6l8gj/0kFf33yAL8+eBjpQB88+KpFh/aK/ZRaRgivo2uRKzHAZzp9sQo9SQrHHop9K+p3+430rmvFnw58KePtFt9F8TeF9F8R6NbuskOn6tp8N1bxOqlVZY5FKghWIBA4BI71v29tFa28cEMaRQxqESONQqqoGAAB0AHagD+fyVSskgIwQxyD9aYfXNfrJ45/wCCcvwq8b+KtS10z6/okt/KZ5LTSrqFLdXY5YorwuVBOTjOBngAcVif8OuPhT/0HfGH/gba/wDyNXx1TJ60puSkrNn9JYLxKyujhqdKpTnzRik7JWul01Py0/Cl/Cv1L/4dcfCj/oPeMP8AwNtf/kaj/h1z8KP+g94w/wDA21/+Rqz/ALFxH8y/H/I7v+InZR/z7qfdH/5I/LaP/WR/UV/QQuCoHfGa+V/Bv/BN/wCFHhDxNp+stNr+uNZyiZbHVbqF7aRhyN6pChYA4OM4OMEEZFfVXTivfy7CTwkJRm07vofkfGfEeG4ixFKrhYuKgmtbX1flcfRRRXrH52FFFFABRRRQAUUUUAfllpf/ACX743/9jNdf+lVzXX1yGl/8l++N/wD2M11/6VXNdfXh4j+Kz8H4l/5GlX5fkjvfhX4B0nxpqUMOq6v9kE8rQRWdrg3EjBC5Y5BCoB/EQckED1rI8C+EU8XeKRprzSRQqskriJQ00ixqWKRg8F2xgZ+vOMV0fwE0e/n+I2jX8djcSWMckqSXSwsYkbym4ZwMA8jqe4qDwD4ce18czR6rbXFnqMNtLdWFnMz2rXM4/wBWgbKsMnJGCCSuM04wTUdOv+RNDDxqUsPJ095NPzVk9/vsUJ/C+k6l4I1HX9PS+057C5jt3hvpkmWffjhGVEwy5yVweCDxXJ2Nqb69gtxLDAZpFj824cJGmTjczHoB3PpXr3inVdU8VeA9QuvHNlJpt/YzqdLLK1tJcGR/3sYjPDALj59uRxknnPmF1/Z1+0NvpGm6hHdyOEVZrtbjfnjaFSFTuJx3P0qasUmrHPmFCnTqRcOqTtZpvV9ErJ9N9dzo/HngnSPDPhvw/qGl6lLqpv2uElnZQkJaJlGUXG7bkkZJOcZ46UXHhfQPDdvoCa01/c3Oq26XbyWUqRx20TnCffRi7YBJ5UdB71t+MvDerw/CPwakmk3qNZtfPcqbdwYVMgIaTj5QQCcnHSqmj/8ACR+IrXRYNR8N295Y2kYW31fVLeaOOC3HzZaRWRGjVQSN+e45zitOVc23RHdLDwjiHFU7Nxi0rNpaK/d99X1OQ8ZeGZvBvibUNGnk857V9olC7Q6kAq2O2QQcdq6+T4XWVx8M7TXbC6uJNaaB7yazkKlWgR2R2QBc5X5Sck8E1gfFHxFb+KvHmr6jafNbPIscbf3lRQgbHbO3P411V94kuPCOgfDXVLcB2hgut8bfdkQzYdT7MpI/Gs4KPNK+3/BOWhTwqr4hTV4K9n2vJJNelzkdS8M21n4D0bW45JWu726nheNiNgVMbdoxnPJzyajm+HuvwwzO1iPMgi8+W2W4ja4jj4+ZoA+9QAwJyvAOTxXqnjC20fw5pfgO7s5g+hSau+oRtj7kLNGxQj1X5lx/s1naXpF/ovxiu/E2oKyeH4p571tWb/j2kgkVvLCv91yQ6qFUkknGOtaukr29P+HOypltJVFB/wB1Pl2V0m29HoeV6l4fv9JtLC5urfyoL6PzraQOrCRM4J4JwQexwR6UmvaDf+GdSksNSg+zXkaqzxb1cqGAYZKkjOCOOten/D61tfHOg29rdbIrbw7qZv2EhyEs3VndR7bkH/fVcH4zg1a9vB4i1KAxQ61JJc2zmRWyoOCMAkgLkDBA6VjKmlHmX9f0zy8Rg6dOgq1O7UrW8ktHf52sP8M2uix6Drt9rAjnlWEQWFsJispnY8OFUjKIASSeOQOSal8Laf4a1jUdK0u5j1Vrq9kWF7qKWNEikdtq4jKsWUErk7wTk8DHPKV6p4I8Jah4V8Pw+LhpN3qmq3G5dJtYLZpUiPT7RKVBAA/hU9Tz05Dp++0rbDwMZYipGMYLlivedr6Xu369Ecjb+ELWPxbqelajrFvp9pp8kqzXkgyXCPtwiA5Zz2XPrzxT/iZ4XtPBvjO80qwkmltYVjZWuCpc70VzkqAOrelZn9g63qWsXFt/Z1/c6mCZZ4RbyPMMkZZlxuHLDk+ortvj7pN7b/EC+vZLO4isZUgRLl4yImYQrlQxGCRg8exo5fcbt1HKjGWDqzjTtaS11vbXT5afM8zrkNU/5L98EP8AsZrX/wBKrauvrkNU/wCS/fBD/sZrX/0qtqeH/io7OGv+RpS+f5M/U2iiivcP3gKKKKACiiigAooooAKKKKACiiigDh/jp/yRP4g/9i9qH/pNJXiP/BOn/kietf8AYwz/APpNbV7d8dP+SJ/EH/sXtQ/9JpK8R/4J0/8AJE9a/wCxhn/9JragD6mooooAKKKKACiiigAooooAKKKKACiiigAooooAKSlooAZtr85v2utYfxz+15baJctusPC2lxOkGcr5rqJS2PUmWL8EFfoz93rX5p/G/wD5Pj+I2f8AoH2n/pLZV7eS041cxowmrq6PouHaUK2a0ITV1zL8CSjFI3SprXyvtUPnf6neu/H93PP6V/Rcnyxuj+sJS5Yto7PT/g9rVxodvq99d6boNjc/6h9WuvJMoxkFRg8fXGRz0wauaD8FbzVPGB0G71K2t2Nk19HdWoFxHJGCAMcjqc8+3Suw+ONtp83jrTb7WDqMvhabT41tJ9L2EbuSQpb5enJ74K10PgfwFZfD34zPp1hcT3MEuiST7rkqWDFwCMqoGOB2r85qZzifYOr7S0pJtJR0Vul77rrdH5TV4gxf1Z1va2lOLaSjordLt7rrdHzVIm1mGMkHFdX8M/AB+IniCXTBff2eY7Z7jzjF5mdpUbcbh/e657V6THq958Ofg3oGreGESO/1K7kF7feQsrZDMAhDA4HygY9uOTXoGkWFtb/GaxvI7WO21G+0Bp7y3jGB5m5Bkj1PT/gNdmMz6rGlP2ceX4kne7vHe6a0XY7MfxNXjQqKlDl+JRldN3g9bxasl23Pkt1KyMv904+tJ3r6B/tHUfH/AMHfFLeILaGOfT71Y9P/ANHWHyW3KPLUYGMZ288/NyTXd+FtOuU1KfwzrmtafeY0zfJ4ctNJKQQqQAGE3f0weuegrSrxE6MHz01zJtOzb0SWqaXn1sl3NqvFjw8G6lJc0W00pN6JRd01Hz1vZJ6XPnDUfh+2n/DfTPFhvQ63ty1t9l8nG3Bf5t27n7nTaOtYvhjw7d+LNcs9Is2jW5um2IZSVXOCckgE4wPSvTfE2F/Zx8NKB8o1OUf+PS1zPwN2r8WPDu77vnN/6LavQw+NrywWIrN3cXO3y2PUw2Y4ieX4vEyd5QlU5dFstl8ixqfwO1zT9P1G5tr7SdXOm5+1wafdGSWHGchlKjBGDx14PFee+nFe5+J/iJ4c8C6v41t9DsdRm17UZ5YJ7i9ZBDGdzAlApyRkkgMM9MnsZfHniy68P/DnwHptk8NpHqunCK8uPKRnMQVFKAkHA+djxznGMV52DzTHxUFVp83tH7rfu6Wu9FfTseXgc6zOKpqvS5vaP3W/dduW7dlfRdNFc8HwO1Jzya+pdQ1zUfDPxV8P+DdIs4V8KzQIGtVt1ZZVKtvcsRnjGSc845zmsJPDtt4y8O+OfBukqjXGk6l9p06MdApY7kHsPnH/AAIVrHiF6SnStFpO/Ne0W7XemjT6fiaw4rdlOpRtFpSvzXtFu13po07afieL+CPDdl4o1Z7TUdat9BgWFpBdXIBDMCMKMsoycnv2rB8sI5VTkZxn1r6r0m+gj+My+HbIKLLQ9Da3VQP4z5Zb9No/A1xseq33gP4M+HLzw1bxvc6rfOt7K0AlMp3OFiIIPBxt9eDjBNYU89rSm2ofFy8qbSSupO7dr6pHPT4lxEqrfs/j5OVNpJXUndu19Ur2110PL/iR4Ff4e67DpjXn24yW0dx5nleXjcWG3G49NvXPeuU/U19Wahoun658fo21KKMta6GlxDE8ZdVkDkBtvfbk4HXOMciuS8feItD8QfDvWIL3xE3ibWbSeN7W4j0OW0NsS4BjY7doBGR8xH4nFLB8QVJKlSnBybS5n6vyVrL1RGA4orNUaNSm5yajzSV/tOy2VrLrdryPAdvOe9IMnII4r6J+Mnjm60zxjpGgR2SXGjzQ21xeWcVuryXmHyFJIJOAgwB15B4rN+NV5P4w8Hprum6tDqPh5LpYxazWQgnsZAuCgbgsOeQc9sEjNd+HzqpUdFVKXLGps+Zv06bvXRvY9TC8RVq06HtaKjGrs+Zu3ZfDu9bJ20630PCcbazPEWjR+IdDv9OmUGO4iZBns38J/A4P4Vp/xGjhq+mrQjUpyhJXT3PsMRThWpThNXTVmfRv/BO3xhdeKf2cLO2umaR9D1K40xGY5OwBJlH4CbaPQACvp+vj/wD4Jf8A/JA9f/7Ga4/9JbSvsCv5gl8TP42npJoKKKKkgKKKKACiiigAoopKAFooooAKKKKACiiigAooooAKKKKACiiigAooooAKKKKACiiigAooooAKKKKACiiigAooooAKKKKACiiigAooooAKKKKACiiigDzv4ifHrwH8KPFnhLw54t8QR6NrHiq4Nro0ElvM63MoZFK+YiFI/mkQZdlB3VveIviBoHhLXvDmjatf/ZdS8RXT2Wlw+TI/2iZImlZcqpCYRGOWIHGM5wK+b/2qfhfo/wAZv2i/hd4N1+Mvp2reGvEkDSJjzIH22hjmjJ6OjhXU9iorgdI+J2s+LPiT8AvCPjRx/wALH8DeM7zRdf4I+1kaTcm3vkGB8lxFtkHHUsO1AH3pRXwmvibx58br/wCLmqWGg/FK71jSfEF/4f8ADV14T8S2WmaXphsztiMlrJqFv9odpSXlM8MqlWCL8q4roPHHxKmPxR+GPhn42+M/+FaaXN4H/tjU7Wx8TnREl1zfHHJFLd20yN5aAylEEgR2DEeZs+UA+zKK+CvBPiPxr4L/AGY/AVoninxTBq3xC8fpoMXibxJfXN3qQ0ma6nMNxGt0zCB5LWFAu1QP3gcDcd1eq+KNLuPgn8fPhfoOia94qv8Awz4+/tDRtV0nWPEN9qflvDavPFdW89zNJNbyDDq3luqsrKcBkBoA9y8PfEzQfGWl+Ir7w/czawugX91pd9Db20iyC7t+JYUV1XewOACuVJPBNW/APjD/AIT3wdpPiH+xNY8Of2hCJv7L8QWn2W+tskjZNFk7G46ZPUV8vfsg/DzTNB0b40azZ33iD7dp/jfxHZQC48SajPDsVgFd4ZJ2jkl9ZnVpCeSxNW/hj470XVP2S/gtdfETxz4qW91vSoSbXRb29k1fXZ/LDHDWatfyFMb2MDDjPmZTIoA+ofFHifTPBnhvVtf1m5+x6TpdpLfXlxsZ/KhjQu7bVBZsKpOACTjgGuc8T/Faz0PwLpPi3TNF13xhp2qNafZYPDtg1xctFcFdk5iYqVjVXDOTyq5JHGK+QNP14/EL4BftXeFbjWfGGoeHPCf22fQ5PEF5qVnqsMUmmG4+zXDTGO5kiWQuAlxu3IQG3riur8VabN8Kf2Mvh/f+F9c8R2F7qV54SM9xN4gvrlwstzaJJHGZpn8qJlZlMUe1CDjbigD7Por5stPtnxz/AGkvid4Y1vX9c0/wv4HttLtrLSdA1i60lprm6ga4kuZprSWOWTC7I1QvsGGO3d81eJeNvid46sfgT4t8M23jPXbfVvCHxT0/wlY+KlmAv5rFri2aMTPjbM6pNscuCJAoLhizZAP0Aor5rtbO++D/AO1R4E8NaX4k8RaroXi7QdUk1Ky8Qaxcakv2q0aB47mIzu/kMRNIrJFsjIK/INq47X9rbXNR8M/sxfFLVdJvrrStVs/Dt7PbX1nM0M0EixMVdHUgqwPIIORQB6/VPUrz+z9Pu7ryZrnyIml8m3TfLJtBO1F7scYA7k18e+OPDfirwdrXwDudM+JvjCPVvGt6uieJLu41FriG8jksGuGlitJN1vaSq1vhHgjQrvbO/Jz1vgfVNS8BftEfFH4c2Ot65qHhiHwjZ+IrKPW9XudSuLK6d54ZRFcXDvNsYRRtsZyFYEqF3GgD0uP9oPSY9N+GlzqPh3xJodx48v8A+zrHTdWsUt7uym8mWbF3G0mY/lhb7u45K8YOR6tXwn4X17UvFHwt/Yk1XWdQu9V1W81uGa5vr6dpp53OlXmXd2JZmPqTmhfE3jz43X/xc1Sw0H4pXesaT4gv/D/hq68J+JbLTNL0w2Z2xGS1k1C3+0O0pLymeGVSrBF+VcUAfdlc1rHxD0DQPGHh3wrfX/ka94hS6fTLXyZG+0LborzHeFKrtV1PzEZzxmvmD4r6r8RtLm+H3iX4l6L4ym8DL4WjTxJZfDnVJre60fXGeIzXVwtlOk09sieYP3TSImx2KNlTVL4leEfDPxN/aQ/Zs1e18R+Itb03X9F1mZNWs/EV9YvcxJZW7RTRi2lhWBnDZfyVj35w4OAAAfaNFfM+k2lz8Zf2h/iR4Q1bxD4gsfCngGz0mysNL0XXbzTZZ7i5tzPJdXFzbzJPMQuxFV5CvDEqWO6vF/G3xO8dWPwJ8W+Gbbxnrtvq3hD4p6f4SsfFSzAX81i1xbNGJnxtmdUm2OXBEgUFwxZsgH6AUV80Lb33wa/ai8E+HtM8ReJNY0HxZ4e1SbUrDXtYuNTBurNoXjuIfPdvJZhNIrRxbIyCvyDauPDfBHij4u/F74N23xM8LeGPiZffEnVL19T06+TxRYQeGxElwUWz/s99RRPI8lChZ7XzS5Z92cNQB+hNFfIXxq8Tav8AD/41atr/AMS5fHWnfDOa3sR4f8TeDtQnTT/D0yI5uW1K2gf94Gl8vEk8M8JDIhAG8H63hlSeNXjcSRsoKupBDA9CCKAJq83/AGgPi5N8DfhLrnjSDwzqfjCbTVjZdI0lGaaUM6qWJCttRQS7MQQApr0ivOPj5efEey+FOtXHwnstM1Lx0oj+wWurMFhcF1EhyXVdwQsy7jtyBnNAHw54s/b08M+OP2kvgf4u8P8AxPuvDfwyk07UpPFGj3lwYBbTQQySCO5gGdzsXjRNu7eQAhJFfWP7Lf7V2mftV2vizUdE8La5omhaTepb2GqarAUi1WJlP7yI4wGVkYMgLFQYySC+1fzi+Kv7HerX37V3wo8NfErx99s+I3j+3v8AUtU1bTLCBbWxuI4na0WOEIqyr5sRDkhd4OAFxk/ox+ybpvx28P6L4h0L41TaDqC6VPFa6FqujIsb39uEO6SREwqqPkVR5aNlXyCNpIB79RRRQAUUUUAFFFFABRRRQAUUUUAfljpf/JfvjcO//CTXX/pVc12FZfx20WT4M/tX+JTqCGDQ/GG3UbO8bhDIxy4J6DEhkB9AyE8GtSvFxUWpt9z8P4pozp5jOpJaSSa+SSCiiiuQ+QuwooooC7CiiigLsKKKKBBRRRQO7CiiigLsKKKKAu1sFFFFAXYVx+qf8l8+CP8A2M1r/wClVtXYVifB3RJfjN+1R4Qt9MX7RpHhGb+1b28XlEaNlYDPfMixKP8AgR6A11YWLdRPsfXcLUZ1MyhOK0im381Y/TmiiivbP3EKKKKACiiigAooooAKKKKACiiigDh/jp/yRP4g/wDYvah/6TSV4j/wTp/5InrX/Ywz/wDpNbV7d8dP+SJ/EH/sXtQ/9JpK8R/4J0/8kT1r/sYZ/wD0mtqAPqaiiigAorE8Ya9L4X8M6lq0OnT6rJZwmb7HbkCSUDkhc8ZAyfwr5O1D/goY+10svAoV/wCGS41TIHrlREPfvQB9mUV8PWP7anxR16Rl0jwTp96eirBZXU5H12yc9R/k1Lc/Hz9o29k3Q+Bry0U8BYfDlxtH/fef50AfblFfMXwD+Jnxk8R/ECGy8c+H76y0Ka3kbz5tIa2WOQDcmXIGOhGD619O0AFFFZmva9p3hjSZ9U1W9h0/T7cBpbm4cIiAkAZJ9SQPqRQBp0VmaJ4i0zxNp8d9pN/bajZyfduLWVZEPtkHr7Vp0AFFFFABRRRQA31r80fjh/yfF8Rv+wfaf+ktlX6Xetfmj8cP+T4viN/2D7T/ANJbKveyD/kZUfU+o4Y/5G+H9SWiiiv6KP6tOs8O/Frxd4T08WWl61LDajhYnjjlC+yh1baPYVFH8UfFC69JrP8Aa0n9pvAbYztGjfuyc7QCpUDPoK5fke9GCe9ee8BhHJzdKN3u7LX1PLeV4FylN0I3lu+VXfrodP4X+J3ijwXbTQaPq0lrbytuaJo0kTd3IV1IBPfGM4qKz+I3iOz8QXGuQ6rKmqzxmKS6ZVZipx8o3AhegxgDGOK53+GkIDLg03gcLKUpulG8t3Za+o3luDlKUnRjeWjdlqvPTU6fxF8TPE/izTYrHVtYlu7SIhljKImSBgElVBY+7E1qx/Hbx1HbxQjxBKUiXYu6GInGMfMSmTwf4s+vWuU03w7q2sRySafpt5fRRnDvbQNIF4zyVBxx61VtLO51C8S1tbeW4uJDhYYkLOx9Ao5JrneDy+SdN04NR1tZaX306HK8Dlcouk6UGoXdrL3b7u3S5oXXi3Vbvw5baFNd79Kt5TPFb7FAVjuycgbj95uCcc1W0XWrzw9qlvqWnz/Zr23OY5NqttOCOjAg8E9RUeqaTeaPciDULSeyn2hvKuYmjbB6HawBxVUjOOK7KdOhKm1TiuWV77Wd9/W56FOjhpUnGnFcs7t2Ss7736O/Us6hqVzq2oXF9eSebc3MjSyybQuWY5JwAAOT2q5rHijU9csdOtL658+206PyraPYq+WvHGVAJ+6OuTxWXj3oxV+xpe6+Ve7tpt007aaGnsKN4vlXu7abaW07aaHZWXxk8ZafpI06316dLNU2KCkbOF7AOV3DHbnjtWN4Z8a6z4P1KTUNIvntLuVSkku1X3KSCQQwI6gc4zUdx4T1a18N2+vzWbLpNxIYorjemCw3ZG3O7+FucY4rKPTpXHTw2DnGcacItN2lZLVrdPzOClg8vqRqRpU4NSbUrJWbW6duq8zd07x3rul69d6zaag0WqXYYTXBRGLBiC3BUgZIHQcdqteHfid4p8K6bNp+l6vLaWcrFmiCI3J6lSykqf8AdxXMZA4pOSK2lgcNNNTpxadt0um33dDaeXYOonGdGLTtul026dOnY6G8+IPiG+1631qbU5n1WCMRJcqFVgozgHaAG6nOc5zzmrXib4peKfGFitnq2rSXVqGDeUsccYJByMhFGcH1zXKj5eKPel9RwvNGXso3jtotPTsL+zcGnGXsY3js7LT00NzVPGmta5rVtq17fNLqNsqLFcKioVCklcAADgk9qs+KviR4l8aWcNpq+qvd20Lbki8tEXdjGSEUZOCevqa5rr0NH6VSweGTjJU1eO2i09OxawGFUoSVKN4fDotPTsLRRRXVP4WdtT4Ge1/8Ev8A/kgev/8AYzXH/pLaV9gV8f8A/BL/AP5IHr//AGM1x/6S2lfYFfy7P4mfxhU+NhRRRUEBRRRQAUUV4p+1p8cJPgR8I7vV9PVZPEF/MunaWjLuAncE+YV7hFVm9CwUHrSbsrsDY+LX7Sfw7+CjrB4p8RQ2uosu5NNt42nuSOxKIDsB7F9oPY14rcf8FOPhVDMUj0bxZOo/5aR2VsF/8euAf0riPg3+znYaHa/8JH42hXxN421E/abu41P/AEgQO3JUBsguO7nJyOCB19sit4rWIJDGkSf3UUAfkK/J8fx/hsNWlSoUnNLS97J+mjPpqGSTqQUpz5W+lrnD/wDDz/4Wf9ADxh/4B2v/AMk0f8PP/hZ/0APGH/gHa/8AyTXec0c15v8AxEb/AKhv/Jv+AdP9gf8ATz8Dg/8Ah5/8LP8AoAeMP/AO1/8Akmj/AIef/Cz/AKAHjD/wDtf/AJJrvOaOaP8AiI3/AFDf+Tf8AP7A/wCnn4HB/wDDz/4Wf9ADxh/4B2v/AMk0f8PP/hZ/0APGH/gHa/8AyTXec0c0f8RG/wCob/yb/gB/YH/Tz8Dg/wDh5/8ACz/oAeMP/AO1/wDkmj/h5/8ACz/oAeMP/AO1/wDkmu85o5o/4iN/1Df+Tf8AAD+wP+nn4HB/8PP/AIWf9ADxh/4B2v8A8k0f8PP/AIWf9ADxh/4B2v8A8k13nNHNH/ERv+ob/wAm/wCAH9gf9PPwOD/4ef8Aws/6AHjD/wAA7X/5Joj/AOCnnwskkVW0PxdGGOCzWVrhfc4uSfyrvOabJGJkZHVXRhgqwyDT/wCIjf8AUN/5N/wA/sD/AKefgbPwr/bC+Fvxc1GHTNH8Q/Y9Ym4j07VIjbSyH+6hPyO3+yrE+1e1/wA6+K/ix+zx4W+J2lzEWMGka6oLW+q2cQjkVx037cb1zjg8jsRXa/sR/GjXfGuh6/4F8ZytP4v8ITi2kuJGLPc2+SqszH7zKykFu4KHkkk/e5FxFhs9i/ZpxnHeL/Nd0eHjcBPBtXd0+p9Q0Vwnxp8Y+Ivh/wDC3xD4g8J+Frnxt4hsbfzLPQ7Vtsl05YLj1IUEsQMsQpABJFfnH8Vv27vDXj744/AHxVeav4g+Gv8Awjd5qH/CbeF75riKSzMccMkavGoHnrIRIi/LuPAZVzivrTzD9V6K+e/2WP2mte/aTm8T6lcfDXWvBng+3eJtA1bVl2NqsLBgzbCBgjCn5N64bG7I5+hKACiiigAooooAKKKKACiiigAooooAKKKKACiiigAooooAKKKKAOJ1z4W6V4i+J3hTx3cz3qav4ctL2ztIYnQW7pdCMSGRSpYkeUu3DDGTkHtyvi79mPwf4y+PXhH4uXDahZeLPDcTwxfYpY0t71SkiL9pUoWcoJZNpVlI3kHIwK9gooA8gvP2dbW18W+INd8K+M/FPgL/AISKVbrWNN8PvZG0vbkLta423NtM0MrptVnhaMtsUn5huryX4o+D7bS/2l4NV8WaP49TwYnhGDStJ1rwRca7cXFxPHcM8kV++mu1wSqurRtKNrb5SWZh8v1zRQB8xfCj4Uaj8XPhR4s8PfEW38Rp4Xl8SSX3g2TXryZdfsLNCklrO8zkzpIk3mNGJyZQm1ZARla9O8K/A210Xxra+Ltf8Ta9498SWFrJZabfeITaKNOikIMwgitLeCINJtUNIyNIQoXcFyD6fRQB5d4T+A+n+CfE3i7UdH8Q65aaP4ou7jUb/wANlrZ7AXk6Is1xGzQGdGYpu2ibZuZjs5wMCH9lHw9pvhP4a6RoniPxF4f1D4ewyW2h+ILGW1e+WGSExSxyrNbyQSK67ScxcFFK7cc+4UUAeReCf2afC/g+1+INtPeaz4lXx5tOvtrl2srXTfZhbyEFETYHXJKrhVJxGsaBVFJf2YdMuvhTp3w+1fxj4p8QaHpl5p11YTag9kLm2WykikggDxWqb0zCoYyBnIJ+cHke1UUAeW+KvgPZa348n8a6F4n17wJ4pu7NNPv9Q8PtaONQgRi0SzRXdvPEWQltsiorgMV3FeKzNS/ZZ8Gah8M7HwQkmqW2nwa3B4juL+O5El7f6hHcLcNPcSyK/mNJIuX4HHyrsAUD2WigDidc+FuleIvid4U8d3M96mr+HLS9s7SGJ0Fu6XQjEhkUqWJHlLtwwxk5B7W/if8AD3T/AIr/AA78R+DNWnu7bS9dsJtPuZrJ1WdI5FKsULKyhsHjKke1dXRQB594k+DOi+KLv4fXF1d38beCb9dQ05YZEAlkW2ktwJsody7JWPy7TkDnHFJ/wpnRR8VNf8fG61A6xrWhw+H7iHen2dbeOSR1ZF2bg+ZWySxGAOK9CooA8f0X9mXwvofhn4UaDb3+rvZ/De5S60h5JojJOy28sAFwRGAw2zMfkCcgduCt5+zra2vi3xBrvhXxn4p8Bf8ACRSrdaxpvh97I2l7chdrXG25tpmhldNqs8LRltik/MN1ev0UAeXePPgg/jS3a1tPiB408LWE+mDSbu00m+gmW6gAZQzNdwTuku12BmiZJGyCzMVUrU8Sfs2+G9TsfAEWg3+reBrzwJG9voGoaBJC01rbvB5EkBW6imjkRkCZ3ozZRSCDnPrlFAHlXiT4B2eqeNm8ZaJ4r8ReCvFdxYR6bqOq6EbNm1OCM5iE8NzbTQlkJba6Rq4DsuduAM/Uv2WfBmofDOx8EJJqltp8GtweI7i/juRJe3+oR3C3DT3Esiv5jSSLl+Bx8q7AFA9looA4nXfhZpXiL4neFPHVzcXqav4ctL2ztIInQW7pdCMSGRSpYkeUu3DDGTkHtx+g/s02PhG4vLbwz428XeGvCV3fvqEnhLS7q1SwR5GDzJDK1ubq3jd9zlIZ0ALts2g4r2aigDyP4k/s82nxTm1W01jxr4tTwprEkL6n4Ut7q3+wXYTZmPe8DXEUbiNQ8cM0an5jgF3LerQwpbxJFGgSNFCqqjAAHAAqaigAooooAwNQ8D+HNW8Q6fr99oGmXmvaepSz1W4so5Lq2U5yI5Su5AcnhSOtb9FFABRRRQAUUUUAFFFFABRRRQAUUUUAef8Axj+CfhX46eEn0HxPZtNErGS2u4GCXFrJjG+NsHB9QQQe4NfIOofsG/F7wzcNaeEfiJo97o65EX9spJHKi9lwIpRwPRgPavv2m/j+lRKKlo1c562Ho4hctWCkvNXPz7/4Ys/aH/6Hjwf/AN9Sf/IdH/DFv7Q//Q8eD/8AvqT/AOQ6/Qeio9lT/lX3HH/ZWA/58R/8BX+R+fH/AAxb+0P/ANDx4P8A++pP/kOj/hi39of/AKHjwf8A99Sf/IdfoPRR7Kn/ACr7g/srAf8APiP/AICv8j8+P+GLf2h/+h48H/8AfUn/AMh0f8MW/tD/APQ8eD/++pP/AJDr9B6KPZU/5V9wf2VgP+fEf/AV/kfnx/wxb+0P/wBDx4P/AO+pP/kOuG+LnwV+MnwN8N22veJ/Fuh3VhcXa2KJpKh5RIyO4JElsg24jbvnJHFfqBXyz/wUW/5Inov/AGMMH/pNc0eyp/yr7g/srAf8+I/cv8j5l+EfwV+Mnxy8N3OveGPFuh2thb3bWLpqyhJTIqI5IEds424kXvnIPFdz/wAMW/tD/wDQ8eD/APvqT/5Dr2H/AIJ0/wDJE9a/7GGf/wBJravqaj2VP+VfcH9lYD/nxH7l/kfnx/wxb+0P/wBDx4P/AO+pP/kOj/hi39of/oePB/8A31J/8h1+g9FHsqf8q+4P7KwH/PiP/gK/yPz4/wCGLf2h/wDoePB//fUn/wAh0f8ADFv7Q/8A0PHg/wD76k/+Q6/Qeij2VP8AlX3B/ZWA/wCfEf8AwFf5H58f8MW/tD/9Dx4P/wC+pP8A5Do/4Ys/aH/6Hjwf/wB9Sf8AyHX6D0Ueyp/yr7g/srAf8+I/cv8AI/P+z/YP+MXiScWnir4i6JY6S2BK2jpJLKw7jb5UI592x7V9c/BP4F+F/gL4VOi+GbRlMrCS7vrghri7kAwGdgBwOcKAAMnA5JPomP8AOKdVxio/CrHXRw9HDrlpQUV5KwtFFFWdIUUUUAFFFFABRWP4g8WaL4StVudb1ex0iBuFkvrlIQx9BuIyfYV5Hf8A7ZfwwsdatNOh1a6v1nkEb3lvaMILfJxl2faSB1yobigD3SiqtpdQX9rDcW0sdxbTIskU0bBkdSMhlI4IIOQRVqgDkPHHxW8JfDWOJvEuv2ulGUbo4ZCXldemRGoLEZ7gYrxHxZ+3t4M0lpI9C0rU9flU4WRwtrA49QzZf80Fe0fFD4U6D8XPDp0fxBbyPEr+ZDcW7BJoH/vIxBAyOCCCD6cCuU8Lfsp/DDwn5Tx+GYdSuEBBm1V2ud+TnlGPl+g4UfqcgHzF4y/a68e/F3TdW8L6B4XtorXVreSzeCzglvLvy5FKsoYYBJVsZ2e4x2w/hh8D/j1pmjiy8OprXhjS5bk3DrJqH2AeYUUFmj3Bzwij7p6fWv0N0/TLTSrOO0srWGztYxhIbeMRovOeFAwOauUAYXg9NdTw5ZJ4lNk+uqm25fTnZoHYcbl3KpGRgkY4JOK3aKKACsfR/CeieHWdtK0fT9NLkljZ2qREknJJ2gVsUUAFFFFABRRRQAV598Yvg3o3xo8PxaXrE95a+QzSQTWkxXY5GMsh+Vx06jI5wRk16DRQB+a3ibwv8Qv2RPHEV1ZX3lR3KkQX9sC9rdx5P7uRWABYcEqemQQehr7d+BPxq0342eEf7RtkFrqdsRHf2O7d5LnOCD3VsEj6Edqn+PXw3tvil8MdY0mWBZr6OF7mwb+JLhFJTH15U+zGvhH9ln4kXHw5+L2khpTHpuqyrp97GehVzhGPptcqc+gI70AfpnRRRQAUUUUAN9a/NH44f8nxfEb/ALB9p/6S2Vfpd61+aPxw/wCT4viN/wBg+0/9JbKveyD/AJGVH1PqOGP+Rvh/Ulooor+ij+rQooooAKKKKAPoD4D+Ih4T+FviLVWxsg1G3EhI6IzRK/8A46TVuLwefhr408beLWRRZWcHnaezfdkkn6Af7pyv4ivIdF+IB0j4fa74XFj5o1SWOU3Xm7fL2lDjbtO7O31HWtbxd8Zb7xd4G0jw5NaeV9hZDNdibcbjapVcrtGOuTyckV+e18pxk8VVnBWjUlaWq+G0Xffya+Z+V4nJMfUxlapTjaFWVpar4LRd9/KS76nqnjrwHB8RvjtFa3e/7FBpUdzJHEQrS4dgFyemSRz6A9Oo57x18IbNPAd/rMPhl/CV/YzIot31MXa3KMyrkncdpBPTj8c1y998dru4+IEHie30uOAfYxYzWUkvmJLHkkgttGMkjt27jisLxN408P6pps1to3g610SaZ1eS5N09w4w27CbgAmehx24rPDYDNaMqMLuMYpbNWWuqfvJa+kjLB5ZnVCeHhdxhFRVk00rN8ya5ktV1tLyse02v7P8ApOnTWGkz+F7jVY5oAbnxENSWLypCD92HdyAfUHr/ABVl+DodG8K/Dv4hade6KNTXTLryblvtjJ9rUOQvKj93tH93r3rh774w6V4ghs5/EHg221jWbaIRC/N28SvjoXjUYb3BOOTjArL8G/E+Lw3a6/YXuhw6ppOsENLZJKbcR4JICkAkAZwB2wMH1hZdmdWnL6w5Npxdr2vaV20+bTTyj6GaynOK1GaxTlJpxdua12pXbi+d20vbSK20ujrv+Ed0zUvhn4Oult7iKDUNeMMlq17M8SxNK42hS20ELgbgAT1zya32+HfgLUPHmteDLbRLq3u4bUzpqTXjsI22qQqoTggBgctk5yPQ15sfitHH4d0PR4dIEUOk6n/aEZFyW3DzHcR8rkYDY3EnpnFWrX4zG3+JeoeLxpIY3cBg+x/acbMqi53befu5xt71o8vzK83HmS95x97q2mr666X3Nnleb3qOHPH43G0/tOScb666X3+Z0/w++HOgyeE/D+o3vhy58Uz6tfNbTyW9zJGtgquV3MFx2G47sD3HGfPPirY6RpfjjUbDQ7IWVjaP5IUTtKGYfebLcg54xk4xXu/g2Oa8+F/hSGx0tvEEWZPtLWOstpwtA77iHCODIRk5B9PevCfixo+i6H461C00K4+02CENu8zzQrEZZQ/fB9yfU5rTJ8RVrZlUVWcnbmsr3Wjtqr6O22iubZBiq2Izesq1STtzWV21pK2qvo7Wt7qvuclRRRX6CfqIUUUUAFFFFRP4WRU+Bntf/BL/AP5IHr//AGM1x/6S2lfYFfH/APwS/wD+SB6//wBjNcf+ktpX2BX8uz+Jn8YVPjYUUUVBAUUUUAN718Yft/Mbr4ifAPTJPmtbrXZTKh5BxNZqP0dvzr7PFfGH7e3/ACVz9nb/ALDk3/pRYVwY5tYSq1/K/wAjah/Fj6o9OpvLZ7Uveuue1g8P6bYBLBNQ1G8XzMTIXAGM4A/z3r+UcHl8sbKc3LlhDVvV7uySS3bZ+k18SqCStdvY5HHy4pB930rrbRVvtf0tLrRUsSxYOvlFFlGOPlI7fj1rWm02G6j1lbzSreytrfd5FxHF5bcZwc9+3TivbocNyxEJzhV2bSumtkpO99tNNTjnmSptKUd9d13tp3PPenPWjr1r0BdKlHh/S5dO0iyvZJI8zNMik9sHJIz3rP03yotD1m/l0+za5hmACPEGVOQCoHYcnoacuG5U5xhUqWTi5Xs7WUeZ2fWyF/aSkm4x2dt1fe23Q49u3OKPWurmtbTxB4anvorOKzvLZ1VlhG1HBI7duv6VNrjWfhH7PZRafbXc3liSWW5TdknIwPTpXLLInCDrzqpUrJqVnrd2Sta97p3Nfr3M1BQfPdq2nSz3+447ryDxRzu61NfXCXV1JLDCttGxyI1OQPpXX6Hp0cnhuOewsLXUr/efOW4wSBk4AyfTFcGAy15hXnSpz0im7pNtpPot22b4jE/V4Kclvp6er2OK+hxRXWaNpdpe3mq391Z/Z4bNdxs8nG7B4PtwePeqK6xbapPDA+l2sBaZMPCu0gbhkN/eyK6ZZQqdOM6tVJzb5VZ6pO19tNTNYxyk1GDdrX20ur/MwfvdRR39q73xto9k2nzS2dtFBJZyqkoiUDKsoIJA9yP1qX+xrGz8M3cD20RvoLUTPIygsGbcQM9RjFenLhavHEVKDmrRjzX1s/Jeej+45lmcHTjU5Xq7W7ba/ivvPPq8i/Zzbyf2+PiZDGNkbeG0kZR0Lf6Ac/8Ajx/OvXa8h/Z3/wCUgHxK/wCxZT+WnV7Xh9pmlRf3H+cTnzz/AHaPqvyPqj4zaf451L4YeIbb4banYaN44kt/+JXe6pD5tvHIGUncpBGSoYAkMASCQQMV+XXx4/ZLOjftCfAHQvil4/1zxr448eXd5DruupdGP7JhYltI7MEfIscsjsMjBIHyqPlr9farTWNtcXEM0tvHLNCSYpHQFkz12k9Pwr+hD4Y8G/ZZ+GPxo+Fdx4n0f4mfES2+IXhqGSJPDl9LCf7RMfzFzcORnPKjBaQ5BO4Dg/QdFFABRRRQAUUUUAFFFFABRRRQAUUUUAFFFFABRRRQAUUUUAFFFFABRRRQAUUUUAFFFFABRRRQAUUUUAFFFFABRRRQAUUUlAC0UlLQAUUUUAFFFFABRRRQAUUUUAFFFFABRRRQAUUUUAFFFFABRRSUALRSUUALRRRQAUUUUAFFFFABRRRQAUUUUAFfLP8AwUW/5Inov/Ywwf8ApNc19TV8s/8ABRb/AJInov8A2MMH/pNc0AH/AATp/wCSJ61/2MM//pNbV9TV8s/8E6f+SJ61/wBjDP8A+k1tX1NQAUUUUAFFFFABRRRQAUUUUAFFcJ46+NXgj4b711/xFZ2dyg5s4382456fukywz6kY96+f/GX/AAUA0y1kaLwt4auL8AkfatTlEK8HqI13Eg+7KenFAH13RXGfCn4lWPxa8F2niHT7a5sklJSS3uk2tHIAMgHoy8ghh1BHQ5A7OgDzT46fE7V/hL4PbXNM8NP4hij3C4cXAiW0HG13G0llyecY6dRnNfJU/wAdvjr8b5JLfwxaXlnZOdhGgWhiRM8DdctkoeDzvUdfTj7+ZQykMAQRg+9fPX7UH7Vmj/s56da6Rp9jHrPi28iDWWlIdsUMf3RJLt5C8EKo5bBHAGacU5OyE5KKuzxnw5+w/wCOfF95/aPjPxBb6ZJMd0peRr67J/2jkL6c7z9PX2zwd+xX8OPDISXULW78R3ICEtqE5WMOOSVSPaME/wALbuOPXPwt4k/aK+Nvju4kub/x5eaFHJnbZ6MfsqxKewMeG4z1LE+9YH/Cd/FP/ornjD/wb3X/AMer3qeQ5jUipRpfe0vzPn6mf5dTk4yqr5Jv8j9e9J0my0LT4LHT7SCxsoF2RW9tGI40HoFHAq7X47/8J38U/wDornjD/wAG91/8eo/4Tv4p/wDRXPGH/g3uv/j1X/q7mX/Pv8V/mZ/6yZX/AM/fwf8AkfsRRX47/wDCd/FP/ornjD/wb3X/AMeo/wCE7+Kf/RXPGH/g3uv/AI9R/q7mX/Pv8V/mH+smV/8AP38H/kfsRRX47/8ACd/FP/ornjD/AMG91/8AHqP+E7+Kf/RXPGH/AIN7r/49R/q7mX/Pv8V/mH+smV/8/fwf+R+xFFfjv/wnfxT/AOiueMP/AAb3X/x6j/hO/in/ANFc8Yf+De6/+PUf6u5l/wA+/wAV/mH+smV/8/fwf+R+xFFfjv8A8J38U/8AornjD/wb3X/x6j/hO/in/wBFc8Yf+De6/wDj1H+ruZf8+/xX+Yf6yZX/AM/fwf8AkfsRRX47/wDCd/FP/ornjD/wb3X/AMeo/wCE7+Kf/RXPGH/g3uv/AI9R/q7mX/Pv8V/mH+smV/8AP38H/kfsPzSY/CvyW8O/tCfG3wPPHcaf8QL7WljxutdYP2pZVHY+buPPqGB96+4v2Wf2uNN/aCt7jR9StF0HxrYx+ZcaeGPlXCA4MkOTnAOMqeRkcsOa8vFYDE4JpV4NX+77z1MJmGFxybw81K33/cfRVFZk2vaZba1baRPqNrDq13E89vYNOonmjQqHdIydzKpZckDA3DPWvFfgB+1dp3xsHxOkv9F/4Q6z8CazNpF7e6jfI0L+UX3ylyqiMDZk54GetcJ6J77UL28UjB2iRmHIZlBIplpdQ3trFcW8sdxbzIHjmjYMjqRkMCOCCOcivNv+GmvhmusT6XJ4stre9hma3kSeGaNVdW2kb2QL175xQB6lRUUMyTxJJGwdHUMrDoQehqWgAooooAb61+aPxw/5Pi+I3/YPtP8A0lsq/S71r80fjf8A8nxfEb/sH2n/AKS2Ve9kH/Iyo+p9Rwx/yN8P6ktFFFf0Uf1aJ74pGBxwcGl6jrV3Q72303VILm8s11KCM7jau5VX4ONxHOAcEjuBjjNZ1JOEHKKu+xjVk4wcoq7XTv5alH60feznpXovxk1CTUpfC95JFFE82iwuY4UCIuWc4AHQDoBWt8M73WdQ1RJdV1CO90FLOQS6RDPHK00Yj2rGlrGSQc4Odq4wcn18J5pKOEWKcF10v26LTV/cfOSziSwKxrglvpza3T2WmrdvI8k/iJxn0oBLZBXA+tPkx5jYG0Z4B7V6h8K9cg/sfXtKg02CGb+xryW4vid0srAfKoJHyqAfujqRkntXdjMXLC0PbRhzfO39fI9LMMdLBYf28Ic1rdbWXf8A4ZHlvpgcUnO3pXR+BfDsOu6s8t8Wj0exj+03sw7Rr/Dn+8x4Hv8ASur+MmsnxBpXhDUTBHb/AGizmZYYwAEUSkIox2VQB+FZ1Mco4qGGjG99320bS872MamZqOMp4SMb827vs7NpebaT7W07nmVHPFdt8K7MW2p6h4glh8y20O1e65HBlI2xL9dxz/wGtD4gaUuua34b1zb5dt4hhhMpXjEysElxx1zipnmMIYr6u1pbfzte1vTUipm0KeN+quOlvi/vWvy2721POMjccde9Lwv416bdfDnQJPHl34Os7nUJL/8AeLBeyOgh8wIXEbJt3EYG0sGHzdBjrkf8Iromm+AtP17UHvp7y6nmt1s4JERcoQA+9kO0AZyMEksMYwamOaUZKPKneVrK2rum0/TR/qKGdYeooqMZXlaytq1JNp+js99upxOakt7S4vFk8mGSXy0Mj+WhO1R1Jx0A7npUffjpW7pvihdL8L6ro0dqon1B4y14r4YRocmPG3kE9eR2616NVzhG9KN3dfdfV/JHq13UhFOjC7uvuvq/ktbGDtHXvS9sGvT/AIV+INS1TXJjq1083he0spPt9u6gWyRCMhFEYG0EsBjAyeTzzXC6Pr+raW0ltpF1cWhuZF/49CVlc9FXcPmI56ZwTg4zXFHFVZTqU+RXjZ76a3620ate1up58cdXlOrS5FzQSfxO2t9L8ujSV7W6oyeR0pRjtXc/GAxr4ktI5PLbVY7GBdSeMABrnblzxwTyuT7Vwp+8K68JX+s0Y1mrcyuduBxH1zDwr2tzK/8AXl2HUUUV0z+FnZU+Bntf/BL/AP5IHr//AGM1x/6S2lfYFfH/APwS/wD+SB6//wBjNcf+ktpX2BX8uz+Jn8YVPjYUUUVBAUUUUAJXxf8At7f8ld/Z3/7Dk3/pRYV9oV8X/t7f8ld/Z3/7Dk3/AKUWFcGP/wB1q/4X+RvQ/ix9Uemc7unH1rrI9YsNY0+zS8vJtNvbRdsdxGjMGHT+HnOBXKcjOaMHr1r+UMFmFTAymopSjJWad7Ozutno0+qaP0qth410uZ2a2aO4uvE2n/2tobC7adLNWEtw8bDJKgZwecnH61zWvaxNqGoXP+lyzWzSlkVmbaFycYU9OKzPejn0rsxmeYrGwdOVkm7u1+iStq9VYxo4GnRaa1sra273/U666utI1fQtLt5tU+yTWsZUr9neTk49PpTNKvNLh0XUtMm1Dy1mkUpP5DnKjBztHTp3Ncpz1o69K2/t+p7RVXRjzcvK372qty2fvW26oj6ircqm7Xv00d79vzOlvNWsNN0GTTdNmkummcPLcMhQcY4UHnt/OrGpX+j+KEt7m7vW067RQjr5LSBsemPqa5I9qAuFArN57WkpU504uDSXLZ2STura3vd9yvqMFaSk1K7d9L679LfgT3wt1unW1Z3twcK0gAJ46/nW1oa6Xb/Z7o6vNYXCn97GsLNnnorL0BHrmue4pOV9683C454Wu68aafVJ3SWvSzvp6nRUoe0hyczX3a/ejtE8ZWVxrWoiaJ1sLyNYi2PmGBjcR+J/SsprfRtNmhmg1KS6dZkYKISiqoYEk568elYGOc5xQuecivTqZ7Wrq9anGUk202ndXd3az2v6nPDAwh/Dk0rJNd7adTvIPFenDxPqTyy7tOuo05MbY3Ko7Yz69qpp4mt7hfETzy7Xu1CQLtJyAGAHA44x1rkPfNHcV0S4mxslZpWvJ7PeSaa9Fdtepn/ZtFbX2S+63l1sri15D+zv/wApAPiV/wBiyn8tOr16vIf2d/8AlIB8Sv8AsWU/lp1fReH2uZ1H/cf5xOLPP92j6r8j7gpaSlr+hT4YKKKKACiiigAooooAKKKKACiiigAooooAKKKKACiiigAooooAKKKKACiiigAooooAKKKKACiiigAooooAKKKKACiiigBnbpR1FRXE0dtE8szrFHGCzyOQFCgZJJPQV+Xn7ZH7a+o/EvVL/wAIeDb17LwXC5hlurclZdVI4LFuohz0UfeHLdQq51KkKUXObskduDwWIzCvHD4aDlOWyR9kfFL9uD4U/C66uLGXWpPEGrQZV7PQ4xPtb0MpIjBzwRuJGORXiGrf8FVNHhP/ABLvh9dXa563erJAe/8Adif2/OvzlkkaQ/McD0pnH+RXzVTO0nalHTzP27A+F05U1LG1+WXZK9vmfob/AMPXU/6Jin/hRf8A3LR/w9cT/omKf+FF/wDctfnlxRxXP/bc/wCQ9X/iFuE/6CJfcj9Df+Hrif8ARMU/8KL/AO5aP+Hrif8ARMU/8KL/AO5a/PLijij+26n8gf8AELcJ/wBBD+5H6G/8PXE/6Jin/hRf/ctH/D1xP+iYp/4UX/3LX55cUcUf23U/kD/iFuE/6CH9yP0N/wCHrif9ExT/AMKL/wC5aP8Ah64n/RMU/wDCi/8AuWvzy4o4o/tup/IH/ELcJ/0EP7kfob/w9cT/AKJin/hRf/ctH/D1xP8AomKf+FF/9y1+eXFHFH9t1P5A/wCIW4T/AKCJfcj9Df8Ah64n/RMU/wDCi/8AuWj/AIeuJ/0TFP8Awov/ALlr88uKOKP7bqfyB/xC3Cf9BD+5H6G/8PXE/wCiYp/4UX/3LR/w9cT/AKJin/hRf/ctfnlxRxR/bdT+QP8AiFuE/wCgh/cj9Df+Hrif9ExT/wAKL/7lo/4eup/0TFP/AAov/uWvzy4o4o/tuf8AIH/ELcJ/0EP7kfo5pf8AwVV0mY/8TD4eXVouetrq6TnH/Aokr2z4Y/t0fCj4nXlvYpq83hvVJztS11yIQBm9BKC0fXoCwJ9K/HfH5fSnxymM/KePSuinnavacdPI8vHeF0o03LB17y7NWv8AM/oIDA4x0pex4r8r/wBj/wDbW1T4WapYeFfF17Jf+CZXESzTkvLpeeAyHqYs9U7Dle4b9Sba5ivLeOaCVZ4ZVDpJGwZXUjIII4II719LTqQrQU4O6Z+IY3BYjL68sNiYuMlumWqKKK0OIKKKKACiiigAooooAKKKKACvln/got/yRPRf+xhg/wDSa5r6mr5Z/wCCi3/JE9F/7GGD/wBJrmgA/wCCdP8AyRPWv+xhn/8ASa2r6mr5Z/4J0/8AJE9a/wCxhn/9JravqagAooooAKK57xZ468O+A7MXXiHWrPR4WBKfaplRpMdQi9WPPRQTXz148/b08L6P5kHhfSrvxDN8wW4uP9Ft89mAILsO+Cq/X0APqaivnb9m39pTWvjDdXVjrvhqW3dXbytU0u1lNkuAD5crEtsfHIOcHjocZ+iaAMfxTJrEXh++k0BLWXWFjLWsd7u8lnH8LbSDyMjr1xXw94k1D9o74ta3e6LJZatp0UUskE1vYoLGzTPLIZsgSLtxgF2yCMZ3c/fNFAHxV4G/YBvLiSK48Y+I47dN257PSUMjspHQzOAFbPojDjrzX0J4H/Zr+HfgFYmsPDdtd3iKB9s1IfaZSR/EN+VRv9wLXqNFABRRRQA0YFfjj4w8Wz/FP4veMvGV65me61CSO1DHPlQqdsaj6RhF/P1r9jsV+I3w7/5As/8A18N/6CtfTcOUo1MwjzK9k38z5biSrOll0uR2u0vkdRRRRX7OfiYUUUUAFFFFABRRRSuh2fYKKKKOZdx8r7BRRRTJCiiigAqHRfFlz8LfiV4T8b6fI0M+nX8fn7DjzYujofZo96n2apq5f4h/8gWH/r4X/wBBavBz6nGpl9TmWyv8z6DIakqeYU+V7u3yZ9Y/8FIz8Jo/iD4UlnuvG8Hx/WzjHhceBxI10UMsoh3Bv3e0ymX/AFZEp56jAr4X8ETa0194wT4/y+Nrb4XSeMbr/hKj4SS38s6/lfMF4U4CZ6BQRnd5fINfu5ceG9JutetNbn0qzn1mzikgttSkt0a4gjcguiSEblVtq5AODtGeleK/AD9kzT/gv/wtKHVNaXxtp3j3WptXu7DUtORYYxKXLxMpZxKDvwSQAcdK/ED91PQvhLe+DtN+Cvhe78GSP/wgtto0MmkySGYt9hWIGM/vv3n3APvc1+ZGmQz+JfHFrGoae4vb9R6l2aT+ua/Sz45agvg/4G+Km0+1EUUGltaQW9vHhY1cCJQqgcBQw6cACvg/9lfwy3iT48eGIWUhbOc3z54x5Slx/wCPBR+NAH6axxrDGqINqKAqqOwFSUUUAFFFFADTX5s/tGWL6D+214jlnBRda0q2lt9wxuCwRIcevNu/5Gv0lr5X/bk/Z91b4kaNpXjbwhC0/i/w0GItY1zJeW2dxRR/EyHJC/xB3HJIB78vxX1PF067V1Fp/I9TK8YsBjqWJauoyTfp1Pn5c96Pu9elcf4R+JWleKYFhkmXTtUX5JbK4Oxgw4O3PXn8fUV2G3AweRX9GYbGUMVTVSlJNM/rHC47D4ykq1CacWA+YVLZR27TqLmSWGDnc8MYkfocYUsoPOO4/pUVJ81dEnGSspWOmcoyi4qVjs/HGv6J4gsdIFnPfifTrKKyCXFqiLLsOSxKykrwem09OtJoGseGvDeuWus276tPJakTRWUkMSqZAMgNMHyVz6Rgkdq44fKtIFxXlxwNJUfYc75de2qe62/4PmeLHLaMaH1b2r5de2qe62/Faq+5st401lbi6NvqV3ZR3ErzPDazukeWOWwA2K2vAmvaJ4aj1CW8uNQa4vLGaxaOC0jZI9/AYM0qlsAA4wOuM9643nsKOfWtK2DoVabpr3U97W1sb18Bhq1J0IvlTte1ru3fRm5Z+LLvw7HfWOk3Cy6bdtGZVvbGF/N2cqWRt+MHOME+tavjLx9/wk3hzQtOSCGJ7KBknYWcMYLbyw8squVHqowCex61x3PGKMHBzTeDw0qkarS5k730u3a12N4DByqwryS54u99Lt2td99DsdJ8dr4e8CzaPp0QN9e3QmvJLm3iliaJBhEUOCD82GyQMHpWppfxATXtA0vRNThH2u11SG4spLW3iiiRS43oyoFAzktkA5PWvOu2DSxyNCyvGzI6kMrqcFSOhB9a56uXYWpeVvebvfrf17W0t2OWtlOCqqU/tuXNzdb+va2lux7F4y8UaH4S+LWsa5BDeSapbsyx2rBfI80pt8zzN24LtJbbt+93x04PUPFNpfeCtF0VkmFxZ3U00z4Xayvjoc9fqAK528urjULiSe6mknnkOXlmcszH1JPJNRehxzUYXLqNGMOaV5RS1v2TS+Wr8yMHlVDDwpuc3KcUle/ZNJemr8y3rAsDqE39mfaPsXHlfa9vm9BnO3jOc9O2Kqc0be44oGe9ezT5YxUea9j3afLTioc97d3qd9qXibw7ceF7HQrG51PTbKPEt2FsI5Gupv77v54yB2XHHuelTwH4k0LwqdQu5vtg1fBj0+6S1jlS3B6yFGlHz46ckD3rjO3IxSbcdK8r+z6fspUXUdpO7273fTW/nfTQ8b+y6PsZ0HVfLJ3e3e71trfZ3vppsX9X+xyT+Za313es5Z5ZLu3ETbic54kfdnnJJFUOntR81Or06fLCChzX+79LHs0eWnBQcr/d+ll+A37p5PFRXFylnbz3EzbIYUaR29ABkmluLiGzjaWeVIYl6vIwVR9Sa4a4uNX+NviK38AeALdtTvL5gt5fKD5FvDkbmZuyDu3foMkgV5mZ5nQy+hKpUlrbRdWzxs4zjDZXhpVKsle2i6t9ND6z/wCCZumz2P7PeozyoVjvPEFzPCSPvKIbePI/4FGw/CvreuP+Evw6sPhN8OdA8JaaxkttLthCZSMGWQktJIR2LOzNjtursK/nNu7ufydJ8zbCiiikSFFFFACV8X/t7f8AJXf2d/8AsOTf+lFhX2hXxf8At7f8ld/Z3/7Dk3/pRYVwY/8A3Wr/AIX+RvQ/ix9UenUUUV/HUt2fqy2Cge/SilVSzBVBZicADqaI76Aze/4RqKa6tZYZW/syWPznncjMYX7wJAxkHjp3FVrbSrbUbO9e0Mn2mBt6ROwO+LoTwPvDqa27eSGwtl8Nzvte4XdNNu4jlbBVevQYAP1qjo9vL4bNzqdyu2W3ZoYIm48yQjB+qgV9/PB4fnguRcjv7R/yOyul2tuvPQ+djWqcsve105fNX0+/r5ambrGnRaSttDuZrwrunXI2oTyFxjqB15rOrd1zTmv76G8tAZItRO5FZuVf+JST3zWHJC1vI8LjEkbFSM5wQcGvl8yoexxEuWNoJ2i1s1ZWd+73PUw1RTgk3eXX9fuehpX0FhazW8QczBYt0skLglmPO3kkKBwM4J68UXWnW7aMmoW3mxjzvJeKUhjnGQQwA4x7VW0nS59Zvo7WEfM3JY9AvcmtPX1mjhjtYbW4h062OFkliZd7HqxyO/Yeld9OHtsPVxEqSUNo2XXTrvZLc55S9nUhTU/e6+n/AAXsRaTptjq10lkn2iOaRDtmYjbuC55XHA4P8VY7fKxFdPDpN3oem+dFbTTahdJgNHGzLAh68gfeI/KuXdSjFSpVwcEEYINYZjQdCjSjUhabu3ZWVnay82tWzTDVFUqScZXj+vV+gtFFFfPnpBXkP7O//KQD4lf9iyn8tOr16vIf2d/+UgHxK/7FlP5adX6f4e/8jOp/gf5xPm88/wB2Xr+h9wUtJS1/Qx8MFFFFABRRRQAUUUUAFFFFABRRRQAUUUUAFFFFABRRRQAUUUUAFFFFABRRRQAUUUUAFFFFABRRRQAUUUUAFFFFABRRRQB8q/8ABQ74uXHw5+CqaJp0/wBn1LxRM1iXU4ZbVV3TkfXKIfaQ1+TrSeZJubpX25/wVO1hpvih4T0vJ222iG5A7fvZ5F/9oivjbwz4Z1Txlrtjomh2E2qateyeVb2luu53br+AABJJ4ABJwBXyec1JOUaK9T+g/DLBUaWHxGZVLXTtd9EldmSxyxxwKXnOa+rrD/gmr8W7zTI7ma68NafK67jZXF/IZVP90lImTP0Yj3rybR/2afHGqfGiL4W3Npa6R4okDPi+m/cbBGZA/mRh8gqONoPJwcYOPDlg68Lc0Gr7H6xQ4jynE+0dLEKXInKVuiW79F3R5V9eaOe/FfVuuf8ABNX4uaRplxc29x4c1eWJdws7G+lE0nsvmRIufqwrzn4H/so+Nvj3ceIrfRJNO0q40KWOC9h1qSWF1kYuNgVY3OVMbAhsY498DwWIjJQcHd7EU+Jsoq0J4mGIThC3M+13ZeerPF8+1L2wK+jPit+wv4/+DngLU/F2t6r4buNMsPL82Kxu53mbe6xjaGhUHlh36ZrZ8Jf8E6fib4w8MaRrtpq3he3tNUtIruGO5vJxIqSIHUMFgI3AEZwSPc1X1HEc3Jya7mb4qyaNBYh4hcjbjfXdJNr7mj5Z+oo+gr1z41fsu+P/AIBrDc+JdOhm0uVtiapp0vnWxfn5CSAyHjjcozzjODiP4I/sy+PP2gZLmTwxYQx6bbP5U+qahKYbZZMA7MgMzNgg4VTjIzjIrH6vV9p7LlfN2PR/tnLvqn1328fZfzXVv+H8tzycDcaXjHJya96+NX7F/wAQPgX4T/4STXZ9F1DSVkSKSbS7p3MZY4XcskaE5P8Adz715L4D8B678TPFNj4d8N6dJqer3jERW8ZC8AZZmYkBVABJJIAqZ0alOfs5xafY0wubYLGYZ4uhUTpq95X0Vt79reZz5xt4pP4cd6+nfGX/AAT1+KPgrwhqPiC4ufD99DYW7XU1pZXkrT7EUs2A0KqSADwG5xxmvmP0NFWhUoNKpG1wy/NsFmkZTwdVTUdHboNooorA9a6CiiigLoKKKKAuheR9KFHfrXrv7Nvw78AfErxdqGn/ABB8W/8ACI6ZBYNPb3H2qG286YOgCeZKrL90sduMnHHQ1h+GPgr4l+JF54qbwTp7eINM0AvJcXRuIYStuC+yTEjruysZOFz/ACrpVCcoqUVe99t9PI8eWa4WnWqUasuX2ai25aR97azejOAjcxsGFfqv/wAE6Pi9P8QPhBc+G9Sn+0X/AIWlS2iZmyzWcgJhB/3SsiD0VVFflNX2v/wS01OSP4veJrAE+VPoDzsM8ZjuYVH6SGvfyWrLndLpa5+Q+KGApyw9HHxXvX5X5pq6+6x+nFFFFfWn87BRRRQAUUUUAFFFFABRRRQAV8s/8FFv+SJ6L/2MMH/pNc19Rs4jUsxCqBkk8AV8Yft9fFDwn4k+Hul+G9J1201PV7fWYbuWCzYyqkYguEJLqCmQzKNuc89KAOs/4J0/8kT1r/sYZ/8A0mtq+pq/NH9mD9pLXvhLpqeG9P0GDXNOvNTe7nhjSQ3jloo0KxEHHAjB5U9/w/RzRtUTXNLtb+KC7tEnQOIL23aCaP8A2XRgCpH+cigDSr5W/aS1r47afrosfC0Msvh67JEF14dsma4ABztmbLtGw4G5dobH1A+qaKAPg/wx+xH488a30mpeNdci0eSZi0rTSm/vHY85bDbeSTzvJ68ev0L4D/ZF+G/gdlmbSW8QXituE+tMJwPlxgRgCPHU8qTk9eBj2uigCG3t4rWFIYY0hiQbVjjUKqj0AHSpqKKACiiigAooooAKKKKAGmvxG+Hn/IFm/wCvhv8A0Fa/bk96/Eb4ef8AIFm/6+G/9BWvrOGf9/Xoz5Din/kXv1R1FFFFfsJ+MhRRRQB6R+zf/wAly8G/9fw/9ANa3jpQ/wC1PfKwBU+JowVPQ/v1rjvhL4utPAfxG0DxBfxTTWdhc+dJHbqrSMoBGFDEDPPcivRPGnj34Vax4wm8YaVB4wHiB9Th1Ew3a2otOJleRcKS/wB0NjnrjJr5zFKpDHOag2nDluu9+p9FhZU5YNRc0nGfNZ9rLY9X+LXx88TeF/2i5/CsrWup+EZJrS2l0e6tInUpLFHv+bbuzl2IySOemOKn0/4T+GPhn8Svix4li0u3vLXwvYxX2mafcDfFFJLC0hJB7Ky4HoDxyBXD+JvjV8H9c+JUvj+TQvFWp66rRSxafdtbxWXmRoqox2sX42A8lhntjiua8F/tN3Nj8QvFWs+JdLXV9E8Up9n1LTomwViAKIIyeu1CVwSM56g818/TwWJlRSo0nC0UpLbmd1frva+vnY96pjMOqzdaopXk3F78qs7dNr208jNuv2ivFnj+80/TvFV1p97Y/wBp21wk8tnFE9kFlBPluoXC44O7PHevoH4p6h8S/HV94ok+HXjvw5rvhgWwH9i6bPbT3YiaMLID+6OMneR+8z6c8V86a5rPwcsYQdC8O+JtSnku4pJF1m8jhSKBZA0kcfkkkllBTLZIznORXW+DvjN8Nvg+2r6x4F0bxJc+I722a1iXXJYPstsrEMdvlHcwBVfvckL1GSa68ThvaeznhqDTV7RcVbVrV66bbnJhsSo89PE17p2u03fRPRaa77Hz4QQcEYNFKzF2LMcsTkmkr7dbHxb30CiiimIK5f4h/wDIFh/6+F/9Bauorl/iH/yBYf8Ar4X/ANBavFzr/kX1fQ9zI/8AkY0vU/buiiivww/eQqqbO3+2LdGGM3KoYxNtG8KSCV3dcEqOPYV5V4q/al8AeCfGl94Y1u/urK8s9oluPszSwAsgbGU3NkZAPy9a9L8O+IbDxZodlrGlXH2nTr2ITQTbGTeh6HDAEfiKANSiiigAooooAKSlooA8V+K37Inwv+MN5LqGteH/ALJrEpy+p6XIbadz3L4+Vz/tOpPHWvKv+HX/AMLP+g/4w/8AA21/+Rq+v6KpSa2ZSlJbM+P/APh2B8LP+g/4w/8AAy1/+RqP+HYHws/6D/jD/wADLX/5Gr7Aop88u4/aT7nx/wD8OwPhZ/0H/GH/AIGWv/yNR/w7A+Fn/Qf8Yf8AgZa//I1fYFFHPLuHtJ9z4/8A+HYHws/6D/jD/wADLX/5Go/4dgfCz/oP+MP/AAMtf/kavsCijnl3D2k+58f/APDsD4Wf9B/xh/4GWv8A8jUf8OwPhZ/0H/GH/gZa/wDyNX2BRRzy7h7Sfc/L39q/9ljwh+zv/wAIv/wj11q2pf2x9q8/+2JIZdnleTt2bIkxnzWznPQdO/0F/wAOwPhZ/wBB/wAYf+Blr/8AI1YP/BS3p8Of+4l/7a19vUc8u4e0n3Pj/wD4dgfCz/oP+MP/AAMtf/kaj/h2B8LP+g/4w/8AAy1/+Rq+wKKOeXcPaT7nx/8A8OwPhZ/0H/GH/gZa/wDyNR/w7A+Fn/Qf8Yf+Blr/API1fYFFHPLuHtJ9z4//AOHYHws/6D/jD/wMtf8A5Go/4dgfCz/oP+MP/Ay1/wDkavsCijnl3D2k+58f/wDDsD4Wf9B/xh/4GWv/AMjUf8OwPhZ/0H/GH/gZa/8AyNX2BRRzy7h7Sfc+SNP/AOCZvwos7qOWbU/FOoRqebe4voAjfXZArfkRX0L8OPhP4Q+Euk/2b4R0C00S1bBkMKlpZiOhkkYl3IyfvE4rsqKlyb3YnJy3YUUUUiQooooAKKKKAEzXxf8At8Ax/FT9nydhiGPXZt79h+/sT/IH8q+zxXzn+3J8IdU+KHwjh1Dw9E8viTwxdjVbSOIZklRQRIiD+9ja4HUmMAda5cTT9tQnTX2k196NKcuSal2LdJ0rzv4L/GbR/jB4YguraeOHWIowL7Ti2JIZBwSB3QnkN74PIIr0Wv5BxeFr4SvKjWjZx0aP1KlVjUgpxd0wooorj5X2N7oKKKKr3haBRRRStINAoooo961g0Ciiih8z3DQKKKKXK+w7oT0ryP8AZ2BH7f3xJ7j/AIRlOf8AwX13Hj/4haH8M/D1xrGu3iW0Eany4sjzJ3xwka/xMf06nA5rD/YN8EazrN94x+MHiG2a1ufFU3k6bC4IZbVWyWH+wSI1X1ERPQg1+veH2BrrE1MXKPu8tr922np6HyueVoOnGnfW9z7Eooor92PjAooooAKKKKACiiigAooooAKKKKACiiigAooooAKKKKACiiigAooooAKKKKACiiigAooooAKKKKACiiigAooooAKKKKAPy8/4Kj/8l20L/sWbf/0ruqv/APBMzSLKPVviN4ne3Fzqmk6ZDHaoeu2TzXfHcEmFBkevvWf/AMFRv+S7aF/2LNv/AOld1XjH7L37RV9+zn8QG1lLRtT0a+i+y6nYq213jzlXjJ43oeRnggsvGdw+XxtSFLHwnPZI/deF8HiMw4SxeHwyvNz0W17crav5pNHc/CH4et+1Z4lvvFHir41W/hXxlJqQhsLS8KyXMhbDJ9nUzxsqhm2qiLgYwPSvWPh34P8AEHgH/goL4X0LxL4tn8b6hZ6SyLq1xbiB2i+yy7UYb3LEc5ZmJYnJ5qrpOtfsjn4jad8RbTxRr3hrVoLtdT/sSOynNus4bfggQOAN38KSbewwKwrf9qDwJrX7clh8Spry70rwlb2b2rXV3aOzlhbugYRx722sSMcZ55ArKPsqfI5SXNzLVSvdd3roelUeYY2WIhRoTjS9jNKLppcsrJcsWleV/XU+hfDvwQ1P4PftLeNvjB4n8Y6Tong29Ez/AGYXLhpVcAKJw6qg2kbhtLEnAFcl+x14m0L4ha1+0brpeSx8O6reGdplTEiW7rcFnxtPzbSWxg8noa+H/wBojxbpPjv42eMfEGiXP23SdQ1Bp7a4Mbx+YpAwdrgMOncA17l+w78bPh78MfDfxE0bx7rkuhwa7HBDC0VpNOzLslR9pjjfaQHH3hjkdeaKeMpyxKgklFNu7e7s+vYWN4bxVHJZ4qo5TrTjTXLGNnGKknayu211b7Hnvxy8HfATQfCUFx8LvHGveJNfa7VZbTU7d441gKOWcE2sfzBgg+93PHce4ftvD/jF/wCBI/6dIf8A0kjryf4reB/2atI8A6pdeA/iJ4l1vxXGI/sVhf2zrDKTIofcTaRjhCx+8OQOvQ+3eKfih+zp8avgv8PPDfjXx3rGi3vh+xgDw6ZYT7xKIURlZjbSKwBX+E/iahJS9rByjFyStZ6bnVUlOm8DiYUq9SNKcubng+bWOmiW2unzK/7OniC/+J/7Evxa0XxXdTarY6Lb3H2Ca7fe8QS3EsaBm7I6qV9M46YFXvjNq1z8Kf8Agnx8PLLwtLJpkevLZrfz2rlHcTQyTzDcDn5nGDzyuV6cV578XP2l/h14P+Ct58Jvgvp94NM1A41HW7yMoZ1YL5hG7Du7hQpLKoCjCjGMWvgn+018N/FHwNj+EPxlt7qLS7QFbHWbeJ5dihi0edgZ0kQsQpVWUqMMOobVVqdvYc65uW3N0vfa/wCpxVMsxrl/aaw0vY+3U/ZW15Urc3L3v0Pke31zUrbSbnS4NRvItLumWSexjndYJmU5VnQHaxHYkcV6z+yH8aNL+BPxltPEGuW0k2kXFvJYXMkKb5LdZCpEoX+LBUZA52lsZOAd74w6R+zj4Z+Ht5a/DvW9e8W+LLqeIwX2opLElrGGBkBBiiU7lyPusc9xXD/ACT4XP4sv7b4rJerodxZtHbXll5m62nyCJCIzk/KGHKuMkZHevGjGdGvFc6uut7pfM/Sa9fD5nlNdzw1SMJXTjy8s3otUv62PqX4m/st2vxUXxR8SfgT8RpNal1Xzp9R0eO8YSS+aC8kPmKQykggCGVRkHBbFcPoPgHw23/BPDX/E0vh/TW8TR6l5a6tJZxm6RftUS7RIV3gYJGAe59a6zwP8ZP2e/wBlXRfEeqfDTXNf8beJtUt/s0UWoQyRxpjJXcWhiUJuwSQGbsMZNc1+zz8evhjqHwC8T/Cn4sajf6PaX1293HqNrBJKXDusnymNJCsiyKW+ZSpB79K9eX1dz3SlKLvrdJ9Nelz84pLNYYZSjTqSo0qlNxvDlqOKvdNLWSWlu5XvPAPhpP8AgnVZ+KF8P6aPEkmo+W2rfZE+1lftrJt83buxtAGM4xXq/wAUp/g18APh78MfEus/CnTPEutavpcUcdvHbwwwECOFp5pcoVeT51wWVieeVySfPPjF8cvg9dfso3nwz+H97ewvY6hD9itr+CdpbqNZVkknLlNi7mZztJB4+6uQo4/9rr40eDvil8N/hHpXhnVzqN/oOnSW+oxG2mh8lzFbqBmRFDcxvypPT3FEqlOjCTg4uSjHs9b6mlHBY7MsRTjXhVhTnVqt/EmouKau1sm9N/I9++P8fwI/Zv1zQPEsvwotNevvFUYYaayRrZ2sCBPMlWFlaMSESJ8qrglTyvJbifjh8E/BXhP9sb4Vw6NodnB4f8TSwTXWjG3U2pbzSrYjPygMpXK42jB45rzr9tj42eDfjDbfDgeFNWbUzo9hNBeqbWaHynYQ4X94i7vuNyuRxXZ/Gr9oz4feLP2h/g34p0nXjdaJ4fWMalc/YrhPI2yBj8jRhm4/ug06lalOUovlsnG23z9fMywmXZjhqNCslUc5wrRldydrK0FZ7eXc9cu5fgb4Y/ae/wCFSR/CHS76+1Zw93qlxbQtFbStAJI0hiZCFTZjJQpgnOGOTWf4dsPgP4V/aHl+Bdr8KrTUXuDKJ9d1QLcyRTNCZxGnmKzqgQhQwZSCBwfv14d4g+O3gq+/b0s/iRDrDSeDo54HbUPss2Qq2QiY+UU8zh8j7vvUK/HDwUP2+G+I51g/8Iabvzf7R+yTfd+w+Vnytnmff4+779OabxVO/wBn4rbLb/LzM4ZFinD3va64fnes/wCKtl6rpH8Duf2Y/gn4PtP2uPid4P1LRLHX9D0m3n+x2+qWq3KxDz49nEgb5lVtu7qefWu1/YU8daHZ+Cfifo0fg6wSfQFnuLu+XYG1OFnuGSGQeXkKiqVG4uMMeB0rz34N/tHfD3wl+1x8TfG+qa6bfw1rMEiWN99iuH80mSJh+7WMuvCt95R0rj/2Qvj54J+GPjL4h2fjOaa38O+KIjEL+GCSQIA8nBVAXAZZTyFJBApUq1KnKHLJLWXbboXjsvx+OoYp16U5PkoNL3tWvit3aTd13PE/jN8QNF+JnjWTW9B8H6f4G094I4RpOmlDEGXOX+SNFy3so6d+tfR//BLnj47a7/2LNx/6V2tfOHxm03wBo/jWW2+G2rajrfhlYUKXmpIVleU5LAAxxnaPlAyo79a+j/8Aglx/yXbXf+xZuP8A0rtajK7/AFyfM7uz223OnjxQjw5hVSi4x5o2Ur8yXK9He7v6n6iUUUV9efzmFFFFABRRWR4g8UaP4TsTe63qtppNop/115MsSn2BY8n2HNAGvRXzH8QP26vCHh/zLfw1Z3Xia6A4m5trbJ/2mG8kf7mD6+nV/s5/tG/8Lus57a+0ibTdZtcmRreKR7SReOQ5GEbn7jHPcE9AAe41xvxTvvGGm+Dby78E2dhqGtxDcttfhiHT+LYFIy/oCQD+h7KigD885/Cfx8/aGvHi1VNVi05n8uRdQ/0CxTYx58rChyG4yqs2Rz04wv2hf2W5fgj8LNM17UNdTUtVutUjs3traErBErRTOSHY7nP7sc4XqeK/Smvln/got/yRPRf+xhg/9JrmgCr/AME69Ptf+FR63fC2iF6dcmhNx5Y8wxi3tiE3dduSTjpk19YV8s/8E6f+SJ61/wBjDP8A+k1tX1NQAUUUUAFFFFABRRRQAUUUUAFFFFABRRRQA096/Eb4ef8AIFm/6+G/9BWv25PevxG+Hn/IFm/6+G/9BWvrOGf9/Xoz5Din/kXv1R1FFbuga5pGj2dwLzw5ba5eyOvlvfXMyQxIAcgJE8bFicfMXwACNuTkdp8U/C/hzwP4w8M3cWl3B0nU9LtdXudD+2MGhMgJaASlWYLwME5bB656fqksVy1VScXd3ttrb5/nY/JI4bmpuqpKytffS/y/I8uor1mDQdB8X/B/xV4lPhy28L3ekXVtHZXVjPctDetI2HtyJpZMuq/PlCCBjIxXlMLRrNGZlZ4gwLqjBWK55AJBwcd8H6VdDELEKSSacXZ7dk+ja6irYd0eW7TUldWv3t1SYyivXvB2leFviRpXjWIeFofD/wDZOkTapZ6ja3lxI6tEQFim82Ro337gMoicjgAHA5HwZf2+pXmmaHD4M0XWdSup1t4p7ue+WSV3fChvKuEQYyBwo4HPc1z/AF5NS/du8d9u1772/E2+qP3ffVpbPXva21/wOPorvvjlp/h3RfiRqWleGLKOy0/TwtrJ5U0sqS3CD984MjuwG/coGeij3qxp3hHSbj4B6v4kktN2swa5DZRXXmONsLQ7iu3O089yM+9X9cj7GFaSaUrW767XI+qy9rOlFpuF79tN7HnNFd1pfwlvNcgvU07XdEvtWs7R72XSLa4kecxoAzhJAnkyMFO7akpOAR1BATTvhJe3ngm08W3etaPpGiXM8lus19NJv8xCPl8uOJ3bOTjYGwFJbbxlvG0FvLrb79vW/Tv0EsHWltHpfp8/S19ThqK3PGXg7UPAuvzaTqQiMyKkkc1u++GaN1DJLG3dWUgjIB5wQDkVh1106kakFUg7pnLKnKnJwmrNBRXo3izXPBWn6hoNpo+mxa9pGn6biWRt9q93eyAs7TOFWRkRiAEUrwvyuMk1b8TeHdC1b4L2HjOy0eLw5qY1h9LktrWeWS3uUEXmeaomd3VlyFOGx7enD9d5eRzg0pO3TztdXv8Agdv1S/OozTcVd7+V7O1uvc8url/iH/yBYf8Ar4X/ANBavor4R6b4S+JnjC18KTeEo7C0ubOUf2xHfzveW8kcJczOS4hK5U/L5QwGHJIyfnf4jKF0mJQdwFyAGHf5Wry80xCq4SvTcWmknrbZvTZvsz18poOnjaFRSTTbWl90lfdI/bmqeqajBo+m3d/dP5dtawvPK3oiqWY/kDVyvKP2mJdfb4O61ZeG9LvNV1PUQtn5VjG0kixt/rG2jnG0Ff8AgQr8XP28/Ou8uNS+K3xIkl2tLqevajwq8/PK/AH0zj8K/Vjw3ocPhnw/pmkW3/HvYW0drHxj5UUKP0FfBf7JPwj1qT44WdzrejX2mRaJC968d/bPCd5BSPhgOdxz/wAAr9B6ACiiigAooooAKKKKACiiigAooooAKKKKACiiigAooooA+If+ClvT4c/9xL/21r7er4h/4KW9Phz/ANxL/wBta+3qACiiigAooooAKKKKACiiigAooooAKKKKACiiigAooooAKKKKAPmn4wfsL+C/iP4gl8SaHe33gTxPI5le+0fHlSSHrI0WRhvUoyZ5JyTmuEb9gvx8cf8AGQ/iP0/49J//AJNr7PFLXJUw1Cs71YKT80maRqThpF2Pi/8A4YJ8ff8ARxPiT/wFuP8A5No/4YJ8ff8ARxPiT/wGuP8A5Nr7QorP6hhP+fUfuRft6v8AM/vPi/8A4YJ8ff8ARxPiT/wGuP8A5No/4YJ8ff8ARxPiT/wGuP8A5Nr7Qoo+oYT/AJ9R+5B7er/M/vPi/wD4YJ8ff9HE+JP/AAGuP/k2vGLn4SeN7X9omL4Sf8Le8SPNJj/ieefcDGbb7R/qPtH/AAH7/v7V+m9fEOqf8pKLP/gH/prNH1DCf8+o/cv8g9vV/mf3l7/hgnx9/wBHE+JP/Aa4/wDk2j/hgnx9/wBHE+JP/Aa4/wDk2vtCij6hhP8An1H7kHt6v8z+8+L/APhgnx9/0cT4k/8AAa4/+TaP+GCfH3/RxPiT/wABrj/5Nr7Qoo+oYT/n1H7kHt6v8z+8+L/+GCfH3/RxPiT/AMBbj/5NpV/YL8fKwI/aI8R5HraTn/29r7Poo+oYT/n1H7l/kHt6v8z+8+TvA3/BPnwxp+vQ634+8Tat8SNRhIKrqRMducHI3qXd2A9C+085Br6pt7eK0t0hgjSKGNQiRxqFVVAwAAOgA7VP+NLxj2rrhCNNKMFZIycnJ3YtFFFaEhRRRQAUUUUAFFFFABRRRQAUUUUAFFFFABRRRQAUUUUAFFFFABRRRQAUUUUAFFFFABRRRQAUUUUAFFFFABRRRQAUUUUAfl5/wVH/AOS7aD/2LNv/AOld1Xxn619mf8FSP+S7aD/2LNv/AOld1Xxn618VnX+8R9P1P6f8Mf8AkUVP+vj/APSYiUUUV8+fsIUUUUAFFFFADjleKTgHNeh/Bf4E+LPj14im0bwrb28ktvGJp7i8nEUUKE4DMeSeeygn2r0b4s/sJ/E34ReELnxNfppOs6XZrvum0e5kkaCPvIyvGhKjuVzgcnABNdUcPWnB1Ixbj3PCxGeZdhcVHB1qyjUdrJvvt9/TufO3tR3xXrXwN/Zi8cftCSXknhi1tYNPs2CT6nqUxit1kIyIwVVmZsc4VTgEZxkZt/HT9lHx7+z7Z2l94jt7K90q6fyl1HSpnlgSTkiN9yIykgEjK4PY5Bo+rVfZ+15Xy9wlneXRxf1F14+17X/D18tzxr2ApcFRX094N/4J3/Fbxl4dtNXWTQdIju4lmittQvn84qyhlJEcbqMgjgtkdwK8k8QfATxv4Y+KsHw5vtIK+KLiVI7a3WRfLnD52SJISFKHB+YkYwQcEEBzwtemlKUWkzPD5/leKqTpUa8XKCbeuyW79F1fQ87+lH0NfVd7/wAE2fi5aaJLfxz+HbuZI/MGnwX0nnscfcBaIJu/4Fj3r5dvrGfS7y4s7uCS1u7aRoZoJlKvG6khlYHoQQQR7VFXD1aFvaRtc3y/OcBmjksHVU3He3Qq0UUVzntBRRRQAUUUUAHYV9mf8Euf+S7a7/2LNx/6V2tfGfYV9mf8Euf+S7a7/wBizcf+ldrX0GS/7xL0/VH494nf8ien/wBfF/6TI/USiiivtT+YAooooA+QP2hPjp8YPC/i5fDOkaLDpKXZ22NzpsLXs94M4+QsuAeQNoTcDnk8V5/4e/ZN+KnxY1KPVfGOoyaWkmFe61q4a5u/LHTbGCTwT91mTv8Aj9+4Gc456Zp1AHgfw9/Yx+H3gxobjULabxRfxnd5mpkeSG9oV+Uj2fdXuVhp9tpdpFa2dvDaW0Q2pDAgREHoFHAq1RQAUUUUAFfLP/BRb/kiei/9jDB/6TXNfU1fLP8AwUW/5Inov/Ywwf8ApNc0AH/BOn/kietf9jDP/wCk1tX1NXyz/wAE6f8Akietf9jDP/6TW1fU1ABRRRQAUUUUAFFFFABRRRQAUUUUAFFFFACHpX4i/Dz/AJAs3/Xw3/oK1+3R6V+I/gGNodLuonG2RLlgynsdqivrOGf9/Xoz5Hij/kXv1R7v8E/CWg6hLf8AiHxDd6ZPDpIDWug3ep29o+o3HVVYzOoEI6se/QA8is7xRa6/4q+Ikd/rmv6LZ6rqkpkS+j1WCW3t2UYjUvA8giAwqruwBwSQASPP6K/UfqtT20q3NurLTZeWvfV6an5P9Yj7GNLl2d3ru/PS+22p7iutXVv4B8Vw/ETxDZeJHmthHotq2rQ6rdxXhYESxvG8hhQKDvyyhuBhq8wk1qx1izg0yDwzoum3UhjiGpLcXSupyAWYyztGoPc7ABk4x252ipo4FUU3fVu+mi2tsn+dx1sY6tlbRK2ur3vu1+R7x4z0NPC/gseDfB2q6Be2dwqXWua0PEFgrahMo3LFGhmDiGM9AQCzc49eY+B+pab4N/4SHxpe3lrHqWj2TJpFnJMollvJgY1dY+rKgLEnGBkV5dRWcMDL2MqM535t3bV9769Vp5LY0ljY+1jVhG3Lsr6LtbRbPUkmmkup3lmkaSWRi7yOcliTkkmvW9SmsfCfwDvPD0ur6ZqGoaj4gS8gTTbtJybdIADKwXlMlgAkgR+uVGDXkFFdNfDuvyq9kmn92xzUcR7HndruSt9+59T+A4/A3gbx8Z9Kn8NQeHTpckdrrt1rTPqNzLJbElXhE22I7iykPEgGAAdxUHyvxFrVhP8As7+EdMjvbeTUYNXvJZrRZlM0aMBtZkzkA9iRzXllFcFLLPZ1FUlNtq2/kmv1/wAkd88y5qfs4wUU77ebT/Q9j+JtnY/ELxn4WtLHxDotpHH4Yso5Ly9vVS3jkjiJaJnG7D5GNp5yQK8coor0cPQeHgoJ3SR52IrfWJObVm2dR8NvCdl428X2OmalrNloGmsS9zfX06Qqka8sFLkAuegHqfQGuu+M1xdaotpDYJpOn+D9FT7NpenWut2N1MqsRulkSKV2aSQjczAEDgZ4yfKaKznhpzrxrc2i6W+9779OtvmzSniIxoSpcur3d/uT02ue8x6DH4E+HQ0/wtqvh7UPEniC226vqh1+xjFpA3/LpCJJlbc3HmNjB6DPb5i+JULWumrC5QvHdbCY3V1JCuOGUkEe4JBrpK5f4hc6LBj/AJ+F/wDQWrxcww86GBxDnK7ave2v59Nke5lleNbH0FGNkna19Py69T9u6KhmuI7WF5pXEcUalndjgKAMkmvmLRv28/DV/q0ljd+GtWj3T+TbPYvHcGb5sKcMUxnjjnrX42fth9R0UUUAFFFFABRRRQAUUUUAFFFFABRRRQAUUUUAFFFFABRRRQB8Q/8ABS3p8Of+4l/7a19vV8Q/8FLenw5/7iX/ALa19vUAFFFFABRRRQAUUUUAFFFFABRRRQAUUUUAFFFFABRRRQAUUUUAFFFFABRRRQAUUUUAFfEOq/8AKSiz/wCAf+ms19vV8Q6r/wApKLP/AIB/6azQB9vUUUUAFFFFABRRRQAUUUUAFFFFABRRRQAUUUUAFFFFABRRRQAUUUUAFFFFABRRRQAUUUUAFFFFABRRRQAUUUUAFFFFABRRRQAUUUUAFFFFABRRRQAUUUUAfl5/wVI/5LtoP/Ys2/8A6V3VfGfrX2Z/wVI/5LtoP/Ys2/8A6V3VfGfrXxWdf7xH0/U/p/wx/wCRRU/6+P8A9JiJRRRXz5+whRRRQAUUUUAael6pqtj9otNLvLy2/tBRbzW9nK6/aVLAiNlU/ON2PlOecV9+re3H7KP7DN94d8ZXYHirxNFdxafocku6SATqEZcZ4EakyNjADNt6nn59/Yl8Y/Cz4d/EO/8AEfxKvFtJrGFDo7S2k1yizFjvk2xxvh1AG0nGNxI5wR6t8Yrz9mP4x+KtS8Ua78YfFt7qsysIIPsUqwwqMlIY1Nl8qAnpnJySSSST7+DioUXUU1zO6SbtZdz8i4krSxeZU8HUw0/YwcZSlGDfM1sk0rJLq9+hJqU0/g3/AIJj6S2lTNaS6xfEXskOVaVXun3AkHuqKp9QMVJ4NvJvFn/BMvxTDqkrXa6VeNHZtIdzRKlxC6gE9gXYewOK5D4A/H74b6x+z/qHwb+LVzfaPoyytPZatZQtKVBlEu0bEdldX3EEoVIJBxjmH4+fH74daP8AAey+Dnwimv8AUdFadbi/1e9iaMzAP5m35lRmdpApJ2KoCgDOeOj2lPk9pzq3Jy2vrf0PH+o4uWKeC+ry5/rPtefl93k3+L00t8jD/Yt8C+NPix8dNA8SHUb9tL8LyRzXmrXNw7CKJFIS2VmP8S/JsHAQtkY4Nb9tj44WfxG/aCOseEdRkS30G3j0+11awmZGlkR3dpI3UggBpCoYdduQcEV9ER/GD9muT4E2Xw1sPiFq/hLS3hQag+i6bcJcXbFR5glle1fO8/eIxkDbnb8tfOOseG/2dvD3xa8Cf2J4u1jxD4JaeSTxBJqdtMDEqAGJAq28blWOQ20McdxWVSChQVGnUTu0279f8kd2BxMsVm9TH4rCVI8kZRhH2btZXbbdrNvZLbXqe1fsE6LqPws8N+M/jH421OXRvCd1Z+XG95IxN6wkyZtpOWO7KJwSxkYD3+LPiJ4s/wCE88feJPEfk/Zhq2oz3whznYJJGcLnvgHFfefxw+J/7NPx5t9IsNY+KviDSND0qMJbaNo2mzQWiMBtD7Gs2JYL8o5wo4UDJz8KfE3TfCmleOtXtfBGp3WteFopFFjfXqFJpV2KWLAxoRhyw+6OAPrWWOSp0oU4STivNNt9/JHo8KSnisfiMbiqE6dWaWji4xUVokm7XfV/gcpRRRXhH6sFFFFABRRRQAdhX2Z/wS5/5Ltrv/Ys3H/pXa18Z9hX2Z/wS5/5Ltrv/Ys3H/pXa19Bkv8AvEvT9Ufj3id/yJ6f/Xxf+kyP1Eooor7U/mAKKKKACiiigAooooAKKKKACvnH9ujwXr3jr4S6RYeHtIvNavY9chne3sojI4jFvcKWIHbLKM+4r6OooA+cf2F/BeveBfhLq9h4h0i80W9k1yadLe9iMbmM29uoYA9sqwz7Gvo6iigAooooAKKKKACiiigAooooAKKKKACiiigBvGMV+Rvx4+Htx8C/jv4l0O7jaHRdUuG1HSrhgQjQyMWCg/7JJjPunoa/XFsc1598Zvgd4U+PHhf+xfFFkZRGS9re25CXNo5xlo3IOM4GQQQcDIOBXbgsXPA1414br8Tgx2DhjqEqFTZ/h5n5YUV9Aa9/wTf+Imj3zReE/HGi32l5Oz+2Elt5UHYYWOUH6gj6Vm/8O9PjZ/0Nfg//AMCJ/wD5Er9JjxZhHFc8JJ/Jn5nLhDGKT5Jxa+a/Q8Ror2//AId5/Gz/AKGrwf8A+BE//wAiUf8ADvP42f8AQ1eD/wDwIn/+RKf+teC/ll9y/wAyf9Ucd/PH73/keIUV7f8A8O8/jZ/0NXg//wACJ/8A5Eo/4d5/Gz/oavB//gRP/wDIlP8A1swX8svuX+Yf6o47+aP3v/I8Qor2/wD4d5/Gz/oavB//AIET/wDyJXmeh/s++PvEXxa1D4b2mvaSniSx8zzriYsLM7AC21hCX6EYyoo/1rwX8svuX+Yf6o47+eP3v/I5yivb/wDh3n8bP+hq8H/+BE//AMiUf8O8/jZ/0NXg/wD8CJ//AJEo/wBbMF/LL7l/mH+qOO/mj97/AMjxCivb/wDh3n8bP+hq8H/+BE//AMiUf8O8/jZ/0NXg/wD8CJ//AJEpf614L+WX3L/MP9Ucd/PH73/keIUV7f8A8O8/jZ/0NXg//wACJ/8A5Eo/4d5/Gz/oavB//gRP/wDIlP8A1swX8svuX+Yf6o47+eP3v/I8QrV+Dvw9ufjv8avDnhiyiM+k2dwt7q06j5I7dGBcE+pHyD/acV7Tof8AwTi+I+rXyw+KfHOi2Om8b20hZbiVh3G1o4h+OT9K+y/gn8CPCfwE8MtpHhizZWlIa71C5Ie5u3HQuwA4GThQABk4HJJ+fzjiKONovD0ItRe7e/ofRZPw5LA1liMRJOS2S29Sl+094w/4Qv4I+JblZPKubyD+z4COu6X5Tj3Clz+FfE/7JHg4eMfjhoglj8y100PqMvGR+7HyZ/4GUr6k/bC+Gfjf4paP4e03wppyaha280txdobqOE78KsfDsoPBk7//AF8n9jH4L618N/8AhJdV8TaVLpmqTMlnBHKVJ8pfmcggkEFtvIOPlr4c+7PqGiiigAooooAKKKKACiiigAooooAKKKKACiiigAooooAKKKKAPiH/AIKW9Phz/wBxL/21r7er5e/bX+B/i740HwYPClhFfHTftv2nzbmOHb5nkbMbyM58tunpX1DQAUUUUANzUVxcR28LyzOsUcYLPIxAVVAySSegqb3r8tf2pP2itY/aA8cal4b0fUJLL4faTOYVW3bA1F1JBmc/xAkEqp4AwcZNdGHw9XFVY0aSu2cuIxFPCUnWquyR9x+JP2xfg14Vunt73x9pskkZw32BZbwZ+sKOD+dY3/DenwJ/6Hn/AMpF/wD/ABivzZtvDOl2qBVsonx/FIu8n86n/sPTv+gfa/8Aflf8K+zjwliGveqJM+Klxfhk/dpto/R//hvT4Ff9D1/5SL//AOMUf8N6fAr/AKHr/wApF/8A/GK/OD+w9O/6B9r/AN+V/wAKP7D07/oH2v8A35X/AAq/9Uq//PxfcR/rhR/59v7z9H/+G9PgV/0PX/lIv/8A4xR/w3p8Cv8Aoev/ACkX/wD8Yr84P7D07/oH2v8A35X/AAo/sPTv+gfa/wDflf8ACl/qnW/5+L7h/wCt9H/n0/vP0f8A+G9PgV/0PX/lIv8A/wCMUf8ADenwK/6Hr/ykX/8A8Yr84P7D07/oH2v/AH5X/Cj+w9O/6B9r/wB+V/wo/wBU62/tUP8A1upbeyZ+j/8Aw3p8Cv8Aoev/ACkX/wD8Yo/4b0+BX/Q9f+Ui/wD/AIxX5wf2Hp3/AED7X/vyv+FH9h6d/wBA+1/78r/hS/1Trf8AP1B/rdS/59M/R/8A4b0+BX/Q9f8AlIv/AP4xR/w3p8Cv+h6/8pF//wDGK/OD+w9O/wCgfa/9+V/wo/sPTv8AoH2v/flf8Kr/AFSrf8/F9wv9cKP/AD7f3n6Qf8N6fAn/AKHn/wApF/8A/GKs6f8AtyfA/UpvKi8eQI3rcWF3Cv8A308QH61+a39h6d/0D7X/AL8r/hTJPD+mSLg2FuP92MD+VJ8JV+lRfcNcX0OtN/ej9ivDfizRfGWlpqWgavY6zp7nC3VhcJNGT3G5SRn2rWzX43eBfHHiT4A+JovFPgy/kgRGX7bpsjFoLqIHlHXuOvPVc5BFfrN8LfiHpXxY8A6J4t0dj9h1OASCNjlonBKvG3+0rhlPuK+RxuBrYCr7KstfwfofX4HHUcwpe1ovT8U+zOuooorgPRCiiigAr4h1X/lJRZ/8A/8ATWa+3q+IdV/5SUWf/AP/AE1mgD7eooooAKKKKACiiigAooooAKKKKACiiigAooooAKKKKACiiigAooooAKKKKACiiigAooooAKKKKACiiigAooooAKKKKACiiigAooooAKKKKACiiigAooooA/Lz/gqR/wAl20H/ALFm3/8ASu6r4z9a+zP+CpH/ACXbQf8AsWbf/wBK7qvjP1r4rOv94j6fqf0/4Y/8iip/18f/AKTEOn0pcE89vSgcnnpXXfDr4b6j8R9Rv0guLfS9M0u2a91LVr0sLeygXqz7VZmZjhVRQWZiAB1I8GEXN8sdz9Yr4inhabrVnaK/r/hl1OQPSjjbXcal4f8AAQsNQfSfGeqTX9tGZIItV0AW0N3hgNiPFczMrEEkb0VeDllOM5Oh/D3xT4o0ufUtG8M6xq2m27Ms13Y2Es8MZVQzBnRSqkKQTk8Ag1bozvZa+mv5HPDH4ecHUb5Vt7ycf/SkjnvxxSe+c1t6F4J8Q+J4RLo+g6pq8TTrbh7GzlnXzSpYJlFPzlQSF64BPaquvaBqXhnUpdN1fTbzSdSi277S+geGVdwDLuRwGGQQRkcgip5JWvbQ3WJoyqOmprmXS+v3GdzxS9W966TWvhr4v8OtZLq/hPW9La8lEFqLzTZoTcSHGETco3NyOBk81Sj8Ja5ceIjoMejahJrwkaI6UtrIbreASV8rG7cMHIxnih05xdmiY4uhUjzQqJrfdbLd/Ix+PXmlwV78V0um/DXxbrGmXOpWHhPW7/TrdpBNeW+nTSQxFBlwzqpVSo5OTx3rmQvGT0qXFx3RpTr0q0nGnJNrez29RKKKKR0DiOOn45o6jJr2T9n79m+9+OmoRebrtj4Y0iW5eyivLoebNc3KxGUxQwhlLlV2sxJVVU5yTxXm3h/S9KvNce11nWf7G06FZGkuktHuJW2g4SONSAzseBudF55cCtnRmoxk1o9jy45lhp1atGEryppOSSbte9tlq9HorsxM85FBx3r0nxV8KdP0/wCGth498Na/Lrmgy6i2k3UV/p32K6tbkIZFBRZJUZGQZDB/YjrXB6LpN34g1ix0uwgN1f308dtbwAgF5HYKignjkkDmplTlFpNGmHx1DE0pVactE2ndNWa3unZr5lHpSnI6jrXrfxk+AJ+D/hDwlq8viaw1641uS7hmh01N8NrJAyK6LNuxIctg4UAFSAW60z9n34C3Hx08QXNpLrEfhvR7by45tVmtjcDz5XEcMCIGXc7sT/EAFUsela+wqe0VK3vf0zk/tjBfU5Y/2n7pX1s+js9LXeuisteh5N0o+9Whr2l/2Hruo6b5vn/Y7mS383bt37GK5xk4zjpms7pXM9ND2ITU0pR2YdhX2Z/wS5/5Ltrv/Ys3H/pXa18Z9hX2Z/wS5/5Ltrv/AGLNx/6V2tfQZL/vEvT9UfkPid/yKKf/AF8X/pMj9RKKKK+1P5gCiiigAooooAKKKKACiiigAooooAKKKKACiiigAooooAKKKKACiiigAooooAKKKKACiiigAooooAKKKKACiiigAr4h+E/+kf8ABQLxk69E+2Zz7Ki/zr7er4h+DX/J/Xjn/t+/9CSgD7eooooAKKKKACiiigAooqhrmqRaFot/qU/+os7eS4k5x8qKWP6CgC/RXyD8Nf25NV8XeJtF8P3ng61kvNSvIrUXFrfNEib2CltjI2cZJ+9/jX19QAUUUUAVLy9t9NtZrq6njtbaFC8s8zhERQMlmY8AAdzXjevftn/Bfw3ctb3fj2wmdTtLWEU94nfo0MbqRx1zXx7+1J8YtX/aB+KmreDbC/msvAPhy5NtNHA2Pt1wjFWduzDcrBM5AC7urVwln4D8PWMaomkWsgUY3TRiQn6ls17+Byavjoe0TUY+fU+dzDOqGBn7Npyl5dD7s/4b0+BP/Q8/+Ui//wDjFH/DenwJ/wCh5/8AKRf/APxivhv/AIRHQv8AoC6f/wCAsf8AhR/wiOhf9AXT/wDwFj/wr1P9Wa386+5nlf60Uv8An2/vR9yf8N6fAn/oef8AykX/AP8AGKP+G9PgT/0PP/lIv/8A4xXw3/wiOhf9AXT/APwFj/wo/wCER0L/AKAun/8AgLH/AIUf6s1v519zD/Wil/z7f3o+5P8AhvT4E/8AQ8/+Ui//APjFH/DenwJ/6Hn/AMpF/wD/ABivhv8A4RHQv+gLp/8A4Cx/4Uf8IjoX/QF0/wD8BY/8KP8AVmt/z8X3MP8AWil/z7f3o+5P+G9PgT/0PP8A5SL/AP8AjFH/AA3p8Cf+h5/8pF//APGK+G/+ER0L/oC6f/4Cx/4Uf8IjoX/QF0//AMBY/wDCj/Vmt/z8X3MP9aKX/Pt/ej7k/wCG9PgT/wBDz/5SL/8A+MUf8N6fAn/oef8AykX/AP8AGK+G/wDhEdC/6Aun/wDgLH/hR/wiOhf9AXT/APwFj/wo/wBWa3/PxfcH+tFL/n2/vR93aZ+298EdWuBBB48t0cnGbqyurdf++pIlH617HoXiDS/FWmQ6lo2o2uradMMxXdlMs0Tj2ZSQa/KqfwToFwhV9GsgOn7uBUP5gCp/hl8SNZ/ZU8dWOt6RdXFz4LvrhYtX0d3LIVPG9R/fUZKt142kkGvPxuR18HTdS6klvY9LA59h8ZUVKzi3tfqfrDRVWxvINSs7e7tpVntriNZYpF6OjDII9iCK84+J37RHg74Q+PfAfg/xBNeR6142u2stIS3tWlRpA8SHew4UZmTn6mvnD6U9RooooAKSlooA4v4yavP4d+EXjjVbZ2juLHQr66idTgqyW7sCPfIr8gvA8Kx+HYGAwZGdj/30R/Sv1v8A2hP+SB/Er/sWdT/9JZK/JPwX/wAi3Z/8D/8AQ2r7ThRJ42TfSL/NHxHFrawMUusl+TNuiiiv1k/IQooooA+kf2Q9N/tjw/8AFay+029n9o0PyvtN5J5cMW5ZRvkbHyqM5J7AGuk+F/w5/wCEC+DPxib/AISfw34j+1aQP+QBf/avJ2xzf6z5Rtzu49cH0rx34M/FTS/hz4d8e2Go295PLr+ltY2zWqIyo5WQZfcy4X5x0yevFL8J/irpfgP4f/EbQr+3vJrrxJYpa2r26I0aMFlBMhZgQP3g6A9DXxmMwmKqVa06fwuUNLb2t18j7HB4vC06dGM/iUZ632ve2nmdp8dMf8M4/BvA58ifP5LXo/whj8f/APDLvh4/DjYmttrEvnu4g2+RvkDFvO4xnZ0+bjivL7r4rfDHxh8LfB3hfxTa+LI7rw/CUEmjrbBHZuvMjkkYA7DvXP8Aiv4qeHL74G2fgHR7fVA9nrct9DPfJFtNuTLsDMrf6zDrnC4znBrnlhq9ahHDOm7qo27q8bNvXdX3OiOIoUa8sTz6OCSs7O6SVttHufSemyeH7z9rrRl0xdPfWItDmGsSaeAYftQyDyP4wDg55wQD0xXhn7RVx8Z49ESL4gtjw6+of6IuLPmQK+z/AFHz/cLdePxri/2eviZpnwl+I8XiDVre8ubNLWaEx2SI8m5wADhmUY/GvPdUulvdSu7hAwSaZ5FDdcFiRmu7C5ZOhjFe0oxjFJyV3u9nfT8dLHDi8zp1sJZXjKUm2k7K1la6trf5alaiiivrT5QKKKKYDZY1mjeNxlWBUj2Nfbv/AATL1Ce8/Z81OGWRnjtPENzDCG/hQwW8mB/wJ2P418SV9p/8EwP+SB6//wBjNcf+ktpX5vxelei/X9D9M4ObtXXp+p9gUUUV+cn6SFFFFABXxDqv/KSiz/4B/wCms19vV8Q6r/ykos/+Af8AprNAH29RRRQAUUUUAFFFFABRRRQAUUUUAFFFFABRRRQAUUUUAFFFFABRRRQAUUUUAFJS0UAeL/tN/tFWH7PPguC8Fv8A2r4j1Nzb6TpeT++kGNztjnYu5c45JZQMZyPlhfhJ8UfjYv8AbHxR+IGqaclxiSPQNKk8uKAdgUB8tWHH8LH1bNdB8UsfET9vp7C//f2fg/RopbeBuUEhRJA2PUNcqc/7C+le1e5r8i4w4lxWXVo4LBvldrt7vXZI+oyrL6deDq1VdbJHzn/wwn4Dbl9Z8Rs5+832mDk+v+po/wCGEvAP/QX8Sf8AgTb/APxivo6ivy//AFnzf/oIZ9H/AGfhf5EfOP8Awwl4B/6C/iT/AMCbf/4xR/wwl4B/6C/iT/wJt/8A4xX0dRR/rPm//QQw/s/C/wAiPnH/AIYS8A/9BfxJ/wCBNv8A/GKP+GEvAP8A0F/En/gTb/8Axivo6ij/AFnzf/oIY/7Pwv8AIj5x/wCGEvAP/QX8Sf8AgTb/APxij/hhLwD/ANBfxJ/4E2//AMYr6Ooo/wBZ83/6CGL+z8L/ACI+cf8AhhLwD/0F/En/AIE2/wD8Yo/4YS8A/wDQX8Sf+BNv/wDGK+jqKP8AWfN/+ghj/s/C/wAiPnH/AIYS8A/9BfxJ/wCBNv8A/GKP+GEvAP8A0F/En/gTb/8Axivo6ij/AFnzf/oIYv7Pwv8AIj5yX9hnwXaMJLLX/ElrcL92QXMPHr0iB/WnjWPi9+yXIut6f4kuviJ4ChYfbdL1SRmlt488lSxYoBn7yHGTlkxX0V9ahurWC+tZra4iWa3mRo5I3GVdSMEEehBr08v4wzTC1oyq1HOPVO2q9e5z1sqw1SDUY8r7o9N8NfGLwz4q+E4+IlleMfDi2EuoSyFCXhSJWMqsoydybGBAzyOM8V8afHj/AIKBJ8RPgz4J8T/Afxb/AGVq934vsdG1nS9Ssrd762gnSbAlhkDqEZkQeYhIOcBsggdT+wrqmq+E9K+OXhLRbP8Atp/C+pvNpWny3AhFxMwuI1iMhB2BzaxgsQcbicGvif8Aay+Cfj3x7pfh/wCLvxR8NeHfhG3iPxLa6Ba6BoumKl8UmEjPeXjbgWdVi4DHc2eQgxn+lKNRVoRqLZq/3n5/KLi3F9D9QvAX7ZPww+KPxv1L4XeFtZk1zXtPtHu5b6ziEmnkowV4knB+ZxuByBt6gMSCK90r4x/Yt8I/Fv4D+NL74TeJ/hr4Yt/CFnZtd2/j/wANQLZpqBDBUE6AHzJ2yc52lQp+8ME/Z1bEH5ef8FSP+S7aD/2LNv8A+ld1Xxn619mf8FSP+S7aD/2LNv8A+ld1Xxn618VnX+8R9P1P6f8ADH/kUVP+vj/9JiL35r3r9n9T4p+E/wAX/A2mjzPE+r2VlfafbJ/rLxLWcyTQxj+J9hyEX5mwcZxx4Lxt9KltriWzuIp7eV4ZomDpLGxVkYHIYEcgg968ajU9nLma7r71Y/TcxwjxuH9lGVneMk99YtNXWl1danuHwm8NeGvG/wAPPiSmq+DbC21Twz4ee8t9UguL1Lj7SrBcyo05jzjd8oRRkdK73x74s0TwPJ8DNYsPD/iTVI7Pw/Zz6TJpGtx2tpJdCQm4i8r7JKTKZMCXa4J3KCBxn5z8Q/E7xj4t077Brvi3Xdasd4k+zahqc1xEWGcNsZyMjJ5x3pmgfETxZ4S02Wx0LxRrOi2EjmSS10/UJYI3YgKWZEYAkgAZI6AV2xxUIrlivnZd77HytbIcTiZurWldXb5OedknGztLddXa1rNrzPoGXxXe3X7Nvxp1G1spvC76p4xhE+mRyMrQRybme3f5VJAPykFRnGCO1dj8LV0q+8Ufsv3uuKk8zaVqdtHLM6qWkieUWibm6FWKhPRitfHUOvanb6LPpMWpXcek3EizT2KXDi3lkUYV2jB2swHQkZFJe65qWoWdhaXeoXV3Z2KstpbzTs8durNuYRqThAW5IXGTzRHGWabV7Jfg7hV4alOnKEJ8qcm7q90nT5O93rrv8z2O8+JUWi+BfiH4c0/wb4qS6v7u2n1LUNc1pbz+zLuK4yJWCWcZSVm3IWZgSTjrxXrWrXzW8moftEQbYZbvwjEsE0eONclLWUhVemVCPIR7g18q+I/iJ4s8YWUdpr/ifWtcton82OHUdQluER8EblV2IBwSMjsTVGXxRrM3h+LQn1e/fQ4pvtEemtcyG2SXBG8RZ2hsE/NjPJo+t2fftsrPo9PVlPh5yhDltF39/WUuaDSTV5a68q9PxPp34E/D+bw18Zvg5d614s1y/wDEepWtvqFhZabp7XdvBp779sUlw86MibPM3qsbKgLZzk184/EizisfiH4ptbdFht4dVuo440GFRRMwAHsAKfY/EvxfpOi2+kWPivXLLSYHWWGwt9RmjgjdZPMDLGrBQRIA4IGQwz15rn7q4mvriW4nkknuZnaSSaRizuxOSzE8kknJJrGtWhOmoRVuv4L/ACPRy3LcVhsXVxOIqKSaUUkraJtrZLvtr6s6yz1T4fR2sK3nhjxNPcrGBJJD4kto0Z8fMyqdPYqCc4BZsep61keJLrw7czQnQNL1PTIlBEq6lqUd6znPBUpbw7RjPBDZ9RWHtI7UfWuZ1JNW0+5Ht08DTpVPaJyv5yk19zdvwPcf2JgP+GnvBOD/AMtLn/0llrzXwt4J1n4ieOrfw9oNr9r1K+uWjjXoqjJLO5/hRQCxY9ACaTw18SvGHg2xktfD/irW9BtJHMrQaZqM1ujOQAXKowBbCgZ64A9Kd/wtLxl/wkP9u/8ACYa9/bvk/ZxqY1Ob7SIs58vzN+7ZnnbnFbqpT5IwlfRtv52/yPKlhcbHGV8TRUVzQUY3b0cXJptW2d9r9DvfjD4s8P6H4d0X4WeFb7+0vD+i3b3uq61CAw1PUHUJJLGMjMca/InI3DJz0Nee+I7PwnaWsR0HWta1O58zDx6lo8VmgTB+ZXS6lLHOOCo6k54wZ9e+KfjTxVp7afrnjDX9YsHKs1rqGpzzxMwOQSjuQSD04rn7G9n0u+gvLS5ls7q3kWWG4gcpJG6nKsrA5VgQCCOQRSqVYzldLT8vTU0wOBr4ahGMpWkm27NNSb1bk3FNXfa1j274rN/xil8DgO1zrn/pRHXo/wAGb7wnJ4k+C/hnw1410hLaw1GHVdWtJrW/S6vtTkwGUH7L5ZWNMRoS4HLEkV85al8ZPH+safPYX/jvxNf2VwhjmtrnV7iSKRCMFWRnIII7EVzOm6neaLqFvfadd3FhfW7CSG6tZWikjYdGV1IKkeoNdKxUadRTir6Jfdbz62PFqZDXxWCnhq0+V805Lld1ebb1vHpe2nrudD8U9Og034heIYbfVLXVo2vZpDPZpMqKxkYlCJY0bcvQ/Lj0JHNcmw2gCpLi4kuppJppHmmkYu8kjFmZickknqSe9RfxAGvNm+aTZ9lh6To0Y0m7tJK4HtX2X/wS5/5Ltrv/AGLNx/6V2tfGfYV9mf8ABLn/AJLtrv8A2LNx/wCldrXvZL/vEvT9Ufk/id/yJ6f/AF8X/pMj9RKKKK+1P5gCiiigAooooAKKKKACiiigAooooAKKKKACiiigAooooAKKKKACiiigAooooAKKKKACiiigAooooAKKKKACiiigAr4h+DX/ACf145/7fv8A0JK+3q+IPgT+8/bx+IbP8xX+0cE9sTRj+VAH2/RRRQAUUUUAFFFFABXlv7TeuN4f+Bfi64jl8qWW0+yqc4J8xlQj/vlmr1KvKv2kPhrrXxY+Gsvh/QprSC8kuopWa9kZEKLkkZVW5zjt60AfFP7HuhjW/j54fZ4/Mis1mu29isTBT/32Vr9K6+Tf2Tv2d/F3wo+Imrat4msIYLdtOa1t5oblJQztJGxwAcjhD1Ar6yoAKKKKAPxz+Dtw99ouqX0x3XFxqEjyN6kqpP6sa76vPfgj/wAipd/9fr/+i469Cr9fyn/cqfofjWcf79U9Qrc8UeCda8FyWaazZ/YnvIVuYB5iSb4z0b5GOPoeaw69x/ajXdeeCpVGYn0SIK/Y89j+I/Otq+InTr0qS2lf8Ec1HDxq0KlR7xtb5s85m+Fvii3vtBs5NM23OuxiXT4/tER89SAQchsLwR97FQa38OfEfhvxNa+HtR017XWLoxrBbmRG8ze21MMGK8njrx3r6I1o7fHnwKU8Ounx5U9R8iVFdTD4k+JoZ3bdrng3xUsb+sthJdgKf+2bDHsq+9eJHNq3uylFctnffR3aXXbRL5ntvKaOsYyfNdW21Vk3031PmnxBoF/4X1m50rU7f7Lf2rbJod6vtOAcZUkHgjoa7DQfgH488T6Laatpmgm4sLpN8Mxu4E3LkjO1pAR07inftAf8li8Uf9fI/wDQFr1PxVoPh3XPgf8ADceIPFP/AAjMaQSGFv7OluvNJAyMIRtxx165rtxGNqwo0ZxsnO19HLpfRJ3OKjgqU6taErtQvbVLrbVtWPIPD/wV8Z+KLrU7XTNGa5m0yc212v2mFBHKCQVyzgN0PK5FLJ8E/GkfiiDw62in+2Jrc3SW/wBpgOYgSC27ftHIPBOa9T+EOm6Rc/Bj4l2F1rf2PRvtaJ/a32R5P3YI2yeSDu+bA+XqM+1R/s66ToujfGwwaFr3/CRWR0mZzefY3tcOXXKbHJPAA5965amY14+1aa9zb3Xronq72W+250wy6hJUb39/f3lpq9la7232PMfFHwR8ceDdMfUNW8PzW9nH9+WKWOcIPVvLZto9zxXDV7t+yreXr/EbVNODvJo89lO15bucwnBADMOmecZ9CRXiF6sS3k4gO6ESMEPqueP0r1MLiKs6s6NWzcbO603v0u+3c8zFYelCnGtSuk7qz12t1SXfsQVyXxWUN4D1IkAlTER7fvUFdbXJ/FT/AJEPVP8Atl/6NStsd/ulX0f5GeX/AO90v8S/NH3vJ4f0/wAafsP6LpOueMJPAum6h4M0+K78SR3EcBs0a2i3MXfChW+62SMhiAQSCPyk+I37RPjnw/4++H1rpHjGz+N9p8OdQupfDnjCTSrsFneFTJDPuGZvKEKS5VnOF++y4x+vPw/8A6F8Uv2TvBvhPxNYLqmg6v4S062u7VmK70NrEchgQVYEAhgQQQCORXmHxS/Y6vrj4lfs9Xfwwg8O+FPBHw21Oe8vdLkaWOWaOVrfd5QWNxJIUiky0jqSXySck1+MH7cYf/BPO1tNej8V+OpPj5J8YvEniIQyarYRgwQ6ay7tmLaTEkfBZQdkaEDAX5QR9oV5x8O/2f8A4ffCfxd4n8T+EfC9loGseJWjbU5bQFUkKbiNqZ2xglizBAAx5OTzXo9ABRRRQB59+0J/yQP4l/8AYs6n/wCkslfkl4L/AORbs/8Agf8A6G1frb+0J/yQP4l/9izqf/pLJX5JeC/+Rbs/+B/+htX2nCf++y/wv80fEcXf7jH/ABL8mbdFFFfrJ+QhRXpfxE8NeD/Al1Dpaadrd5fzabbXYu21WBIlklhV/wDV/ZiSqlum/JA6jrXmn1rloYhYiHPFNJ7eZ0VqDw8+STTa330CivV/AfhfwL40OtzTaT4i0vTtI06S/ur3+2beQLtGEQL9jXLOxCgbh1PpXLfCPw5pXi74kaDo+tTm3027uBHIwcIWOCVTcfu7mCrnturJYyNp80WuRXe3a/Rs2+qyvTUZJ87st+9uqRyNFet/FHwbp3h3wJp93feG4PBniuXU5Y00iG6mkaWyCkCaSOWR3T94pVWyocZIGMGvLdNtYbu/toLm8jsLeSRUkuZEd0hUnlyEBYgDnABNXh8VHE0vaxWmv4el7/IzxGGlh6ns5PXT8fW1itRXovxZ8A+HvB+meE73w7qF/qVrrFlJO9xfRpFuZJDGWRF5VTtJCszEAjJq1N8OfDH/AApu/wDE1lrl1qmuWdzbRTxxw+TaRecGPljeu+R12HLDavOBuxms1jqThGpraTts97217a9zV4Orzyp6Xir7ra19O+h5hRRXp03w68Mf8Kb1DxNZa3d6prlnc20U8ccXk2kXnBj5Y3rvkddhyw2rzgbsZrorYiNDl5urS27/AJHPSozrc3L0Te/b8zzGivRbXwx4X0n4X6R4m1ez1fUbvUNQuLPybLUIrWNFiVGB+aCQknee46VwN69tJdzNaRSwWrOTHFNKJZETPAZwqhiB3CjPoKmliFWk1FOybV/TT1HUoOkk5NXaTt66ryIK+0/+CX//ACQPX/8AsZrj/wBJbSviyvtP/gl//wAkD1//ALGa4/8ASW0r4Pi//lz8/wBD9C4N/wCX/wAv1PsCiiivzg/SwooooAK+Xr74HeL5/wBtO3+IaWER8LJtzdfaY9/FiYf9Xnd9/jp719Q0UAFFFFABRRRQAUUUUAFFFFABRRRQAUUUUAFFFFABRRRQAUUUUAFFFFABRRRQAUUUUAfB9x/ykM+KP/YDtv8A0Rp9e214lcf8pDPij/2A7b/0Rp9e3x7fMXf9zIz9K/m/jiPNnPL5I++yb/dF6s17fwndTWaXM81tZQv9w3Umzd7jili8I3kupLYI8LSNH5qyCQlCvTIIH9K2vGEUDaxbzXguDprQKImtivX0GeP8ir2jaHDoPjRLeB3dGtDJmQgnJOOwHpXRHIcNLEKgqbcYyUXLm1d+trbPpZnO8dUUOfm1abStpp533XU5a98K3dnYveJLb3cCHa720m8KffgeoqWfwdcWwQT39hbNIoYLLMQ2D7Famu9dsbPR7nT9NhuP9IbMktwVzwegA4rV8ZX2nw3Fql1pn2uZrZSJvPZMDJwMDrzzWX9m5S4VakGvcUb6tpNt3SaTb0S6WL+sYu8Yvq30V7K3Ruxz9r4VnurEXpu7O3gZigaaQrkj3xjtVXVtAu9HZBMqukg+SWM7kb6Gtq6/5J3Zn/p6P/s1X7XbZ+G9FS9BUtfKyq/BC5PP05/Wslk+DrRVJRcXyRnzX0u2k01b7ini69N8zd1zNWt2MRfBl6scfn3FrazSDKQzS7Xb8MViSwvBM8bcMjFWHuK3/HlvdHxPLlGKybfKwM7htAwPxzXPMpjkZHBVlOCrDBB9K+czahQw1eVCjSceR2u9ea3W1uvkejhKlSpBVJyTur2S2Nq28I3dxawzPNa2omGY1nl2s/pgYqDTfDt5qlxNDEiqICRLJI2EXHqfwPSt/TLy315LPSNWsZROq7IbiPKsBjgkemB15HtU8enPa+FdcsbU+bNDcYbaPmZBt5x9AfyNfT08lwdaMKtJNwUW3Z6tqN3FprR36q+h5rxtaLcJu0m1bTRJu173/Pqc9/widzJPaxRXFrcCdtiyRS7lDYzg8Z6e1Qa54fuvD9xFHcGNvMXcGjJKnB5HIHNW/BsMn/CQ6fIUby/MZd+DtztPGfWuqbT18V+dAzfvLG/bd7xliSP8+lZ4PJsNmWDnOlBwquVoq99km1sul38h1sZUw1ZRnK8UtdP68jkr3wnfWGkrfzGIREKdgY7hu6ZGMd/WsWu/1nUxqnhfWpVOY1u1SP02rsA/x/GuA/irxc+wOFwOIpwwrbjKKd273d2rnbgK1StTk6u6f6I8y/YJ/wCSu/tEf9hyH/0ov6+mPij8GPBfxq0zT9P8b+HbbxDZ6feLf2sNyzgRzqCA42sM8MRg8HPIr5n/AGCf+Su/tEf9hyH/ANKL+vtCv6dwH+6Uv8K/JH59X/iy9RaKKK7zA/Lz/gqR/wAl20H/ALFm3/8ASu6r4z9a+zP+Co//ACXbQf8AsWbf/wBK7qvjP1r4rOv94j6fqf0/4Y/8iip/18f/AKTESiiivnz9hCiiigBeMdOa6DwP4F1v4jeIoNC8PWa3+qTJJKkLTxwrtRC7sXkZVACqTyR0rn/QYr3D9jXP/C9LLH/QN1H/ANJJa3owVSrGD2bPLzPE1MJgquIp25oRbV9rpX12/M4XVfg/4q0nQLnW/sVnqWk2jKl1d6LqdpqSWu7O0ym2lfywcEBnwCeAc1xOTjFe6/sVtJJ8ftJ0+QbtJ1GyvrTVYWH7qW1NtIzrIOm3Kqee6iuksfDGgfDv4M+AdetdT8G2WqeJLm9uru48WaTNqnmw28/lxwRKtrOsSYJLkBHYlcMQvHXHCxqR54uy1vfyt6dz52rnlfA1ZYavH2k3y8vKmr8yk7Ne81ZRbur3utEfMx70ueeelfTk2h/Du3m+M3xA8HWVrruk6FBp66JbXdqz2cFxeHZNIYZ0BdY2DhFkUryCVOAR8/8AijxZL4smtbi503SbC6hi8p5dKsUs1n+dmDPHGFjDANtyiLkKM5OSeepR9mtXf09bb/I9jBZnLHTahTcYq1+bRpuKlZx8k1fXfp1MPleld5N8FfFEbeHoRbwPf61YSapHYtKIpLW0UkCe4aTbHFGwVmDM+MDJxkZ4Lj6V0fivxh4g+Jmv215rF0+rap5MNjB5duiMyoNsaBY1AJ7dMn3rKHJZqS1O3ErE80XRklHW99emmmmnV69Eupa8WfC/xL4J0fTtV1WxhOkagXS11KwvYL21ldSQyCaCR03jB+UtnjpWtB8BPHF5azSW2jQz3MNp9vl0yPUbVtRSDaG8xrMS+eBtZTzHnDA9Dmu0+K0Y+E/wV0L4WXsiTeKrjVD4j1m3Vt39mloBHDbE/wDPQoQ7DtkDmpf2abNvhjJdfGTWx9k0PQ4p7bTIpMq2rahLE8aQRD+JVDFnbooHfkV2qjT9qoa+eu3e+nQ+aeaYz6g8SnG92o+6/wB5raPL72l++qtrseBUVJJIZJGc4BYknHTmo680+1jdpXCiiigYUUUUAHYV9mf8Euf+S7a7/wBizcf+ldrXxn2FfZn/AAS5/wCS7a7/ANizcf8ApXa19Bkv+8S9P1R+PeJ3/Inp/wDXxf8ApMj9RKKKK+1P5gCiiigAooooAKKKKACiiigAooooAKKKKACiiigAooooAKKKKACiiigAooooAKKKKACiiigAooooAKKKKACiiigAr4h+Av8Ayfh8Rf8AuI/+j46+3q+IP2f/APSP27PiQ6cqn9pZ/C5jX+dAH2/RRRQAUUUUAFFFFABRRXm3x8+JGp/Cf4eXHiPS7C31CW3uIklhuCwXy2bBPy98kfnQB6TRXzx+zp+1JcfGzxPe6HfaHBpVxb2ZukmguC4kw6qV2lePvA9exr6HoAKKKKAPxv8Agj/yKl3/ANfr/wDouOvQq89+CP8AyKl3/wBfr/8AouOvQq/X8p/3Kn6H4zm/+/VPUK9J0P48a7pOgWOkXumaL4htLAg2n9tWf2h4AOgQhh07ZyQABnArzaiu6th6WISVWN7HBRr1cO26UrXO2vfjB4i1Px9ZeL7ySG61OzP+jxPGRDGozhAqkHbye+eetR+Hfitrfhfx3e+K7EWy3948zzwOjGFxI25kK7s7c4I+bPA5rjaKj6pQ5eXkVrW+XYv61X5ubmd73+fc2PF3im78aeJL/W79IUu7yTzJEt1KoDgDABJOMDuTWl4j+I2peKPCeg+HruG1jstFVlt5IUYSNuxneSxB6dgK5WrH9n3P2H7Z9mm+xeZ5P2jyz5fmYzs3dN2OcdcVfsaS5Vb4dvLS35Ee2qvnd/i389b/AJnRaH8RNS8P+DNb8MW0Fq9hqzK1xJIjGVduMbCGAHTuDTPh38QtS+GXiIazpUVtNdeS8BS7Rmj2tjPCspzwO9cxRSdCjJSi46S38+g416sZQaesdvLqelap8eddvNEvNK0zTNE8M2l6Ctz/AGHY+Q0wIwQx3HtkcYPNea0UU6OHpYdNUo2uKtiKtdp1JXsFcn8VP+RD1T/tl/6NSusrk/ip/wAiHqn/AGy/9GpWOO/3Wr6P8jfL/wDe6X+Jfmj9Of2e/wDkgfw0/wCxZ0z/ANJY69Brz79nv/kgfw0/7FnTP/SWOvQa/GD9uCiiigAooooA8+/aE/5IH8S/+xZ1P/0lkr8kvBf/ACLdn/wP/wBDav1t/aE/5IH8Sv8AsWdT/wDSWSvyS8F/8i3Z/wDA/wD0Nq+04T/32X+F/mj4ji7/AHGP+Jfkzbooor9ZPyE9+8C61q3hfUpX8Z+NrHX/AAHFp8iTab/bkd+t4hixFFDalzIjhzGQWjTbsOSuOfHDr9h/Yf2EeGtMF1jb/anm3X2jrndjzvLzjj/V4x2zzWJVS+vms9v7vcG6NmvNo4KNOTm3q7baLTyW71179j0KuMlUioJaK++r1t1ey7dj1nUNW0/wn8DrDRbC9t7jWvEt4b3Vfs8yu8FtCSsEEm0naSxaTacHpmofgLqul6P4wu57+6tNP1A6dcJo99fgeTa6gQPJkcsCq4+bDNwpIPGK8g/tK6m4jjH/AAFSaP8AiYzD+ID8FqpYNSozpN/E22/X/JWXoJYuUasKiXwpJL0/zep9b6X4g0zUNBv7/wAS6xoEPxSm0q50uxuo9WieK9jaPb5tzLEHijmVNyIzSKX4DY4avmi10+W7v47ONoFmkkEQaa4jjiBJxkyMwQD/AGiQPeuf/s26l5eUf8CYmtSFWjiVXbcwGCfWs8JgXhOZxlv9y8l5eReKxv1vlUo/D97835+Z7N8W9LEnw78BRw6no15Lo+myW97Da6zaTyRyNOSoCJIWfhgcoCB3xg1L4Z0F4/gT4m0l9U0GPU9R1Cyu7a2k16xSR40VyxIMo2Ebl+VsNz0rxeio+pVPYqnz7S5tvPm79/wL+uw9q6nJvHl38rdu34luTxtpi6KdP/4RjT/tgXb/AGp5l19ozuzux5/l5/7Z4x2zzXqPhexK/AjxNpban4ei1PUb+xurWzm8RWCO8aK5ckGb5CMj5Ww3PTg1499lhLFjEhJ5ORmlW3iXpEg/4CK3r4WVSKjCVtU9bvZ37mFHEqnJylG+jWllurdtWeh/D3VvGllpulTeHfHOn6JYyXRaS0m8TxWa2rhwC8sEjrvBADfIsgYccn5awvi94u0DxF8UtdvPDNsIdCuLgfZ2SPyVb5VDuseBtVnDMAcHBGQOlc2EVeigfhTuPSnTwvJXda+uq0Vt3fXvtoKpiXKkqKWmj1d9lbTtuFfaf/BL/wD5IHr/AP2M1x/6S2lfFlfaf/BL/wD5IHr/AP2M1x/6S2lfEcX/APLn5/ofe8G/8v8A5fqfXrMsalmIVVGSxOABVXTdTtNYs0u7C7hvbVyds1vIJEbBIOGBwcEEfhVPxZoP/CVeGdV0Y3U1guoW0ls1zb48yMOpUlcgjODXxX4h/Za+KPwXaXWfAfiG41aKMh3j0pnt7pgOctBkiQZGNoLE/wB081+cH6WfdtFfHHwm/bkliu49H+I1kLZ4z5T6tawspRhkEzQgZzkc7Bwf4a+vrW6gvrWK5tpkuLeVQ8csTBkdSMggjgg+tAFmiiigAooooAKKKKACiiigAooooAKKKKACiiigAooooAKKKKACiiigAooooAKKKKACiiigD4PuP+UhnxR/7Adt/wCiNPr22vErj/lIZ8Uf+wHbf+iNPr22v5s46/5G8vRH3+S/7qvVmnY+KNU0yEQwXrpH2UqrY+m4HFNXxHqSXxvftTfaNmzeVU/L6YIxWb97qKOlfHLMsaoqKrSsul9NNj1Pq1G7fIrvfRaikliSetba+NtajjVFvPlAwP3aH/2WsaOCWSF5EiYxpje6qSoz0ye1Phs7ieMNHBI6bggZVJBY9F+vtRhsRjcO39XlKLl2b1S/PqFSnQqfxUnbvY0bPxZqunwmO3utiFi23Yh5JyeoqjqGpXeqy+bdzvK3QZ6D6DoKjW1lafyUhczZI8tVJbI6jHWo2XqGGCOoqq2Mxk6Sp1qknFaJNvp69gjSoqXPGKT72VzYg8Xavb24hS9YIox8yqxA+pGayJJGaRnYlnY5LMckn1powvFTCzn+zrOIyY3fYvqzYzgDqf8A69ZTxGKxiUaknNR2Tu7Ly7DjTpUW3FJX+VzSh8Xatb2628d6yxqu0fKpIH+9jP61UsdYvNNuGntrho5W+83Xd9Qev41DcafdWahp7aaEE4BkRlB+mRRDp95cxGRLSaSIZ+dI2YcdeQK6XiMxlOMXOfNHbV3XoZqGGUW0o2e+2peuPFOqXU0M0l2zPCdyfIoAOMZxjB49ajtdf1CznuJorgpJcf61gq/Nk56Y46npWdgUdaxlmOMcuaVaTd73u73ta/rbQtYajaygreiLUepXCWMlmsmLaRt7JgctxznGewqoD81O6UVyyrVKskqkm7aK/RdkaqEYX5VueY/sE/8AJXf2iP8AsOQ/+lF/X2hXxf8AsE/8ld/aI/7DkP8A6UX9faFf1/gP90pf4V+SPy6v/Fl6i0UUV3mB+b//AAVQ8NyxeMvBeuhP3N1ps1l5nbdFLvwfwm/nXwh7etfsr+2X8E5fjd8F76y0+JpNe0l/7S05FHMrorB4f+BoWAH97ZX44XVu9rO8ToyMpIIYYII6gj1r5bOqEny1lstGfvvhjmtKn7XLajtKT5o+elmvUgooor5M/oMKKKKAF6r711vwv+JGpfCnxhbeI9KtbO8vIYZoPJvldomSRGRwQjo33WOMMOa5LHANKeSMVcZOLUo7o569CGJpyo1VeMlZrumegt8ZLzTdH1PTfDPh7RPBq6pE1tfXGkrcSXNxA33ofOuZpXRD/EsZXd0bI4qHRfi5e2Pg2Hwrq2iaT4r0K0uGurG21hbgNYyOD5nkyQSxOFfgshYqSoOAck8IPvHNJ92tPb1L3v8A5fdsef8A2VhOTl5et73fNdaJ81+a9tN9tNjvvDvxi1fwzrGv3dtp+kSaXr0BtdR0BrQpp88OPkTZGyupQ4ZXVw+4ZLEliW6f8Uo9N8RWWp23gnwiLW0tpLdNInsHuLV/M3ZkcyyPLI4JypeQ7dqhQAMVwfPTFLgdO9L20+5byzCyk5cm6s9Wr6W++2l97aXE/h966/4W/Ei7+FPjKy8Tafpel6rf2QbyI9WikkijcjAkAR0O9edpzwTnqARyGMKDS9TxURk4tSjujtr0KeIpSo1VeMlZrumdh4u8fWfi4XkjeENF07UrqXzptUt7rUZrl3LbmJM91IpLEnJKk89RXUeI/wBoA+MNL0PTtX8BeFryy0O1FnY26yalBFFH1YiOO8VN7HlnxuY4yTgV5OPl5pPpW31ipr5+SPMllGFlGEWn7l7e9K6uraO99tCa4mSa4lljgjtkkdmWGMsUjBOQqliWwOgySeOSahJpKK5j2Y+7oFFFFBQUUUUALzzX3L/wSw8PzTfEXxfrflt5FppCWbSY4DTTK4H5QH8q+HoI2uJFRVLZPQd/av2F/Yl+B8/wV+DNqmpQtD4g1xxqN/E64aDKgRwn3VeSD0ZmFfV5LQld1ntsj+f/ABOzWlKNLLYO8k+aXlpZL1Poaiiivqj+fwooooAKKKKACiiigAooooAKKKKACiiigAooooAKKKKACiiigAooooAKKKKACiiigAooooAKKKKACiiigAooooAK+If2cf8Ak+T4of8AcU/9LYq+3q+If2cf+T5Pih/3FP8A0tioA+3qKKKACiiigAooooAK5L4reEF8ffDnxDoBXc99ZukXOP3oG6M/99ha62igD8t/2f8Axw/wv+Mmh6hdbre3+0/Yr1ZARsjkOxyw/wBnO7HqtfqRXxp+0r+yX4h8UeP38R+C7OO9j1V997atNHD9nlwAZMuw3BuWOMnOeORX0T8E9F8X+GvAOmaR4xexnv7KNYop7Od5WaMD5Vk3IBuUYXKkg46+oB6FRRRQB+N/wR/5FS7/AOv1/wD0XHXoVee/BH/kVLv/AK/X/wDRcdehV+v5T/uVP0PxnNv9+qeoVteDfFV54J8TWGtWR/fWsocoekidGQ+zKSPxrFrd8E3ui6b4ms7zxBbz3mm27ea1rborGZl5VG3EAKTjJ54zxXoVrOlJSV1bbv5Hm0W1Ui07O+/bzPYfiDpNj8JvC95rOhRTxzeNFH2QvEyHT7NlWSWLPTexYL/urR8P9HsfjB4RstR1yOeSbwWMXTRxM5v7IKzxwgjq6lSv+62etcWPi0viW18WWXitJ7q11hzeWzW6KzWd2oCxsoJX5NgCEZztAoPxYXwzb+FLLwolxbWmjP8AbLlrlURr26cbZGcKW+TYSg5ztJr5v6riPZclv3l/i8rd/TT11PovrVD2vtL/ALu23nft66/gch4y8WXvjbxLf6zekCa6k3CNT8sSDhY19lAAH0rUv/iFLJpPhaz06yi07+wg7hjsmSedmyZmRkxuwAOd2NoxWb42vtF1LxNe3mgQT2mmXD+altcIqmJiMsg2sQVBzg8cY4qloLaYus2Z1n7SdKEgNwLNVMpQdQu4gZPTJPGa95U4OlGUoaRWi7aWtb00PEdSftZJS+J6vvre9z0yPWtR1b4IeIbzxZeXGp/aL23i0SXUJGllEykmcxs2WCbAAcHGeOtUvg74k8U6n4w8P6RZajMmkW7g3VmmEtfsoJMzSqAFfKlss4JPAz0qr8SPFfh7xncGe11HVLW2s4fI03SRpMUdvbxjom4XLHJ6s+0knt0Am0vxd4W074e/2DaXer6VqF8c6tew6dDM1woPywoxuEKxDuMZY9cDivH5P9nkuTWT2s7RurbW7dup6nN++i+fSK3urys+9+v5HFeLJ7C68UaxNpUYj0yS7ma2VRgLEXJQAdhjHFZNWL6O1ju5Fs5pbi1H3JJ4hFIw9SgdwPwY1Xr6CnHlgkjw6jbk2wrk/ip/yIeqf9sv/RqV0d9qVtpsYkuZREhOASCc/lXC/ErxTYX3hG/tbd3leTy8MEIXiRT3+lcuO/3Wr6P8jry//e6X+Jfmj9UP2e/+SB/DT/sWdM/9JY69Br4I8C/t0XHhP4V+E/D+meEo5bnTNGsrIXl3eko7Rwohby1QHB28fP3q1/w0h8fviBGknhzw9JawZ2+dpOiPKhPB5eUSKOPp1+lfjB+3H3bRXm/wM1bx1qPgtF+IOkNp+uQvtWcPCftUZAIcrGcI2cgjA7HucekUAQ3EnkwySBGk2KW2RjLNgdB718weLP28/DeiXEtrp/hfWL28hYxyxXzJaBWHVTgucg8HK9jX1LXFXPwb8DXuuXmsXXhHSLzUrxt89xdWaSl2/vYYEAnuQMnvQB8U/Fb9tTxZ4+8F+K9G07w1p9lpeoaVdW0+TLczxxPE6uwcFVGFPUrgYzXyX4XF5JoVssW4RjdjGB/Ee9fsh468Gxa98MfE3hjTreG1TUtKu7GKKJBHGplidOg4HLV+PnguRo9KeylRobm0leKWKQEMh3E4I7c5H4GvseFZKOOafWL/ADTPiuLISlgItLZpv7rF+ztbqGXe8gKn7yliTWhRRX64fj4VPYwpcX1tHIu5GlUEexIqCtfwrY2d7rEX27V7XRreIiUz3kczq2GHygRRu27GTyAODyOKzqS5INmlOPNNI7z4kfClbTxZ8RpNCS3stE8LzR7raSWRpPLkdY1CEhtxDHncw49a1Pgb8NwPiB8PbzWbex1PSPEC3skVnMnmjEKSofMRl2/eXIxnoDwatXvxL8P+KPE3xZt5dQ/snTvFSxmy1G5gldFaGZZEEixqzqHAPIUkZGRWt4W+I3g3wr4i+FEaa811ZeG4dRiv7w2cyKrymQqUXaWZCX+U4zjBZVOQPl51cX9XdGUXe3Z7cnfvzfM+lhTwvt1WUlb1W/P27cp89zDbM4AwNx/nXXaJe+HdN+G+vmZYrrxXfXEVrbRTwMwtrYfPJMjbdocsqp1DAFsdTWRqGm6Snh21v4Na+0avNcSJPpX2R18mMfck80na27n5RyMVi19E4qvTSbas/TZ/l+Z8+pOjUukndeu6/M9a8F6f4V+IFj4osk8KLo6aZoUuoQatHfTSXCTQqp/fF38lhI2RhY0xuAHTNYfw2vNAvdY0DQ7zwdFrlxe36wXNxNeXCylHZVVYVidFQqMnLiTJPYcV1WtXPhfTvh/b+FvCvjXSLeC7CXGtXd1bX6T38y8rEAtqQsKH7o3ck7jiqvwx1Lw14R8I3erW3ifT9P8AHl2XtreTUILsrpkBGGljMUEgaZhkA5GwH14rwueXsqkkp6u0V7910u3vbr93XQ9tRiqlOLcdFeT92z8ktr9PXyPPPHGiW3hnxlruk2U7XNnY301tFMxBLokhVSSOCcDtWJVvVLSOx1CaGK/g1ONTxd2yyiOTIByBIiP3xyo6fjVSvoqN/Zx5nfQ+fq253ZW1CiiitTMK+0v+CYP/ACQPXv8AsZrj/wBJbSvie8uksbSa4kOEjUsfwr7u/wCCbnh260L9nVrq5RkTVtZub6DcMZjCRQ5/76havzfi+a5qMeuv6H6bwdF8taVtHb9T6rooor86P0g+Vf2zPgLZ654dufHOi2qw6vYDffrGCBcQd3wP41JyT3Gc9BXO/sP/ABG1yxvZ/BGrW182lyK82nSSQNst5Bl5I9xHAYHdjsR/tV9mUUAFFFFABRRRQAUUUUAFFFFABRRRQAUUUUAFFFFABRRRQAUUUUAFFFFABRRRQAUUUUAFFFFAHwfcf8pDPij/ANgO2/8ARGn17bXiVx/ykM+KH/YDtv8A0Rp9e21/NnHX/I3l6I+/yX/dV6sKKKK/PT3jX8KzONUW18szQ3QMMsfqp/i+o659qseKGOmy2tja5FrAokjlUj94zcl8j8h6YrO0/VP7Nt7pI4/9InTYJt/3FP3gBjqfXNSJrMbWNrbXdubgW8m5GD4O09UPB4z+VfWUMXQjgFhXO03rzWeiuvd0V9bX0/zPHqUZ+39qo3Xbvpv+h0eoN5ejNrKRbNRuIlSUDH7tWyDIB1G4Dg+5riTxzWyviaU6pcXc0YlgnUxvb7sKUxgKD2xxzisjcok3bSUznaTzj0zWGbYuhjXB0ZbaNNWu76y2+195pg6U6Kamt/6t8hgzu6Vfn1a4mhs0XEP2VCsbRZVuTknOev0qveSQ3E7vbw/ZomPyx7i23j1PWizljt7iJ54vtEatlo923d7ZxXjU5ypzdKM7Rbs2r2snv6aHZKKmlJx1XT5fd5GzCX07wrdCckfbnTyI2POFOWfHp0FQeG1uLnU7eUyskVrh3mZjiNFOSPoeRj3qPVdWt9WmkneCdZWGEBnBVAOgACDgemaeutW39kx2JtZUTdvlaKcDzT2LZQ8DsM19H7bC/WIWq+5SjpveTTuk9Orf3HnclX2cvc96T1200t37fiUNQnS6vbiZBtSSRmVfQEk1Xp0xRpCYlZU/hViCR9SAM/lSV8tWk51JSbu22erTjywSQUUUVlHdGj2PMf2Cf+Su/tEf9hyH/wBKL+vtCvi/9gn/AJK7+0R/2HIf/Si/r7Qr+xcB/ulL/CvyR+U1/wCLL1FooorvMBh/KviP9sD9hM/ELUb7xp8Poo08QXDGW/0VmWOO7bvLExwFkPUgkBuTkHO77cAz9aNv51MoqScZK6ZrRrVMPUjWoycZLVNbo/ArxF4V1bwlrFzpesWFzpmoW7bZbW8iaKVD7qwzWV5b/wBxvyr95PGXw38KfEO0+y+JvDum67DjC/brZJWT/dYjKnnqCDXlVx+wr8DbqYu/gSNWPH7vU71B+SzAV4NTJqM3eLaP1rBeJeZ4emqdeEZtddU/n0Pxw8t/7jflR5b/ANxvyr9jP+GC/gT/ANCN/wCVe/8A/j9H/DBfwJ/6Eb/yr3//AMfrL+w6f8zPR/4ili/+geP3s/HPy3/uN+VHlv8A3G/Kv2M/4YL+BP8A0I3/AJV7/wD+P0f8MF/An/oRv/Kvf/8Ax+j+w6f87D/iKWL/AOgeP3s/HPy3/uN+VHlv/cb8q/Yz/hgv4E/9CN/5V7//AOP0f8MF/An/AKEb/wAq9/8A/H6P7Dp/zsP+IpYv/oHj97Pxz8t/7jflR5b/ANxvyr9jP+GC/gT/ANCN/wCVe/8A/j9fPv7ZX7Nvw4+DPgXRNU8HeHP7IvrrUvs00xvbmfdH5TttxLIwHKjkDPFH9h0/5mH/ABFLF/8AQPH72fnr5b/3G/Kjy3/uN+Vfo9+yL+y/8Mvi98KZdd8W+Gv7V1VdSmthcfb7qD92qRlV2xSqvVjzjPNe3f8ADBfwJ/6Eb/yr3/8A8fo/sOn/ADsP+IpYv/oHj97Pxz8t/wC435UeW/8Acb8q/Yz/AIYL+BP/AEI3/lXv/wD4/R/wwX8Cf+hG/wDKvf8A/wAfo/sOn/Ow/wCIpYv/AKB4/ez8c/Lf+435UeW/9xvyr9jP+GC/gT/0I3/lXv8A/wCP0f8ADBfwJ/6Eb/yr3/8A8fo/sOn/ADsP+IpYv/oHj97Pxz8t/wC435UeW/8Acb8q/Yz/AIYL+BP/AEI3/lXv/wD4/R/wwX8Cf+hG/wDKvf8A/wAfo/sOn/Mx/wDEUsX/ANA8fvZ+Ofluf4G/KtLQ/DOqeKNWttM0qwudR1C5bZDaWcTSyyN6Kqgk1+vtv+wr8DLWYSJ4FRmH/PTU71x+TTEV6n4L+GPhP4c2v2fwx4b0zQo8bWNlapG7/wC84G5j7kmtaeTUYu8m2edjfEzM8RTdOhBQb67v5HyF+yD+wbJ4J1Kw8a/ESGP+2bZxNYaCCsiW7j7ss7DIZweVUcKQCSTwv3KPzowPxpCuOa92EVBKMVZI/Ja9epiKkq1aTlJ6tvdklFFFWYhRRRQAUUUUAFFFFABRRRQAUUUUAFFFFABRRRQAUUUUAFFFFABRRRQAUUUUAFFFFABRRRQAUUUUAFFFFABRRRQAVwnhz4K+DfCfjrVPGGlaN9k8Ran5v2u9+1TP5nmOHf5GcoMsoPCjGOK7uigAooooAKKKKACiiigAooooAKKKKACvO/G3x68C/DnxDFoniLXU07UJIlmEZhklCqTgbiinaTjPzY45r0SvKviF+zT4B+JmqXOraxpcw1e42+Zf213Kkh2qFA27inQAfd7UAfmbod1pfg3x94s8NRX8E2njUJJtOvFceXPCT8hB7EpsOOo5HUV2kd1BN9yaN/8AdYGvpbxx/wAE3/BHiSyzpniLWtL1Bf8AVXFwIrhV9iqqhIz/ALVeLX3/AATf+LFrdPHp/i7wvc2in93LdSXEcjD3UQPj/vo19llmewwtBUa0W7bNHxWaZDLF1nXoySb3Tucr5if3l/OnA55HIrov+Hcfxk/6Gfwf/wCBNx/8i1qW/wCwb8eLS3SGLxj4QWNBhR50xwPqbSvX/wBZML/K/uPG/wBWMX/Mvvf+RxNFd3/wwr8fP+hz8H/9/Jf/AJDo/wCGFfj5/wBDn4P/AO/kv/yHR/rJhf5X9wf6s4v+dfe/8jyq68YaZZyPG0rtIhKsqxnII7c4qjN8QLJV/dW87n/awo/ma6z4m/scfFH4YeF9S8ZeJvEHhu/02xMZuItPllMz+ZIsS7VNui/edSckcA9elP8Aht+x78Ufip4N0/xX4e1zwrZ6RqHmeRDqQfz18uRom3AWzjlkYjDHgj6Uf6yYX+V/cH+rOL/nX3v/ACOCm+IUrDENkqt/tuW/QAVJY+J9ZubqJ3sGa2zh/Jhbp9Sa9ph/YN+O9uuIvF3g2MeiPKP/AGzqT/hhX4+f9Dn4P/7+S/8AyHR/rJhf5X9wf6sYv+Zfe/8AI4Siu7/4YV+Pn/Q5+D/+/kv/AMh0f8MK/Hz/AKHLwf8A9/Jf/kOj/WTC/wAr+5B/qzi/5l97/wAjzzUNPh1O0e3nGY29Oo9xXnvjjw7bTHTfDWiWj33iHVrmO3t4Fcs7FmAAxnHLYA/H0r6FT9hH47TsI5/GvhOOFjh3ikmLgd8f6KOfxFfQf7Of7GOgfBHVP+Ek1W/k8WeNGBA1K4XbHbZBDeUhJO4g4LsScdNuSD5uYcQU69CVKhFpy0bfY9PLuHqmHrxq15JqOqSvv9x6v8MfhToHw18K6Hp1jpGnW9/Y2EFrNfW9rGkszpGqs7OFBYsVySeTXc0UV8QfdhRRRQAUUUUAN618H/tafsZ663izUPiJ8NLUXz3rNPqugLxI8hOXlhGfm3HkoPm3ZK53YH3h6c0VpSqzozVSm7NbMxq0oV4OnUV4vdH4n6h4qk0G6ey1rSNQ0rUI/wDWWtxCUdfqrYI/EVW/4WFp3/PC6/74X/4qv25z70fjX00eJswStzJ/I+Ylwvlzd1Fr5n4jf8LC07/nhdf98L/8VR/wsLTv+eF1/wB8L/8AFV+3WKMVX+s2P7r7if8AVfL+z+8/EX/hYWnf88Lr/vhf/iqP+Fhad/zwuv8Avhf/AIqv26xRij/WbH919wf6rZf2f3n4k2/juxupliit7ppG6Dag7Z/vUXHjuxtZmilt7pZF6jah7Z/vV+o/7af/ACbL4y/7c/8A0tgo/Yr/AOTZvBv/AG+f+ls9H+s2P7r7g/1Wy/s/vPy0/wCFhad/zwuv++F/+Ko/4WFp3/PC6/74X/4qv26xRij/AFmx/dfcH+q2X9n95+Iv/CwtO/54XX/fC/8AxVH/AAsLTv8Anhdf98L/APFV+3WKMUf6zY/uvuD/AFXy/s/vPxF/4WFp3/PC6/74X/4qlX4gWEhCpb3TuThVCLkn0+9X7c0tH+s2P7r7g/1Xy/s/vPyt+DP7KPjz4+ataT6xptz4Q8EJIrz3d5GY57pQfuwowBYnsxGwcnLEYP6feHtAsPCuh6fo+lWqWem2ECW1tbxj5Y41ACgfgKr+K/F+ieCdDn1jXtVtdH0uAZkuryURoPQAnqT2A5PavnTxJ/wUe+EGh3Dw2kuua+qnHmabp4VW+nnPGf0r57EYivjKjqVXds+mwuDp4WmqWHjZI+p6K+P/APh5/wDCz/oAeMP/AADtf/kmj/h5/wDCz/oAeMP/AADtf/kmufkn2O32c/5WfX5IUEngV4lpP7YXwv1S4W3fWrmynZlRY7iwmJLHA25RWHU464461414k/4KZfDjUPDuq2mn6J4sivp7SWK3kltLYIsjIQpJFwSACR0Br418D/Frw9ovjbRdT1iz1C5021vYri6it442keNXBYKC4GSB3Io5J9g9nP8AlZ+ztFfH/wDw8/8AhZ/0APGH/gHa/wDyTR/w8/8AhZ/0APGH/gHa/wDyTRyT7B7Of8rPsCivj/8A4ef/AAs/6AHjD/wDtf8A5Jo/4ef/AAs/6AHjD/wDtf8A5Jo5J9g9nP8AlZ9gUV8f/wDDz/4Wf9ADxh/4B2v/AMk0f8PP/hZ/0APGH/gHa/8AyTRyT7B7Of8AKz7Aor4//wCHn/ws/wCgB4w/8A7X/wCSaP8Ah5/8LP8AoAeMP/AO1/8Akmjkn2D2c/5WfYFFfH//AA8/+Fn/AEAPGH/gHa//ACTT4f8Agp38K5JFVtE8XQqTy72VtgfXFwT+lHJLsHs5/wArPr2ivGPhX+1z8Lvi9qEWm6H4jWDWJeI9N1KJraZz6Ju+Vz/sqxPtXs9TtuQ01owooopCCiiigAooooAKKKKACiiigAooooAKKKKAPg/4jbfAX/BQC9ur4+RB4t0SFLaRj8rMEjjC57EtaYx6kete1/eyDWr+1J+znb/tAeErVbS8GkeLNHkNxpGp5ICOcFo3I5CsVXkcqVUjPIPy2v7Q3jL4M40f4weB9Wtbq3/drrFhErRXXoQSRGx9Sj/gK/H+MuGsVmFeONwceZ2s1102aPqcqx9OjB0art1TPpGivnI/t2eAQSP7J8Rn3+zW/wD8fpP+G7fAP/QI8Sf+A1v/APH6/Mv9WM3/AOgdn0X9oYX+dH0dRXzj/wAN2+Af+gR4k/8AAa3/APj9H/DdvgH/AKBHiT/wGt//AI/R/qxm/wD0Dsf9oYX+dH0dRXzj/wAN2+Af+gR4k/8AAa3/APj9H/DdvgH/AKBHiT/wGt//AI/R/qxm/wD0DsX9oYX+dH0dRXzzeftveCbHZ5+ieJE3Zx/o9sc4+k/vVf8A4bt8A/8AQI8Sf+A1v/8AH6P9WM3/AOgdh/aGF/nR9HUV84/8N2+Af+gR4k/8Brf/AOP0f8N2+Af+gR4k/wDAa3/+P0f6sZv/ANA7H/aGF/nR9HUV84/8N2+Af+gR4k/8Brf/AOP0f8N2+Af+gR4k/wDAa3/+P0f6sZv/ANA7F/aGF/nR9GrnHNMmmitoZJpnWKKNS7u5wqqBkknsK+df+G7PADZ/4lPiMf8AbtB/8fqNtQ+KH7W3/FP+DfDd34Q8E3WFvvEOqqU82E9VU8BsjqkZYnjLBSa9DA8I5ria8YVKbjHq3bRfqznrZphqcG4yu+yPR/8AgnnG+t6v8ZfGUKMula5rqC1cjG7Y08p/8duI/wA6+zFHJrjvhV8MdG+D3gPSvCmhxFbGxj2mV8eZPITl5XI6szEn26DgAV2Qr+lqNJUacaa2SS+4/P5yc5OXcWiiityAooooAKSlooAKKKKACiiigAooooAK+Rv+CjshHw28LR44bVi35Qv/AI19c18if8FHv+SdeFP+wq3/AKJagDpv+Cf8Yj+ArMD9/Vrlj/3zGP6V9K183fsBf8kBX/sK3P8AJK+kaACiiigAooooAKKKKAEpaKKACiiigAooooAKKKKACiiigAooooAKKKKACiiigAooooAKKKKACiiigAooooAKKKKACiiigAooooAKKKKACisrxV/yLGr/APXnN/6Aa8m/ZBa4T9kX4UtaxRy3S+FbIwxzSGNHfyF2hnCsVBOMkKceh6UAe3UV8xeAf2m7zUvjp4Z8CXPjj4efEGLxBaX0jf8ACDsRPotxbKknl3GbufzUdTIofZCd0f3ecLFp/wC094quv2R2+KT6fo6+IBrp037MsMv2Tyv7b+wZ2+bu3eV82d+N/OMfLQB9RUV4Fq3xI+Jvib44eOPAHg4+FtJtPD2kabqaatrllc3jvLc/aB5BginhyrGHPmhxs2keXJvymH4f/aY8T/Erwr8IbLwxYaVo3jPx1bXd5dTapDNeWOlRWWFu28tHiaYmUrGi+Yn39xY7cMAfQt9r2maVfadZX2pWtlfalI0NlbXE6pJdOqF2SJScuwRWYhckBSegrUr5S+OP/CwIPiF+zxDcP4du/GP/AAkuqQx3kEU8GnlDpl2BcNAXeQFYyXMAlO5k2iZQ29fT/gv8RvFHiDxf8QfBnjEaTca74TvbVBqWiW0trbXttc24mifyJJZWicfOrDzHyVyMA0AevVzfjT4heFfhzpsWoeLfE2j+F9PmlFvFda1fxWcTyEEhFeRlBbCscA5wD6V4uPi18T/H9r488SeBB4XsvDnhfULzTLXTdb0+6uLzWprMkXBE8c8a2qs6tEn7qc/KXPXYPOvEHjLxT8XP2iv2dfFPhXXNG0vRde8M6prGm2uq6FNdSWweC1MwlK3cXmOVfarKECfNkSbuAD7PVgyhlIIIyCO9Z0mv6ZDrkOivqNomsTW73cWnPOouJIUZVeVY87iis6AsBgFgO4rw39tDVvGmh/Djw/d+DvEkPhuZvFGjW1zI1rNJJKsuoW8aqHiuIsR/MfMQ7vMQlMpndXLeLrf4gR/tbfD+0sNT8OTeKZPAmrJea1caXOljCn2+zbzEshcl3JwibDcrjeX3Hb5bAH1dRXyjqX7XWq+GfhO114hbwzo3jRfGdx4GfUr6d7bRIbiJnLX0m+QMsIgXzPKMu4tiPzATuHafs6/tBn4p+MPGnhK58S+E/Glz4fSzvIPEXgpv9Aure4EgCNH58/lTRvDIGXzWBVo2GMkAA96ooooAKKKKACiiigAooooAKKKKACiiigDw/wDbU/5Nl8Zf9uf/AKWwUfsV/wDJsvg3/t8/9LZ6P21P+TZfGX/bn/6WwUfsV/8AJsvg3/t8/wDS2egD3CiiigAooooAKKKKACiiigAooooAKKKKACiiigBKWiigAooooAKKKKAPD/21P+TZfGX/AG5/+lsFH7Ff/Jsvg3/t8/8AS2ej9tT/AJNl8Zf9uf8A6WwUfsV/8my+Df8At8/9LZ6APcKKKKACiiigAqhrWsWfh/SL7VL+dbaxsYJLm4mbpHGilmY+wAJq/Xhv7bOsTaH+y549uIWKu9tDbEqcfLLcxRMP++XNNauw1q7HwF8UPiZrX7UHji78Q61NPB4VtZmi0jRlchI4xxkgdXIwWbqTwMAABlnptpp8apbWsUCr0EaAVR8H262vhbSkUYBt0f8AFhuP6mtb72CK/pvh/J8Nl+DpuMFzySbfW7V9z+xeF8hwmV5fScYJzlFNu2rbV9+yHUUUV9XyR7H23s4fyop6pvNvtRWYsedozxVPSIW+0MzKRtGOfU1sUUckOwezh/Kgooop8kewezh/Kgooopckewezh/Kgoooo5I9g9nD+VBRRRT5I9g9nD+VBSModSGAYehFLRS5Idg9nD+VHPa94J07W4iwiWzvBylzAu1g3YnHWvs79hP8AaI1fx9Yar4B8X3LXnifw/GJYLyZt0l3a7gpLH+JkJQbjywdc8gk/KG3JPPBrqP2W7uTTf2zvB0cBKLf2F3HOAcb1FtcMAfXmJPyFfk3G+UYeOFWOpRUZppO2l0+/mfh3iNkWFjg45lRgozTSdla6ffzR+oNLRRX4ifzoFFFFABRRRQAUUUUAFFFFABRRRQAUUUUAFFFFABRRRQAUUUUAFFFFAHxD/wAE0unxG/7hv/t1X29XxD/wTS6fEb/uG/8At1X29QAUUUUAFFFFABRRRQAUUUUAFFFFABRRRQAUUUUAFFFFABRRRQAUUUUAFfIn/BR7/knXhT/sKt/6Javruvj3/gpAx/4QfwemflOoykj6Rf8A16AOx/YC/wCSAr/2Fbn+SV9I185fsEqF/Z9tSBgtqN0T78gf0r6NoAKKKKACiiigAooooAKKKKACiiigAooooAKKKKACiiigAooooAKKKKACiiigAooooAKKKKACiiigAooooAKKKKACiiigAooooAKK57xD430Twvqmiadql+ttfazNJDYw+W7mVo4mlkJ2g7FVEYl2wo4BOWAOLcfG3wDp/gfR/GWpeMNH0PwvrCRvp+qa1dpYQ3IdS6bDOUyWUFgOpAz0oA6/VrH+0tLvLTf5f2iF4t+M7dykZx3614P4F/Z48b+H/hDbfCvW/H+ial4Ji0CTw8zaV4ZuLDVDCbcwrIty2oSxq4yGP7kg4xgZr1rwT8UPBvxKhup/B/izQ/FcNqwSeTQ9ShvFhYjIDmJm2k4PX0rqqAPAPBX7OPijR/F3w11nxF470/VbbwHYz6bp2maR4d/s6GWGS2EG+QtczN5oCqcqQmBgRqfmrntS/Y/1288F6j4BtPiNHpnw/fXDrtlplvoCm7ic363pt5rlpyssAk8wgJFFICUzIVUq/wBQUUAcB4e+Fv8AYPxi8aePBqfn/wDCR6dpth/Z/wBn2/Z/shuDv8zcd+/7R02jGzqc8eaaN+yjeeE/Cnw3Tw94wisvGPgV74WOtXmkme0ube8kZp4J7QToxUgpgrMrBowc4JU+r+BPi54U+JmqeKNO8Nat/aV54Z1FtJ1ZFt5YxbXS/ei3OgVyO5QsPeuzoA8iufg1r3iDxJ8N/EHiPxhFqureE9VvdUlNvpK21vcie0mtlgiTzWaFEEoYF3mY7TluRjf8H/C//hE/ih8QPGP9p/av+ErOnn7F9n2fZfs0DRff3Hfu3Z+6uMY56131FAHgd5+zv4o0pvGWk+DfiBa+GvCPi2+n1DULG40AXd9azXHF2bK5FxHHEJBlgJYJtjszcghRu2f7POmaH48+FutaNff2bpPgLRbzRLTSfs+8zRTRwIrGXcNpQQDPyndu6jv1fiL4u+E/CPjzwt4K1bVTa+J/FH2g6Rp6200huRAm+U7kQqgVecuVz2zXaUAeefG/4Wn4w+AZvD8eqtod9He2mo2Oo/ZxcLBc21xHPCzxFl8xN8ahl3LkE4I61R0v4Tau3xY8O/EDXfENjf6vpvh280G4t9N0t7S3uGnuYJhMge4laMKIAuws+SxO4dK9RrC/4TXw/wD8JYfCv9vaX/wk/wBl+3f2L9sj+2/Z923zvJ3b/LzxuxjPGaAPIbn9ltW0XWRaeKJLLxC/jW48caPqyWKsun3ci7BFJEXxPFsLo43IWVzgowDD03wLovi3S1vJvF3iiy8QXkxVYotJ0j+zrO3Rc8rG808pdifmLTFcKu1E+YtK3xM8Hx3niG1bxXoa3Xh2IT6zC2owh9MjKlw9yu7MKlQWy+BgZrX0PXtM8T6Paato2o2ur6VeRia2vrGdZoJ0PR0dSVZT6g4oA0qK474p/Fbwt8FfBN74u8Z6r/Y3h6zeNZ7wwSz7WkdUQBIlZzlmA4B6+ldVbzrcQxyJko6hl3Ag4IyODyPxoAnooooAKKKKACiiigAooooAKKKKAPD/ANtT/k2Xxl/25/8ApbBR+xX/AMmy+Df+3z/0tno/bU/5Nl8Zf9uf/pbBR+xX/wAmy+Df+3z/ANLZ6APcKKKKACiiigAooooAKKKKACiiigAooooAKKKKACiiigAooooAKKKKAPD/ANtT/k2Xxl/25/8ApbBR+xX/AMmy+Df+3z/0tno/bU/5Nl8Zf9uf/pbBR+xX/wAmy+Df+3z/ANLZ6APcKKKKACiiigAr5/8A29P+TT/HP/bj/wCl9vX0BXz/APt6f8mn+Of+3H/0vt6qO6Kj8SPgTwz/AMi3pP8A16Q/+gCtKs3wx/yLek/9ekP/AKAK0vWv65wP+6Uv8K/I/uvLf9yo/wCGP5ITnv0rvNE+A/j3xFpKalpvhuaa2kXdGZpooC6kZBCyOpIPY4we1ZPwys7TUPiF4ct77aLSW/hWQP8AdYbx8p9j0/GvT/i3o8PxF+Pmp+HvEXi+Xww0M1vDpEZsZblJDIqhQgQqEySMsTgluvFeJmeZ1cLXWHpNRtFybactE0rJJpvz7I+czrOa+DxKwtFqNoucpOLlomlZRi029dXfRHluj/DfxZrniq88N2vh+6bWrMZuLdiqiIHGCzkhQDkYOcHPGan8QfCzxX4Z16y0bUdFni1K8/494Y2WXzecYDISCR3GeM816X4d16D4HePPG/hDxfeXniHT9UjgtbjV4tyXIHl8NyxbaBIRjccbRgHpVrUtNh+BfiLwV420XVZvFfhKfzfscVwSrxqy7XVQQACQc8KvK4IHfzP7axntVFKLUo3ho7TfLfR3016NXt1PJXEOPddQUYuM4Xp+7JKpLk5tJN+7r0avbqeZ+LPg14x8D6WNT1vRJLKyZlQyiaKTBPTO1mK56c45461swfs2/Ee4tI7iPw0zRSKHU/a7cMVIyOPMz07YzXYePfB+g+OfBviHxz4J17UPJEwn1jRb5mG1mII5zg7TyASw4ODkYpP2oL67034g+Frmwnmt7yLSIGilgYq6tvfG0jnNY0c6x2IlToQlFTfNzXi1blSdmubz3u1bU5qHEOY4qVHD05QjUk5qXNCS5XGKaTXN573aaszwzUtNutHvZrO/t5LW6hbbJDMhR1YdiD0rp/Bfwl8W/ESzuLvw9pDajBbuI5XE8UYUkZx87rnj0r0H9rJU/wCEz0WaVVXUptJha7UADD5YAkevUfQCtX4P/wBkf8M5+Pv7dN8NL+2wed/Z2zz+sW3bu+XrjOe2a78RnNf+y6WNpRSnJpWs2tXZ2V1fy1PUxPEGJWS0cxoQSnOUY2aclq7OyTTflqjxvxp4B174f30Nnr9h9huZk8xE85JMrkjOUZgOQetc9933Fev/AAl/4RO6+L+n6XYaNda5oGpJ9leHWIIpJ42IJ8wbRtULgHIwQu72rtPid8PdD+Ger+A/CdnpUN9HqGpJPdaxdQI7zr5yqIAeSAFIyOh+X1aj+35YepDC14N1HHm25Vazb0bbVrWtd3JfE8sLWhg8TTbqyjzaLlTVm3o22mrWtd3ufNn8PIoXOK+u4tF8Jax8btc+Hx8FaRBposzI15FCBcLIY0bcrAYRcMAAAORnPOK4O80jRPhD8JtF1ldA0vxLq2q300UtxqkPnxJGjOoVRkYJCjn3bOeBWdPiZVEo+xfPLl5VdaqSbTv00TMqXGMaqjBYd+0nyuMbrVSTad9lpF767HgHDNyORR3Br1r9ovwlpHh7xBo19o1mum2+rael29kowIX4yAP4RjHHqDXkvqPSvqMBjI47DQxMFZS6Pp0Z9nlmOhmWEhi6aaUls910f4jq6L9mn/k9X4e/9el5/wCkd3XO10X7NP8Ayer8Pf8Ar0vP/SO7r5Djb/kUy9UfCeI3/Ijl6r8z9RqKKK/nQ/k8KKKKACiiigAooooAKKKKACiiigAooooAKKKKACiiigAooooAKKKKAPiH/gml0+I3/cN/9uq+3q+If+CaXT4jf9w3/wBuq+3qACiiigAooooAKKKKACiiigAooooAKKKKACiiigAooooAKKKKACiiigAr49/4KRf8iT4O/wCwjN/6Kr7Cr49/4KRf8iT4O/7CE3/oqgDt/wBgn/k3y0/7CN1/6EK+i6+dP2C/+TfbP/sIXX/oQr6LoAKKKKACiiigAooooAKKKKACiiigAooooAKKKKACiiigAooooAKKKKACiiigAooooAKKKKACiiigAooooAKKKKACiiigAooooA8m+Kn7OugfFzXNQ1TV9V1q0mvPC994T8vT7iNEitbt42mlQNGxWb92q7s7dvBU18oft8W9/qfxf/Z2+F/hjwYnxJOkm412fwhdXUFtFqEFtGiRrK8q+UBtSfIKnIyAOcH9CK8xl+Avh+4/aCg+ME9zqM/ia30I+H7e1kkjNnDAZTIZFXy94kJLDO/GGI296APz4+DHj7TPg34W+O37Uth4X0LwdeRsvhGy+GOiq0UOnXqSwxkXREcaly4SQiJQpXfyGJA9htfit8evgX8a/gzYfEr4jaP4x0/4hLdtqfhq30CK0/sNYoVlZ4Z4/wB5Kse7BaTsjcHO5fcZ/wBib4dX3hT4qeGr5tWv9F+I2rtrmp201xGv2S7LBw9qyRqyYdVYBy4+XHIJBPg3+xX4I+EHiibxRLrXirx/4mNl/ZdtrHjbVf7QuLGzIIMEBCII0IY9sgEgEAkEA+RPHf7VHx/1j9n/AFH9oHQ/iDovhTw3rWrvonhfwN/YVvcyyRtO0CTm5kO77QNkjlMMhEZO0A7R634u+L/xf+IPxU8b+DfBnxH0nwBofwn0K0u/E/ie/wBFgvpdWv3tzK6NG+1IYdsb7mTaVKnGQQF6fQ/+CZPwr0G48PtFrnja6tPD+uR65pOmXetCazsWWTzWt4oWi2rE74LHHmHaP3gyc9J8Tf2Bvh78VPiF4r8WahrXi7SpfFVrHb61pOj6v9n0+/aNNkM00Ow+Y0eFZVcmPcoJQ5YEA8+/YB0vW/8AhivxD4yn1ePw34n8aXmseI5Nee2S4FrK7Mi3BjdsOE8reFc4PQ8V4h+y/wCOvGv7NP7Hvjn9ojXvFP8Awkdv4rurrULXwncaTFbifVZrxbdbx7lT5hVthbylCoFzt5wa/Qrwj8GfDngv4M2Pwws0upvDFrpH9i/v5R58sBjKOzuoUb2BYkqAMk4A6V5b4V/YU8A+HfgHr3wfvdZ8WeKfB+qurpHruqiaXT9rB0FpsREhCyLvwFwWJ3bgcUAeQ6P8Sf2gPg78ePglonxB+Imk+N7f4kvcpfeFrXQIrQ6LsiSQmGeP95KqF8bpOyng53LT/bw8I+Nvit+1H8Bvh54d8fjQrS+nm1yK0GjQ3g0u6sVeRL99zAyhgxjETkJmPPzEnHvfwT/Yy8G/BXxi3i4654r8eeK0sxp1nrXjbVf7QuNPtRnMNuQiCNTk9sgEgEAkHS+Ln7KXhr4vfFbwh8RbrxB4o8OeJfDUfkQTeG9SFmLmAyb2hmOwsUbLKQjISrsCTxgA+VfiVpvxH8cftyPaeFvHGn6Nqfw1+HkcGteNdU0qKf7PPODJJPFaBhGJZFYHDfIq7+Dhc47ft2/FmX9mX4NwWdtqGr/FDx3JqDS6roXh1dRvYrC1nZDcw6eCkcsrDBAJVMI5x0I+x4v2W/DEOsfF/VhquuHU/ifbLZ6vdG4h32sKwPAiWuIsIAjnlw5yASTiuT8VfsH+AvEfg34c6Haa54s8L3/gG0ay0XxJ4d1RbPVI4mULIGlEZUl8ZJCDq2MAkEAP2IvEnxp8UeCfEFz8YYr9h/aH/Ehvta0iDSdTurQrybmzgZlgIOMKTu5OSRgn550v4gfEuf8Ab0+N/jb4e/B9vijHo9taeEvOPiO20lbEIiSSqGnU+YWkQnCj5doz96vuz4Y/D+P4X+DLHw9H4g8QeKBali2q+KNRe/v5yzEkyStjPXAAAAAAArl/hH+zt4f+Den+OrfRtT1i8n8Y6xda3qN9qM8Uk63E6gMIysagKuMqGDEEnJNAH52eF/ih4lm/Zi+NvxNjtLKx8W/Fr4iW/h+wtbqC21S3SPeq+QyyxtDOgjM8eShDYzjuPojxF8RviP4s+K3jT4bfCjxloPwo8E/B/RbSTVtU/sCC7F5cNCZBbrAdscFuqRsCYwCpU4yCAvqei/sL/D/QPAPw08Gw6j4gl0PwHr//AAkllHNdQl768EjSK10RCN6gu3CbOOua+bP2pv2V/iH8SPjZ8Qrrwf8ACjXEsvFltFZXOtr8Rbey0W+dIgsV1d6asXnyGJhkR+YVJQNtOWBAOF8dfFD4nftJfsy/ATTNYubLVPHXxD8fy6hYw3VqttYxWNnI4CMkYVmgQlWySZCoPzE4z758G/2jviZ4H8bfHrRfHt1rXxrs/A95pkFm3gvwvGt681yrNLBFbxMAyxdy7lgEJLZIWvWvh3+x74d8I/8ACltR1HVL++1n4Y6NJplhHbskdjNNNCI57hoyhcsTkr8+BxwTXc/CT4EaB8G9V8dano93qV/feMdbl17UZdSljcrM/wDyzj2IuI1/hB3EZ6mgDW+E3xIf4reC7bxE3hTxN4NW4lkjGk+LbAWV+gRtu5oQ7bVOCRk5I5xgiu2oooAKKKKACiiigAooooAKKKKAPD/21P8Ak2Xxl/25/wDpbBR+xX/ybL4N/wC3z/0tno/bU/5Nl8Zf9uf/AKWwUfsV/wDJsvg3/t8/9LZ6APcKKKKACiiigAooooAKKKKACiiigAooooAKKKKACiiigAooooAKKKKAPD/21P8Ak2Xxl/25/wDpbBR+xX/ybL4N/wC3z/0tno/bU/5Nl8Zf9uf/AKWwUfsV/wDJsvg3/t8/9LZ6APcKKKKACiiigAr5/wD29P8Ak0/xz/24/wDpfb19AV8//t6f8mn+Of8Atx/9L7eqjuio/Ej4E8Mf8i3pP/XpD/6AK0vWs3wx/wAi3pP/AF6Q/wDoArSr+ucD/ulL/CvyP7ry3/caP+GP5II2ZWDIShQ5GDjmvQov2iPFzPpz6rpHh3xDfaftFrqep6eJbmHBBBVgy4IIBzjORmvPP4qOdtRisBhcdb6xBStt899fMjHZbgsxUY4qClba+6vvZ769e56JH8dNek1XWL7ULHSNZGrSRyXNrqNkJYd6LtRlXIIIAA6n86fffHrxRfa5pmoP9hig06JobbTY7YC0VGGGXZkkgjjk5HbFecYx9aNvXJzXP/Y+XqXN7JbW+Vrflp6HJ/YOWKfP7GO1vla2i2Wml97HoHiL41a1r3hmXw/bWWk+H9HnffPa6PaeQsxBB+b5j3A6Yz3zW1J+0prt1PZ3c+heHLjUrOMRW+oTWBe4iAHG1mc4OSTxxknivJSN2OM0v0rOWSZdKKpukrK7+/v326mMuHcqlCNJ0VZNv5u179XeyWvTQ1PE/ijU/GWuXOravdNd39wcvIQB0GAABwABwAK6XwP8XtU8C+H9R0SDTdK1PTL6VZp4NUtzMhIAA+UMoI+UHkHkVw3TtSHPau6tgsNiKKw04LkVrLa1trW2selXy3CYrDrCVIJ01ay2Stta21uh6Lp/xw1HRtbbV9J0Dw/pF79ne2R7GxMIQP1YKHxu4HJzwMY61N4b+LWqX0PhPw9rElrPpWnarDcxXl1u86BRKC3zlsbQC3UHA78DHmh6c8Ud64p5LgpQ5VTV+/VWTS18rs86fD2XTg4qmk+j3asmlZvtdn0P8X/2iNQsPHOvxeHDo1xbzQrbQa1DAJLlYjGpZVlDbSofd1Bwc+gx5t4U+NGt+FfDo0N7TS9b0lJfPitdXtfPWGTJJZMEYJJJ5zjJxjJzwXUVLa2dxeeYYIZJvLjMsnloW2IOrHA4UdyeBXPQyLL8NhlQlBNaXb3bSsn5fLuzlw3DWV4PBrDVKaa0u3u2lZO/T5d2a/jfxxq/xD159X1mZZbllCBUXCIo6Iq9gMn8yTWFxupeaT6Cvdo06eHgqdJWitElsj6ahSo4amqVFKMYqyS2SHV0X7NP/J6vw9/69Lz/ANI7uudrov2af+T1fh7/ANel5/6R3dfD8bf8imXqj858Rf8AkRy9V+Z+o1FFFfzqfyeMX65NLxXxd+1R+2NrejeLrr4cfC/yv7ct/k1TXHAdbNv4o4wQV3LkbmIOCdoG7kfKeq+CNX8YSNceLPGGta9dyHMjT3TOPXA3luBx+XQV6eEy3E4xc1KOnfoeTi8zw2CajVlr26n6/UV+OH/CkdC/5+9Q/wC/kf8A8RR/wpHQv+fvUP8Av5H/APEV6P8Aq/jey+883/WLA939x+x9Ffjh/wAKR0L/AJ+9Q/7+R/8AxFH/AApHQv8An71D/v5H/wDEUf6v43svvD/WLA939x+x9Ffjh/wpHQv+fvUP+/kf/wARR/wpHQv+fvUP+/kf/wARR/q/jey+8P8AWLA939x+x9Ffjh/wpHQv+fvUP+/kf/xFH/CkdC/5+9Q/7+R//EUf6v43svvD/WLA939x+x9Ffjh/wpHQv+fvUP8Av5H/APEUf8KR0L/n71D/AL+R/wDxFH+r+N7L7w/1iwPd/cfsfRX44f8ACkdC/wCfvUP+/kf/AMRR/wAKR0L/AJ+9Q/7+R/8AxFH+r+N7L7w/1iwPd/cfsfR+Nfjh/wAKR0L/AJ+9Q/7+R/8AxFH/AApHQv8An71D/v5H/wDEUf6v43svvD/WLA939x+x/wCOKRq/IjRfDfibwHMl34M8ba1ol3F9xVuWWNgOisFwCPYgj2r7G/ZN/a+vviZrTeAvH0Mdh43hQtbXUShI9RVQWb5RwsgUFvl+VgCQBjFeZi8vxGCs6sbJ9eh6mEzLDY66oyu106n1nRRRXnHqHxD/AME0unxG/wC4b/7dV9vV8Q/8E0unxG/7hv8A7dV9vUAFFFFABRRRQAUUUUAFFFFABRRRQAUUUUAFFFFABRRRQAUUUUAFFFFABXxt/wAFJP8AkVfBP/X7cf8AoCV9k18bf8FJP+RV8E/9ftx/6AlAHon7CX/Ju+lf9ft1/wCjTX0LXz1+wl/ybvpX/X7df+jTX0LQAUUUUAFFFFABRRRQAUUUUAFFFFABRRRQAUUUUAFFFFABRRRQAUUUUAFFFFABRRRQAUUUUAFFFFABRRRQAUUUUAFFFFABRRRQAUUVynxU8YJ8PPhl4t8Tvt2aLpN1qHzdD5ULOB/47QBzvwR+PXh74+WPii98N2uoxWfh/XLnQJbm9SNUuZoNu+SAo7bojuGGO0n0r02vzs/ZJ+M/hv4R/wDBPHV7nw54q0LVvidb6Nq/iW40a11KC4vo7hnkKyy24ZnARfJLbl6DnrXmf7EvwLn8ffF/wH8Rrz4s/D2fxRBCda1BPDXiK91DxLrKyIC8GowzzbIQu4K/lxgDkEdCAD9X6K/Ib4Vy3XxW8OyfsgaV9oVo/iJqdz4ouYIyI7bQbW4SXO7G0GWbCrg8Mqgj5xnC8ReE9Q/a5+M3jn/hJPiH8NfB5sfE8vh3Q7XxXr17a65oUFvKEhGnWKTRQSbsKMuGLPu5BoA/TPxt+0EfC/7RXw++E1loH9rXXiayvdRvNQ+2eUNMt4FJVzH5bebvcFMblwR3qt+05+1h4Q/ZR8M6PrXi6y1jUo9Vums7a00O3jmnLLGXZyJJIwFUDk5z8w4648Y+DOlyeJv+ChXj65ur+fV/+Fc+CdK8LpfXGC8804E7yuf75xJn6n61U/ai8Ox/HH9tD4efDuVFvNN0PwbrmuX1qArYa6iaziYg9w20j65oA+jPFv7RPg7wX8B4fi3qdzcJ4WuNNt9Sto40Vrq4E6q0MMabsNK5dVC7sZPJwCaT9nX9oLQf2mPhvF438N6Zq+maTNdTWkcetQxRTs0ZAZgsckg25yPvZyp4r8z/AIO/EfWPjZ8A9J1HWLSay8AfATwxcXsi3TBYtV8RIsi2CEAnckUflsOhDtjGGFX/AIiR694J/Zv/AGXPg1aaxoXhHQ/Fel3Wva7ceMtRudN0q9dgLgWt3cQFZUQmZsqGXLGMEjAoA/XSobi4jtbeWeVwkUal3Y9AoGSfyr8lvFnhrX/2bP2T7HRPB/xQ8LS6Z8TPGsNlNqHhzVrl/DWg2+x/Ot470ySTCN2VRJJuD7EYHuTe0P8AZ/8ADnw2/ZN/aG8V3fi7wV4n0DUtHjtT4W+Gmt3l/o9nfxujW9w881w8pl8wxMVY4xnhlIUAH6M+H/j14V8b/B24+Jfg/wDtPxn4cS3uJ7aPRtNma8vjCzI8cEEio7uXRlAwAT3xzXU+CfEx8aeE9J146RqmgNqFulz/AGZrduLe9ttwz5c0YZtjjuuTg1+Y/ib4X/D3wP8AsF/D7w18PpNNv9Y+LGu+HdE8RajpmpPeLcXYImlXmRljZHBUooXGeVB6d98R/h/4Y+Nn7Ynxjl8VS3sXw7+F3gS102/0+wvpbVbwNG90IpXiKuYlG8lAwy0aE5AxQB+jNZ+taxY+HdJvdV1O6jsdNsYHubm6nYLHDEilndiegABJPtX5K+EdQZfgT+yh8KviN4puPCvww8XSavq+vXdxqYs4Z7OKR5LWyknLLthYMuQSP9YuMFVI9p/4J9+AfAPjb4u/HfWPC1kdY+Fdq1j4a8P2WsSS30QtULTyIgudzeT5u2RVbON4PWgD6W+D37Smq/FrxT4f0ceBJ9IN3okuu6rJNfMx0mJ5ymnxyKYVzLcxBpvLJVkUHIbgn3us3T9F07R7jUJ7DT7Wyn1Cf7VeS28KxtczbFTzJCBl32Ii7jk4RR0ArSoAKKKKACiiigAooooAKKKKACiiigDw/wDbU/5Nl8Zf9uf/AKWwUfsV/wDJsvg3/t8/9LZ6P21P+TZfGX/bn/6WwUfsV/8AJsvg3/t8/wDS2egD3CiiigAooooAKKKKACiiigAooooAKKKKACiiigAooooAKKKKACiiigDw/wDbU/5Nl8Zf9uf/AKWwUfsV/wDJsvg3/t8/9LZ6P21P+TZfGX/bn/6WwUfsV/8AJsvg3/t8/wDS2egD3CiiigAooooAK+f/ANvT/k0/xz/24/8Apfb19AV8/wD7en/Jp/jn/tx/9L7eqjuio/Ej4D8MnHhvSc9PskP/AKAK9L+D/ia08M+LrAvpVtf31zeW0EFzdHcLYNIA7KmMFiDwx+7gkDmvNPDPPhzSAen2SH/0AV0HhbWNG0fxNY3+q3d9Eun3UNykVlaJP5pR9zKS0qbegAIDdTxxz/U9SmquVKDTd4LRX7Ltr69O+h/alSlGtkipyTacFor3eittrvv0tvoaXxA1690v4y+JJ7QxefDq1w0RkiSQLiVsHaQQce4Nd1DrN9qnwT8Q3fim7n1E3F5BFosl8zSSiVSTO0bNkhdgxwcZyOtcZquoeFte+INxr7TatLpepXstzdQPaRRTRqXLbEIlYMTnGTtx1welbHxF8U6H4xuvtFpfajb29rH5OnaX/ZkUcFug6LuFwxBPUtjJPboB5jh7SGFpOm00oty5XdcrXurS6u1r0tfuePKn7aGCoypNOKi3Pld1yte6na6u1rfS1+6OA6duK9l8S+I7fxF8BT9i0m20axttejhhtoDuO0W5JZ3Iy7Enkn2GMCvL7rxZreo6eLC71nULmxwALeW5keMAYwNpbGBgY44xXYL4i8KL8OZvDCX+sPI+oDUBcHTYQAREU2Y+0e+d2fwrrzKnOboznD3ozT05pK3VvRK/yv26ndm9OpVeHqVKb5oVE/d5pJLq3ZJX+V97PcsfCu0TwjajxleRhpvtC2WjxSKCJLhuHlwRysanPpuI9Kzfjow/4W54m+XGbs8enyiqGl/EnWLK30mxlazudN01yYIZ9NtpjGGfe+wvGSCTznPXFL8UvGqePvGWoavFCsFtNIWiU28UUm0j/loUHzH3Yk+9KhhsXHNHXrRVmpK6b0V1yrZeb9WyMNg8dHOXi60U4yjJXTeivHlVrLXdvXdvU9C03+0/FHhXw3B8PNbjs76xtdl74eSdbee4uAdzzbWws6soBIJOFGMHkVynhz4b3OqeHdS1+/0jVtReO9+wppmkwCOUSgbnZz5bCNVHy4CfeIHGKzPD9/4T0bU9L1Yy6ybmzZLh7EQxFJJVO7An8wFVLAf8syQCRzjNal98SrLxhput6d4ghubSO81NtWtriwUTNBIRsMZRmUMpTuCpBGcHJrypUcXQlOGFXuNpuTjaau9VdNOS81rbZtnjSw+Ow8qkMFF8jacpONpq8tVdNOa63Wttm2btn8EbC48eQ6RcXV9p2n3ejtqsTXMQ+025Cn5JUxyVIOQACe2K5dvCei694P1/WdDN9BLokkXnxX0scnnwyNtV12qNjA9VJbgjBPfpfgTJpdv8SLo2a3V1YppFzv8AtW2KSYiP5iAuQgPQDcxGM55wOZk8W6JoPg/XNE0Jb+4fWZYzPcahGkRhhjbckahWbexOcsdvbA9Kp1Mb9ZVLnlKUVDpZWbfNzLvy9+vmXSq5h9bVD2kpyiqbWllZt8zktbNxXV3vtqcNxXR6T4xXR/Bus6HFZL9o1R4i98JMOsancYsbeVY9fmHbINZ2u/2QbiD+yPt3keQnnfbtm/zcHft28bOmM8+tZq/dGBX2MoQxdNe0i7XTs9NU7r8Ufeyp08dSj7WLtdOz01Tur/NXsewfBnxPrGseIZ/7bvZJ/CFlp8p1K0kA+xrAIyEURAbFbcFxtAY8nk5z51ofiXWtJaSz0O7urJrqVcfYiUmkPIVd64Yjn7ucE4OM4rsdX8V+FLrwfp/h3Tb3WNJsI8S3oTTYpHvLj++7/aBkL0C4wPc4xS+G/irw94NbU72Y3v8AbWDHpt6lnHMtsp6yFGlX95jpyQOvNfLRUYxr1vYfFZKHK7aN2k9LXd7u12kl1Pi6ajGGKxH1b4rJU+RpaN2k9LXbd3a7SS6lj46yR/8ACWWUc3lHWodOt01WSIKA93tJcnHBbBUE+1c3+zT/AMnqfD3/AK9Lz/0ju6ztd/s+S5EljqF7qDSFmmlvbZYW3E5zxJJnPJJJH41o/s0/8nqfD3/r0vP/AEju68PiWkqHD0aad7NdGvweqXbyPnOL6Kw/C0aSbdnFaprr2eqXZdrH6j1z3xA8SHwb4C8Sa+oUtpWm3N8A/wB391Ez8+3y10NefftCf8kD+Jf/AGLOp/8ApLJX4MfzMfl58Kbd7jQ7jWbqR7nUNUuJJ57iQ5dzuIJJ75O4/Umu2rk/hX/yIel/9tf/AEa9dZX7JlsVDCU1HsvxR+KZnOU8ZVcu7X3OwUUUV6J5oUUVc0rRtQ166Frptjc6jdbSwhtIWlcgdTtUE4FJyUFzSGk5OyKdFXNP0fUNWvhY2VjdXt6cgW1vC0kvAyflAJ4wfyq1ZeEdc1JLt7TRtQulsyVuTDayOISM5DkD5SMHr6Gs3VhD4pFqlUlsjJoq5Y6PqGo211cWljdXVvaKHuJoIWdIlPRnIGFHB5PpUuj+HdV8RSSR6Vpd5qjxjLrZ27ylR6kKDinKrCN25bAqc5NJLczqKvatoOp+H51g1TTrrTZmG4R3cDxMR64YA1LceGdYtNJi1SfSr6HTJSBHeyW7rC2c42uRtOcHoe1L2kLJ824eyqXattuZlFFFamYUUUUAFcd421ibwL4i8J+NLBvK1HSNSikVlON4U79p9R8hGPRjXY1578bv+RUtP+v1P/RclePnEVLBVL9j2cnk446nbufshRRRX5Efsh8Q/wDBNLp8Rv8AuG/+3Vfb1fEP/BNLp8Rv+4b/AO3Vfb1ABRRRQAUUUUAFFFFABRRRQAUUUUAFFFFABRRRQAUUUUAFFFFABRRRQAV8af8ABSSRR4Z8EJn5jeXJA9giZ/mK+y6+L/8AgpN/yA/An/Xxef8AoMVAHpv7CalP2ddIJGN15dEf9/SP6V9B14F+w3/ybjoP/Xxd/wDo9699oAKKKKACiiigAooooAKKKKACiiigAooooAKKKKACiiigAooooAKKKKACiiigAooooAKKKKACiiigAooooAKKKKACiiigAooooAKztZ0PT/EukXelavp9rqumXkTQXNlewrNBPGwwyOjAqykcEEYNaNFAHBeE/gP8NfAeozX/AIY+HfhTw5fTQNbSXWk6JbWsjxNjdGzRoCVOBlTwcCrXg34N+Avh3qVzqHhTwP4b8MX90Nk91o+kW9pLKuc4d40BYZ55PWuzooA5rw/8O/CnhLWtY1bQ/DOj6Nq2sSedqV/p+nxQT30m5m3zSIoaRssxyxJyxPes66+C/wAPtQ8XJ4sufAnhmfxSkiyrrkuj27XocdGE5Tfkdjmu2ooAw9F8G6B4b1PVtR0nQ9O0vUNWmFxqN3ZWkcMt7IAQHmdQDIwBPLEnmiLwboEPiibxLHoemx+I57YWcusLaRi8kgB3CJpsbygIztJxntW5RQBx8Hwm8D2nhS/8LweDPD8Phm/kaa70WPSoFsriRiCzyQhNjsSqkkgklR6VP4o+GHg7xxolpo3iTwlofiDR7Qr9n0/VNNhubeHaNq7I3UquBwMDgV1NFAHJzfCvwXP4NTwjL4R0GXwmgCroL6ZAbFQDkAQFdg556daNJ+FPgrw/4SvPC+leENB0zw1eBxc6LZ6ZBDZzhxhw8KqEbcODkc11lFAHGWHwd8B6XZ6HaWXgjw7Z2mh3DXmk29vpNuiafOxy0tuoTETk8lkwTVxPhv4SRfEKL4X0VV8RZ/tlV06EDVMqVP2n5f32VJHz54JFdPRQB87/ALQ37LerfFrR/CmjeEPFnh/wDoOgKRDpN14F03XLUEACNoY7kYgKAYHl44J9sdb+zj+z7pv7O3g3UNItdUu/EOraxqU2s6zrd8qpLfXkuN8mxfljXCqAq8DHckmvW6KACiiigAooooAKKKKACiiigAooooAKKKKAOB+OPw2l+L3wu1rwlDfrpkmoeRi6eIyBPLnjl+6CM52Y696Pgd8NpfhD8LtF8JTX66nJp/n5ukiMYfzJ5JfuknGN+Ovau+ooAKKKKACiiigAooooAKKKKACiiigAooooAKKKKACiiigAooooAKKKKAMDxt4K0b4ieGbvw94hs/7Q0m82efb+a8W/Y6uvzIwYYZVPB7UeCfBWjfDvwzaeHvD1n/Z+k2e/yLfzXl2b3Z2+Z2LHLMx5Pet+igAooooAKKKKACvAv27reS4/ZT8dJGu5gtm5A9FvYGJ/IGvfa5X4neCLf4k/D3xF4WumEcWrWMtp5pXd5bMpCPjuVbDfhTWjuNOzuflZ4XYN4Z0lhz/osQ/JAKlk0eORtwkYEnJzzWL4b+1eFNUv/BmuotrrWkzyW5TdlZAGP3T/ABDuCOqkEV1HsK/qzJMZSxuApVKbvok/Jpao/tnh3MKOYZZRq0ZX91J+TSs0xVUKoAGAOBS0UV7x9MFFFFABRRRQAUUUUAT2OpXWlyGW0uprWUoYy8MjISrDBBII4I6jvVcNmjrR0qOWKfNbUzUIxk5JasWiiirNAooooAb9a6T9mdS37aXw/IGdtneFvb/RLv8AxFcteXkNjbSXFzIsMMYyzscAV7V/wT5+G994v+I2t/FS+tmh0ezhfTdK8xSDLK2A7r7KgZT7ykfwmvzDjrGUqeBWGv78mnbyXU/HfErMKFPLVhG/3kpJpeS6n6C159+0J/yQP4l/9izqf/pLJXoNefftCf8AJA/iX/2LOp/+kslfgZ/MJ+Y3wr/5EPS/+2v/AKNeusrk/hX/AMiHpf8A21/9GvXWV+zYD/dKX+Ffkj8RzD/e6v8Aif5hRRRXecAV7N+ybj/hb8Gen2Kf/wBBFeM1u+CfGN/4D8TWWt6aU+1WzEhJASjqQQysB2IJrjxtKVfD1KUN2mjswdWNDEQqT2TTPR/2dwG/aAtQenmXf/ouSu8+HPi9/AfhP4l65Gnmi08RIZI8Z3RtMFdfqVLY98Vw8X7QGjaPqF/rWgeALLSfE14rBtSe+eZFZvvMkRUKpPsR755rjNJ+JT6f8O/EnhiWxN1JrVzFctfNPgxlGDHKbTuzjrkda8Gpg6+KblOnZPkVm1sndvR7Wfqe9SxdDCpRhO7XM7pPdqyWq3/A9rtPCMHhLw38YhYssmj6hplvqGnyJ91oJfOZQPocr+FU/Gk+peD/AAb8OvCXhvV7bwtbavZ/bLvVpJ/syyTbFYl5V+ZRz+qjoK8+0b47XOm/Cu+8G3OlJemaB7aHUDPteKFju2Fdp3AEtjkYzjtUeh/Ge3/4RG08N+LPDNv4t02y5s2kuntp4B/dEqgnb2xxwAOQBWP1HFKTlOPNaW2mto2UtdPkzX67hXFRhLlut9dLu7Wivr3Rp/ETwP46uLzwTpOv+IbXxHFqkjJplzbTtcYDtGGYyMiswIKkHJGAele4a5od74otfGPw8/se8i0Wx0i3TR7ua1dIHniXJ2yEYJLFBweitXjMn7Rtt/wk3hjUI/CUUen+HLWS3sLEX7sULKqBmkKHdtVcAEZ5zmuY8M/HjxZofi+31q81jUtVgSZpZdNmvpPJdWyCm0kqBzxwcYHHFKWDxtaEfdUXBXWy1vfS2l7JeWo6eMwVCUrSclNpPd6Ws731td/geeOjRuyOpR1OCrDBB9KbWv4s1mDxF4m1PVLaz/s6K8ne4+zeZ5mwsckBsDIyT2FZFfXQblBOasz5KaSm1F3QUUUVZAV578bv+RUtP+v1P/RclehV578bv+RUtP8Ar9T/ANFyV5Obf7lU9D18p/36n6n7IUUUV+QH7MfEP/BNLp8Rv+4b/wC3Vfb1fEP/AATS6fEb/uG/+3Vfb1ABRRRQAUUUUAFFFFABRRRQAUUUUAFFFFABRRRQAUUUUAFFFFABRRRQAV8X/wDBSb/kB+BP+vi8/wDQYq+0K+LP+ClEm3SfAMeOWnvWz9Fh/wAaAPVv2G/+TcdB/wCvi7/9HvXvteCfsPRmP9m/w42c757tv/JiQf0r3ugAooooAKKKKACiiigAooooAKKKKACiiigAooooAKKKKACiiigAooooAKKKKACiiigAooooAKKKKACiiigAooooAKKKKACiiigAooooAKKKKACiiigAooooAKKKKACiiigAooooAKKKKACiiigAooooAKKKKACiiigAooooAKKKKACiiigAooooAKKKKACiiigAooooAKKKKACiiigAooooAKKKKACiiigAooooAKKKKACiiigAooooAK8q/aO+KqfCX4Y6hqEEvlaxeA2enAckTMp+fHogy3pkAd69Vr82v2s/i3/ws/4lS2thO8mhaPm0tVydryA/vJAM9yMA9wq0AcF8LPgDJ+0X48GmG7l011je6udWjj8xogOhIyNxLEDqOvWvUL7/AIJ9/GDT7h4NH8d+Hb6xX7k2oedFKfqvkyY/76NfT/7I/wAKR8N/hfb3dypGra6Ev7gMuDGhX91H+CnJ93I7V7j0+ldeHxuJwl3QqOF+zaO/C5hi8Dd4WrKF97Nr8j85/wDhgf46/wDQ4eD/APv9N/8AIlH/AAwP8df+hw8H/wDf6b/5Er9GefWjn1ru/trM/wDoJn/4Ez0f9YM3/wCgup/4HL/M/Ob/AIYH+Ov/AEOHg/8A7/Tf/IlH/DA/x1/6HDwf/wB/pv8A5Er9GefWjn1o/trM/wDoJn/4E/8AMP8AWDN/+gup/wCBy/zPzm/4YH+Ov/Q4eD/+/wBN/wDIlH/DA/x1/wChw8H/APf6b/5Er9GefWjn1o/trM/+gmf/AIE/8w/1gzf/AKC6n/gcv8z8m/G/wT+I3w7+JGgeA9X8RaVPr+u/Z/sc1n81qnnTNDH5jNAGGHUk4U8Yxk8V6X/wwP8AHX/ocPB//f6b/wCRK7z9qL/k9j4R/wDcI/8ATlLX27z60f2zmf8A0Ez/APAmH+sGb/8AQXU/8Dl/mfnN/wAMD/HX/ob/AAf/AN/pv/kSj/hgf46/9Dh4P/7/AE3/AMiV+jPPrRz60f21mX/QTP8A8Cf+Yf6wZv8A9BdT/wADl/mfnN/wwP8AHX/ocPB//f6b/wCRKP8Ahgf46/8AQ4eD/wDv9N/8iV+jPPrRz60f21mf/QTP/wACf+Yf6wZv/wBBdT/wOX+Z+c3/AAwR8df+hw8H/wDf6b/5Eo/4YJ+On/Q3+D/+/wBN/wDIlfozzRzR/bWZf9BM/wDwJ/5h/rDm/wD0F1P/AAOX+Z8LeAf+CcN5qWpW198TvGP9rW8JDHSdGVkjkPoZmCkL2O1ASOjCvtPw/wCH9N8J6LZ6Ro9lBp2mWcYit7W3QJHGo7AD8/ckmtTbjgUpry6tapXn7SrJyk+rd3+J41bEVsVN1K83KT6ttv8AEdXn37Qn/JA/iX/2LOp/+ksleg159+0J/wAkD+Jf/Ys6n/6SyVkYH5jfCv8A5EPS/wDtr/6Neusrk/hX/wAiHpf/AG1/9GvXfeHZNKi1m2k1uK6n0xSWmisyqyyYUlVBPABbAJ6gEkc1+yYKXJgqcrfZX5H4pjVzY2or295/mZtFem/HC302O48I3Ol6Va6PBfaFBctb2i4XczPyzdXbAALNycc1u/Daxu9bvopfEfhTTtO8CLYubm+k0pYVSNY9qyR3TL5ryF9uMOxJY4GOkPHJUFX5flfXTou77If1Nus6PNrprbTXq+y8zxWinSbd7bMlc8Z64r0L4X6xLq/izw5oCaDo93YzzLb3MUunxyyTIxPmSNK4aRSFJPyMoG0EDrnrr1nTpuole2vY5aNJVJqDdr6dzzuiup1TWIvCvinXoNCSwuNM+2SJbteWMF5+6V2CFTKj44PUdeM5rqvi55ek+GPCuj3NhpsPiGS3OpahPaafDaugf/UwnykXouSR6kegrJ4mSqQjy6S+/a+qt8tzRYdOE5c2sfLTe2jv89jyyivVfhj4dTXPBOr/APCP2unal43W6TZZ6jHFK32MLlmhjmBRn3Dk4JAHH3ucG08L3/jXxddW1/Z2/hhrG1NzqjLaNCIIo1G+UwDo5BHyKFUkjhck1CxkPaTjLTl37/d27dxvCz5ISWvNt2+/ucRRXbzfD20vNF0vWNG1aW+0y61FdMna6tBBNbTNyuUEjqylckEN2wcVtXfwYs4/GN54RtfEgvPEkSyNBClkRbylQWEbS+ZlJCgJxsKg/Lvz0p4+hHd9+j6b300+YfU676duq1vtbXX5Hl1FKwKsQRgjgg103w517SPDHiiDVNXs5L6K1RpLeKMBh54X92zAsMqGwTz26HpXXUk4U3OKu10OWnFSmoydk+vY5iius0LxhqP263ht9K0vUr66vPMkkvNPju5ryR2HyMZA20ZyP3e0nccknBGv8TF0nwP8Wdbi0Swsri0t28uO3ukM0EEpjG/Ck4bY5bAYFeMEHGK5vrE/aezcdbNrXtb7t9Do9jF0/aKWiaT076/PzPPK89+N3/IqWn/X6n/ouSvo7xJDa6p8G9K12/0+xsdcl1WW1t5rO2jtftNqqZdmjQKh2uQu4LntXzj8bv8AkVLT/r9T/wBFyV5uOre2wFVtWtdfcz08vo+xx9JXvez+8/ZCiiivyk/Xjyn4H/s6+HPgF/bX/CPXuq3g1byPP/tKWKTb5XmbduyNMZ81s5z0HSvVqKKACiiigAooooAKKKKACiiigAooooAKKKKACiiigAooooAKKKKACiiigAr4n/4KVf8AHj8Pv+ul9/K3r7Yr4n/4KVf8ePw+/wCul9/K3oA9i/Yi/wCTa/C//XS8/wDSqWvdq8J/Yi/5Nr8L/wDXS8/9Kpa92oAKKKKACiiigAooooAKKKKACiiigAooooAKKKKACiiigAooooAKKKKACiiigAooooAKKKKACiiigAooooAKKKKACiiigAooooAKKKKACiiigAooooAKKKKACiiigAooooAKKKKACiiigAooooAKKKKACiiigAooooAKKKKACiiigAooooAKKKKACiiigAooooAKKKKACiiigAooooAKKKKACiiigAooooAKKKKACiiigAooooAKKKKACuR8QfCjwd4qvDd6r4Y0q8vd4lN09ogmLDoTIAGPQd+1cLb/ALW3wwk1q80y5157K4t7g24kntpDFMQxXcjoGG3jqxHB+tew29xHdW8c0TiSKRQ6OvRlIyCPwoAnooooAKKKKACiiigAooooA+If2o/+T2PhH/3CP/TlLX29XxD+1H/yex8I/wDuEf8Apylr7eoAKKKKACiiigAooooAKKKKACvPv2hP+SB/Ev8A7FnU/wD0lkr0GuF+OljJqXwR+IVnCMzXHh3UIkHqzW0gH6mgD8v/AIV/8iHpf/bX/wBGvXbadax315HDNeQafG2c3FwsjIuATyER256cKev41w3wnmWTwLp6jrG0qn6+Yx/kRXX1+yYFc2DppP7K/I/FMf7uMq3X2n+Z6Z8VtQ0TXdL8MvpviKyvpdJ0i30+a3SC5R5JFZtzIXiVSuGz8zA8Hik8Dt4f8C+MLHX4vGST2VoRKba3s7iO8nXbkwlSvljccqf3pXGTk9K80opLBJUfY87tr26/Il4xup7XkXNp36fM6OTxtcw3V81lYaXb2txcSTpDPpdrcGIOchFeSItgDAABwMcYrs/DeoeH/DfgN49J8T6fZeKdVRo766vILsPaQH/ljCY4XGW/ifPsPWvKaK0q4OFRKMdPS2tu907kU8VOm3J69Nb6X7Weh1Xg+z0Cz8e2C67qlvJoVvMJZ7mGGZ45lUbtiqUD/MRt5UdTVDxp4nn8aeKtU1q4yJLydpAh/gToifQKAPwrEoreNFKp7Ru7tb+vXr6IxdZun7JKyvf+vT9Td0bRdL1DTzNL4kttI1COXHkXlvOUZMZDpJEkhznOQVXHGCe3rK/GrTF8VwRHUr/7OfD50G48RqjC587dkXYGd5UHB5IfBJxnivCaK5a+BhiJXqNvftpf5fnc6KOMnh1amktr762+f5WPRpNavbzVNCt7rx3c+KidShcWwe6eBAGADkzhPn5wAqnjPzDoe88Val4a8D/HbW/FM2stPNYySSLpC20guHuSuwLv2+V5fzbtxfdgY256+B2t1LY3UNzA2yaF1kRsA4YHIOD71Z1zXL3xJq11qmoz/ab65cvLNsVNzHvhQAPwFc8su5ppKVo2aeyvdryt+pvHHcsHeN5XTW7tZPzuT3FnpzeH475dW8zV5LlkfTPszjbHtyJPNztOTxt685rJoor1oRcOtzzJSUtlY9P+G+oeHfDPh271VddsbTxlKzQWYv4Lkx2MZBDSqY4nDSnOF7L168Vz/h/R/DsnjaCLxD4mgl0b/X3N/aw3D+aepjG6IOGY9W24GSck8VyFFcn1T3pzU3eXpp6adOh1fWvdhFwVo+uve+vU774matF4ovPt0WvaTJZ2qLb2Oj6fHdqLeEcBVMkCKcdSSQSc+wr5/wDjd/yKlp/1+p/6Lkr0KvP/AI0Rm48O2FvH800t8gRB1J2OP5kfnXn46kqGXzgnokejl1Z1sxpza1bP2Oooor8oP18KKKKACiiigAooooAKKKKACiiigAooooAKKKKACiiigAooooA8I8SftlfDvwz4ju9HuJdTnntZTDLPb2eYgwOGHLBjg+30zV2z/bE+E11ErP4me2Y/8s5tPucj6kRkfrW58SPg34A8QW+oa5rfgyHWLxI2lmawjMd1Pgc8oyF2x6nPAA7V8ReOvHvwZuIJ4PC3wxvI5GH7u+vtYniKN/1yDyAj/gQ/pQB9xaT+0d8MtYx9n8a6THn/AJ+pvs//AKMC1u2fxU8FahIEtfGGg3Lt0WHU4HJz9G9jX5TXGkX62X9pNp1xBp8j7Un8pxDu5+UOevQ988GjQ9D1DxNq1rpel2k1/qF0/lw28CFnc9eAPbJ9gDQB+v8Ab3MN5EJYJY5oz0eNgwP4ivOPjN8AfDHx0j0mPxG9+i6YZWg+wzLH/rNm7dlTn7g/WuP/AGcP2YLD4R2cer60sOo+LZk5lHzR2SkDKR54LccvjPOBgZ3e+0Acp8M/h1pXwp8G2PhjRWuH02zMjRm6cPJ87s7ZIA7se1dXRRQAUUUUAFFFFABRRRQAUUUUAFFFFABRRRQAUUUUAFFFFABRRRQAUUUUAFFFFABRRRQAUUUUAFFFFABRRRQAUUUUAFFFFABRRRQAUUUUAFFFFABRRRQAUUUUAFFFFABRRRQAUUUUAFFFFABRRRQAUUUUAFFFFABRRRQAUUUUAFFFFABRRRQAUUUUAFFFFABRRRQAUUUUAFFFFABRRRQAUUUUAFFFFABRRRQAUUUUAFFFFABRRRQAV5T+0p8Sz8LvhRquoQPt1O7H2KyGeRI4ILjn+FdzfUCvVq+LP22NB8deM/GGnW+meGdXv/D2m2u5J7O3aeN5WwZHOwHbgbV5/uk0AeMfsw/DI/E74saZbTwiXSdPP26+DfdMaEYQ/wC820fQmv06r51/Yt+Fp8D/AA3m1q+t3g1jXJS0kcylXihiZlRCCMg53sfqvpX0VQAUUUUAFFFFABRRRQAUUUUAfEP7Uf8Ayex8I/8AuEf+nKWvt6viH9qP/k9j4R/9wj/05S19vUAFFFFABRRRQAUUUUAFFFFABUUkSTxsjqrowKsrDIIPUEVLRQB+UfxY+G99+yz8Tr/Rr6CZvBGqzNc6PqOCyqpP3GOPvqMKw68K2MGp7O+ttRgWa1njuIm6PEwYfpX6a+L/AAToPj7Q59G8R6Taa1pc3LWt5GHXI6MM/dYZOGGCOxr5s1r/AIJp/CXVNQkuLW68SaNC3Szsr+Jol+hlid/zY9K+my/PKuDp+ylHmittbNHy2YZDSxtT2sZcsnvpdM+ZKK+jv+HYHws/6D/jD/wMtf8A5Go/4dgfCz/oP+MP/Ay1/wDkavV/1n/6dfj/AMA8n/Vb/p9+H/BPnGivo7/h2B8LP+g/4w/8DLX/AORqP+HYHws/6D/jD/wMtf8A5Go/1n/6dfj/AMAP9Vv+n34f8E+caK+jv+HYHws/6D/jD/wMtf8A5Go/4dgfCz/oP+MP/Ay1/wDkaj/Wf/p1+P8AwA/1W/6ffh/wT5xorsP2nv2LPA3wF+Hdr4i0PUdc1C7m1GOyaLVJ4JIgjRyMSAkKHdmMd8cniu4+Gf8AwTq+G/jn4e+GvEV9rPie3vNV063vZorW6tliR5IwxCA25IUE8ZJPvR/rP/06/H/gB/qr/wBPvw/4J4vRX0d/w7A+Fn/Qf8Yf+Blr/wDI1H/DsD4Wf9B/xh/4GWv/AMjUf6z/APTr8f8AgB/qt/0+/D/gnzjRX0d/w7A+Fn/Qf8Yf+Blr/wDI1H/DsD4Wf9B/xh/4GWv/AMjUf6z/APTr8f8AgB/qt/0+/D/gnzjRX0d/w7A+Fn/Qf8Yf+Blr/wDI1H/DsD4Wf9B/xh/4GWv/AMjUf6z/APTr8f8AgB/qt/0+/D/gnzPqWrWej25nvbmO2iH8UjYz9PU/Stz9mP4X3/7RXxm0zX5LOWLwH4WuFuZLiZSq3VwpDJEvqSwUsOyDnBYA/SHhr/gm78JNB1JLu7fXvECLjFrql8giOPXyY42P03Yr6X0Hw7pfhbR7bStHsLfS9Mtl2Q2lnEscUY64CgYHOT9TXj5hnVXHQ9mo8seut7nsZbkdLAVPauXNLppaxq0UUV84fThRRRQAUUUUAFFFFABRRRQAUUVS1TVrHQ7N7vUby3sLRPvz3Uqxxr9WYgCgC7RVa0uob21iuLeWO4t5kDxzRsGR1IyGBHBBHORVmgAqnqGpWuk2cl3fXUNlaxjLzXEgjRfqxOBWf4y0O58TeF9S0yz1W50W8uISkOoWZ/eQP1VhyMjIGRkZGRkZzXxkv7FvxL8aaxLP4p8U22xZWi+1Xl1LeXEkYzh1B7HsGcHrkUAfRXiv9qz4Y+EfNSTxNDqlwgyINJQ3O/2Dr+7z9WFeN+Lv+CglrH5kXhbwtNP8v7u61acRgNjvFHnIz/tjp78dL4T/AGCfBulmOTXdX1PXZlbLJGVtYHGMYKjc/XJ4cdvfPsfhP4I+A/BKxnRvCmmW0sbb0uJIBNOpxjiWTc/T37n1NAGH+zz8ZLn4zeDW1G+0mbTNQt5NkzLA62s2ckNC7ZzxjIySD7EV6vRRQAV5r4r8J+DPh3peu+NIvBVnqGp26teu1rYpJcySAg5UkErzgkjpgntXpVFAH5eeI/E3jb9qD4jQQrC97eTNstLC3BEFnESAT32qOCzH/AV9yfAL9nfRfgpo6ylU1HxNcIBd6kQcD/pnED91Bk84BbqewHqVppdlp8s8tpaQ20tw2+aSGNUaRsk5YgcnJPX1NXaACiiigAooooAKKKKACiiigAooooAKKKKACiiigAooooAKKKKACiiigAooooAKKKKACiiigAooooAKKKKACiiigAooooAKKKKACiiigAooooAKKKKACiiigAooooAKKKKACiiigAooooAKKKKACiiigAooooAKKKKACiiigAooooAKKKKACiiigAooooAKKKKACiiigAooooAKKKKACiiigAooooAKKKKACiiigAooooAKKKKACiiigAooooAKK8j/AGgfj5b/AAI0vR7iTSjrNzqM7oluLjyNqIAXfO1s43KMY79ak+Bf7QGnfHO01GSx0e90uWw8sT/aCjxZfOArg5J+U9VHagD1iiiigAooooAKKKKACiiigAooooA+If2o/wDk9j4R/wDcI/8ATlLX29XxD+1H/wAnsfCP/uEf+nKWvt6gAooooAKKKKACiiigAooooAKKKKACiiigAooooAKKKKACiiigD5g/4KG/8kN07/sO2/8A6Jnr1/8AZ/8A+SHeAP8AsBWX/ola8g/4KG/8kN07/sO2/wD6Jnr1/wDZ/wD+SHeAP+wFZf8AolaAPQKKKKACiiigAooooAKKKKACiiigAoorn/Enjnw74PA/t3XtN0gld6re3SRMw55AYgnoenoaAOgorwPxR+2t8M/D64s76+1+bn93p9owAPbLS7Bj6ZryLxJ/wUC1e6kWLw34RtLZtxHmalcPcFxkYwiBNpxn+I9fbkA+2aK5j4feMk8feEdP1tNMvtINyuXs9QhaKWNgcEcgbl9GHBBHTkDp6AOT+JXxCsPhd4TufEWp2l9eWNsyrKunxCSRQxwGILKAM4GSe4r5g8Wf8FBCVeLwv4U+f+C51afI79Yo/wAP4/X619h3NvFeW8sM8SzQyqUkjkUMrqRggg9QR2rmPCvwn8G+BzE+heGNM06eMYW5jtlM/THMpBc/iaAPjX/haX7RPxg3DRLTUrHT7pv3baXZC0gXgDC3L8j8ZO/txb0v9ir4keOL1NQ8YeIrayllY+dJd3Ml9djkDJx8pyP+mnYfh93UUAcD8G/hrP8ACfwbDoEuv3evxwuzRS3SBBEp6RouSQo9CTyTjHSu+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gL9vPxG2pfFbTtJVyYdN05MpngSSMzE/iuz8q97/Yl8JroHwXg1Jo1FxrF1Lclx1MasY0B+hVj/wKvGf2h/2c/id8QPi9r2u6Z4fW+064eNbaVb63jzGkSqPleQEfdPUV9afBvwzN4N+FnhbRbqA213aWESzwsQSkpG5xkcfeJoA7SiiigAooooAKKKKACiiigAooooA+If2o/wDk9j4R/wDcI/8ATlLX29Xx3+0d4G8Sa5+158L9Z03w7quoaRZ/2X9p1C1spZbeHZqErvvkVSq7VIY5PAINfYlABRRRQAUUUUAFFFFABRRRQAUUUUAFFFFABRRRQAUUUUAFFFFAHzB/wUN/5Ibp3/Ydt/8A0TPXr/7P/wDyQ7wB/wBgKy/9ErXkf/BQiMSfAm0Y/wAGtW7D/v1MP616x+zzIZfgX4BY4z/YtqvHtEo/pQB6JRRRQAUUUUAFFeH/ALQ37Q2pfA2Sw8vwk2rWt9Gwi1Brzy4klHVGUIxyBg9RkZweDXz237Tnxy+JysPCuitbwbihk0TSXnxnHDSSbwCARyNvX6UAfelcnc/FHwfZ6tb6XL4q0ePUp5lt0s/tsRlMjdF2Bsgk8c9yB1Ir44P7OHx4+JzFfFOryWtsT5gj1jVjLHycnbHEXCn2wOgrtvCf/BP+xtZLe48QeLbqd1AZ4dKt1hKt/syuWyM452A8duwB9e0Vn6Lpv9j6TZWP2q4vhawpALm8k8yaXaoG52wNzHGSe55rQoA8w+PHwz1v4meD2tPDviK88P6vC2+NorqWKC4GOY5Qh6Hgg4OCOlfOnhv/AIJ96rcjzPEXi60tGBH7rTbd7jcP99ymO38Jr7aooA8C8M/sU/DHQSxu7K/16Q9G1G8YBeB0EQQfnnr9K9d8NeBfDng5WGhaDp2jll2s1japEzjj7xUAnoOvpXQ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41+0B8f7n4ErpUzeGG1ux1DeguFvRAI5FwdhHlt1U5z7GrvwB+Pen/HTRtQuYbH+yNQsZgk2ntcecwjYZSTdtXgkMMY42+9AHrFFFFABRRRQAUUUUAFFFFABRRRQAUUUUAFFFFABRRRQAUUUUAFFFFABRRRQAUUUUAFFVNQ1K00m1e6vrqGzt0+9LcSCNF+pJxXn3iD9pD4Z+GSovPGWmOx7WMhuyOvB8kPg8d6APTKK+aPEH7eXgLTRMmmadrGsTL/q3EKQwv0/iZtw/747V1nwD/aa0n443F/YnT/7C1m2HmrYvcef50PALq2xejHBXHcH1wAe10UUUAfIv7enxA8M6t8KU0Kx17T77V49XiaSytblZZYwiyK+8KTtIJAwcHNZPw/8A21PC3gH4SeGNDg0bVNV1fTtNht5FPlw25dUAP7zczYzx9z1/GL9vb4O+H9L8PN48s0e01e6vYbW4hhwIZmZZCZWGM7ztA4IBxk5OTXpX7O/7Pnw8m+F/g/xBc+FrO/1S90yGeea+L3CO7Jkny3YoOp6L6elAHkmrft2eNvEV4bTwt4VsbVpcJHG6y3s+TgDG3YCc9tp6ium+EvjL9ovVPGNrqOuaHqGoaCp8u7sr22t9PPlnI3RhxGSwPPfOMHgivrHSdF0/QbNbTTLG2060XlYLWFYox9FUAVfoAKKKKAKd9ptpqkIivLaG6iDBxHPGHUMOhwR1q5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fxa+Gem/FrwRfeHtSG3zB5ltcAZNvOAdkg+mSCO4JHevz/wBB1Txd+yb8XP8ATbRg0Z2XFvkrFqFqW6oxHQ7chscEcjgiv00rkviF8MfDnxR0U6X4j09L2EZMUg+WWFiMbkccg/oe4NAFf4a/Fnwz8WdHS/8AD+pR3Lqqm4s2O2e2J7Oh5HIIDdDg4Jrta+MNQ/Yf8T+FfGFhqXgjxeLW2Wfm5kd7e8tEPBKlOH+UkHlc5xjBNfYlhbPZ2NvBJcS3bxRqjXE23fIQMbm2gDJ6nAAoAt0UVDcTR20LyzOsUUalnkYgKqgZJJPQUATUVyFt8XPA96QLfxn4fnY4wI9UgY8nA4D+tdHZapZalGJLO7gu0PRoJVcfmDQBcooooAKKKKACis7Wtc07w7p73+qX1rptjGRvuryZYokycDLMQBkkD8a4rVP2iPhpo6kz+NtHkH/Trci4P/kPdQB6NRXi15+2F8JrWNmXxO1y65/dw6fckn6ExgfrXL3X7efw6t5GWOx8QXQBIDxWkQB9/mlB/SgD6Rorxb4J/tPaF8bNe1DSLKwudJvbeLz4Y7p1JnjBAYjHQgkcc8HNe00AFFFeC/tIfCjx/wCOL3TL3wL4qvtJyhtb2xXUpraBl5IlwhwT/CRjnK+9AHuV1eQWNu89zNHbwIMtJK4VVHqSelcVrXx4+Hfh+F5Lzxpovyna0dveJPID/uRlm/SvlvT/ANgrxhrF4ZfEPjHToixy01us125/77Eee3euz0T/AIJ9+GrdT/a/ijVr9u32OKK2HfruEntQB2OvfttfC/R9n2W91DW93X7BYsu3r187y/0z1r2/R9Xs/EGl2mo2E6XVldRrLDNGch1IyDXjmh/sa/CvR41E2h3Gqyg/66+vZSfyRlX9O1eu+HfDumeE9Hg0vSLGHTdOgz5VtbrtRckk4HuST+NAGpWP4m0Q+I9BvtLF9eaa11GY1u7CdoZ4T2ZHUggg4+vQ8GtiigD4fh/YR8b+INUM3iTxnp5Q8faUae8mxz2cJ7fxdzXc+H/2AfCNmoOs+IdX1OUEH/RRHbRnnkEEOeeOjDv+H1PRQB5L4f8A2WPhd4dkjkg8JWt3Kgxu1CSS6De5SRiuePSvSNF8P6V4btTbaTplnpdv18myt0hT8lAFaVFABRRRQB8zf8FBf+SEQf8AYZt//Rctepfs6f8AJB/AX/YGtv8A0WK8w/4KAxmT4CxsP4NXt2P/AHzIP616b+zfIJfgL4DYDH/Eot1/JQP6UAek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lLQAUUUUAFFFFABRRRQAUUUUAFZ2taRHrmj32myySRQ3lvJbvJCQHVXUqSpIIyAeMg1o0UAfKWrf8ABPvwzMxOmeKdWsxjgXUUU/OP9kJWJJ/wTxXd+78esq5/i0jJA/7/APPNfZFFAHxZJ/wT31CNiIfHMJQYKltOZTnnPAlOO319sc9F8MP2Mdc+HfjzRfEY8ZW839n3CyPDHaODLHyGTJfjIJH419Y0UAFFFFAGD408JWHjzwtqWgamjPY30Jik243L3DDI6ggEe4rwWH9gX4foB5mreI5G7/6TAAf/ACD/AFr6YooA8I0n9i34WaauLjSLzVDjG67v5Qfr+7KD/wDXXRaT+y78LdHmEkHg6zkYYGLqSW4XjPaR2HevVaKAOd0P4e+F/DN0LrR/DWj6TdbSvnWNjFC+D1G5VBxXRUUUAFFFFABRRRQAUUUUAFFFFABRRRQAUUUUAFFFFAHzd+37/wAkBb/sK238nr0P9mf/AJIF4E/7BUX8qx/2rvhhrnxe+FJ0Dw9HBJqBvobjbcSiNdqhs8n6iuw+C/hW/wDA/wAKfC2gaosaahp9jHbzrE+9QwHOD3oA7aiiigAooooAKKKKACiiigAooooAKKKKACiiigAooooAKKKKACiiigAooooAKKKKACiiigAooooAKKKKAIty7yuRuAyR7U6vnP8AaV+K2rfCXx54O1PTmaWCS3uI7qzk/wBVNHvj/wDHh65449efZfh94+0j4keHLfWdHnM1vJw6MCrxMOqsPUfl6V5VLMaFXFVMHe04W07ppPQ6Z4ecKcarXus6qikpa9U5gooooAKKKKACiiigAooooAKKKKACiiigAooooAKjlkWGN5GOFUFj9BUlVdS/5Bt1/wBcn/kaiUuWLY0Z0nizS4lti92qi5G6HORvGccfjUd5400awuXt576OOWM7XRs5BrzHVv8AU+DO37tf/QxWP4848Xan/wBdP6CvxTOeO8XltCrVhSi3GUI63+1Dmf3M+pwuUU8ROMXJ6pvp0dj2L/hYGg/9BOHrjrR/wsDQf+gnD1x1r5/5prZr4T/iLmZf8+Ifj/mex/q1R/5+P8D6B/4WBoHP/Eyh6460v/CwNA/6CUPXHWvnzmkaj/iLmZf9A8Px/wAx/wCrVH/n4/wPoL/hYHh//oJw9cdaP+FgeH/+gnD1x1r58op/8RbzL/oHh+P+Yv8AVqh/z8f4H0J/wsHw/wD9BSHrjqaP+Fg+H/8AoKQ9cdTXz1RR/wARbzL/AJ8Q/H/MP9WqP/Px/gfQv/CwvD/P/Ezh4OOtH/CwvD/P/Ezh646188UUf8RbzL/nxD8f8x/6tUf+fj/A+hv+Fh+H+f8AiZw9cdaP+Fh+H+f+JnD1x1r53akp/wDEWsy/58Q/H/MP9WqP/Px/gfRP/CxPD/8A0FIeuOtH/CxPD3P/ABNIODjrXzq1JR/xFrMf+fEPx/zD/Vqj/wA/H+B9F/8ACxPD3P8AxNIODjrSf8LE8Pc/8TSDg461860yn/xFnMf+fEPx/wAw/wBWqP8Az8f4H0b/AMLE8O8/8TSDg460f8LG8OjP/E1g4OOtfOVI1P8A4izmP/PiH4/5h/q1R/5+P8D6O/4WN4d5/wCJrBxx1o/4WN4d5/4msHHHWvm+iq/4ixmP/QPH8f8AMP8AVqj/AM/H+B9If8LG8O8/8TWDjjrR/wALG8O8/wDE1h4461830jU/+IsZj/0Dx/H/ADD/AFao/wDPx/gfSP8Awsfw5z/xNYOOOtH/AAsjw4M/8TWDjjrXzbRR/wARYzH/AKB4/j/mH+rVD/n4/wAD6R/4WR4c5/4msHHHWj/hZHhzn/iawccda+a6Kf8AxFjMf+geP4/5h/q1R/5+P8D6T/4WR4bGf+Jtb8HHWj/hZHhvn/ibW/Bx1r5qo49aP+IsZj/z4h+P+Yf6tUf+fj/A+lv+FkeGxn/ia2/Bx96j/hZXhvn/AImtvwcfer5pprU/+Ir5j/0Dx/H/ADD/AFZo/wDPx/gfS/8Awsrw3z/xNrfg4+9R/wALK8N8/wDE2t+Dj71fM9FP/iK2Y/8AQPH8f8x/6tUP+fj/AAPpj/hZXhoZ/wCJtb8HH3qP+FleGhn/AIm1vxx96vmVqSj/AIitmP8A0Dx/H/MP9WaH/Px/gfTf/CyvDQz/AMTa344+9Sf8LM8NDP8AxNrfjj71fMtNp/8AEVsw/wCfEfx/zD/Vmh/z8f4H06fiZ4ZGc6tb8cHmk/4WZ4Z5/wCJvb8cHmvmI9KbS/4irmP/AD4j+P8AmH+rVD/n4/wPp8/Ezwyuc6vb8HHWj/hZ3hjn/ib2/HB5r5fam0/+IqZj/wA+I/j/AJh/q1Q/5+P8D6h/4Wd4Y5/4m9vxweaP+FneGOf+Jvb8cHmvl6iq/wCIqZh/z4j+P+Yf6tUP+fj/AAPqH/hZ3hjn/ib2/BweaP8AhZ3hjn/ib2/Bwea+W6Kf/EVMw/58R/H/ADD/AFZof8/H+B9SH4n+FxnOsW/HB+ag/E/wuM/8Ti344PzV8st1oqn4pZkt8PH8f8xf6t4f/n4/wPqVvif4YXOdYt+OvzUf8LQ8LjP/ABOLfg4PzV8uwWst1PHDBHJNNIdqRxqWYn0AHWkuLaWzmeGeKSCeM4aORSrA+hB6Vf8AxE/M+Tn+rxttfW1/vF/q5hr8vtHf5H1Gfih4XGc6xbcdfm/zmk/4Wh4X5/4nNtx1+b/Oa+V2pKz/AOIp5h/z4j+P+ZX+rND/AJ+P8D6pPxQ8LjdnWbbj/b/zmg/FLwsuc6zbcdfn/wA5r5VptUvFLMHoqEfx/wAw/wBWsP8A8/H+B9WH4peFlznWbbjr8/8AnNDfFHwsuc6zbcdfnz/+uvlOin/xFLMP+fEfx/zD/Vmh/wA/H+B9WH4peFlznWbbjr8/+c0N8UvCy5zrNtx1+f8AzmvlOmtR/wARSzD/AJ8R/H/MP9WaH/Px/gfVrfFLwsu7Os23y9fnz/8AroPxS8LLuzrNt8vX5v8AOa+UaGo/4ilmH/PiP4/5j/1Zof8APx/gfVzfFPwqu7OtWvy9fnz/AProb4p+FV3Z1q1+Xr8+f/118n0U/wDiKWYf8+I/j/mH+rND/n4/wPq9vin4WXdnW7X5evzf5z+FDfFPwsu7Ot2vy9fmz/8Ar/Cvk2pbe3mvLiOC3hkuJpDhY41LMx9AByaqPifmMnaOHjd+v+ZP+reHSu6j/A+rW+KnhVd2dateOvzZ/wD1/hQ3xU8KANnWrX5evz5//XXyjd2s1jO0FzC9vOh+aOVCrA+hB5FQU5eJ2YxbjLDxTXr/AJguG6EldVH+B9at8VvCq7s63a/L1+bP/wCv8KG+K3hVd2dctfl6/Nn/APX+FfJVI1T/AMRQzD/nxH8f8x/6s0P+fj/A+tW+KvhVd2dbtfl6/Nn/APX+FDfFXwqu7Ot2vy9fmz/+v8K+SfarP9l3rWBvhZzmyB2m58tvLDem7GM1tHxMzKpfkw8XbXrt33Jlw5h471H+B9Wt8VPCihs65a/L1+b/ADn8KRvit4UXdnW7X5evzZ//AF/hXyWkbSMqqpZmOAqjJJ9Kv33hvV9Ogae60q+tYB1kmt3VOenJGKun4kZpVjKcMMmlu1fQmXD2Fg1GVV3fofUrfFbwmu7Ot2vy9cNn/wDX+FDfFfwmu7OuWvy9cNn/APX+FfI9MrFeJ2YS0VCP4/5mn+rWH/5+P8D66b4seE13f8Ty1+Xrh8//AK/wob4s+El3Z1y1+Xr8/wDnP4V8hUjVX/ETcw/58R/H/MX+rWH/AOfj/A+vm+LPhNd2ddtfl6/Nn/8AX+FDfFrwku/OvWny9cNn/wDX+FfH7U2j/iJ2P/58R/H/ADD/AFao/wDPx/gfYTfFrwku7OvWny9cPn/9f4UjfFzwiu/OvWny9fnz+Xr+FfHdNbrVf8RNx/8Az4j+If6tUf8An4/wPsZvi54QXfnXrT5euHz+Xr+FDfFzwgu7OvWny9cPn8vX8K+Qb7S73TPJN5Zz2olXfH58TJvH95cjke4qpWk/EnMabcZYeKfnf/MiPDmHkrqo/wAD7Jb4veD13516z+XriTP5ev4UjfF7weu/Ov2fy9cPn8vX8K+Naa1L/iJmP/58x/H/ADK/1ao/zv8AA+y2+L3g9d3/ABP7P5euHz+Xr+FDfF7wcu7/AIn9n8vXEmfy9fwr4zqzcaTf2llDezWVxFZznEVxJCyxv/usRg9O1aR8R8xmm44eLt66epEuHcPG16j/AAPsRvjB4OXdnX7M7euHz+Xr+FI3xg8HLuzr9n8vXEmfy9fwr4vb60nHrUf8RKx3/PmP4/5lf6t0f53+B9ot8YfBq7s+ILP5euHz+Xr+FI3xg8Gruz4gs/l64fP5ev4V8b/2PfNpx1AWVwbBTtN35TeUD/d34xn2zVNvrW0vEXMY25qEVfVb7Ga4fw72qP8AA+1G+MXg1d2fEFn8vJw+fy9fwpG+Mngxd2fEFn8vXD5/L1/CviqmVL8SMet6Mfx/zK/1doPab/A+2G+Mngxd2fENl8vX95n8vX8KG+Mngxd2fENl8vXEmfy9fwr4lpGo/wCIkY7/AJ8x/H/Mf+rlH+d/gfbbfGXwWu7PiGy+XriTP5ev4UjfGXwYu/PiKy+XriTP5Y6/hXxE1Nqv+IkY5/8ALmP4/wCZH+rtH+d/gfb7fGbwYm/PiKy+UZOHz+WOv4UN8ZvBaB8+IrL5Rk4kz+WOv4V8QGmN060f8RIx3/PmP4/5j/1do/zv8D7hb4zeClD58RWXyjJxJn8sdfwpG+M/gpQ+fEVl8oycSZ/LHX8K+HGptP8A4iNjv+fMfx/zD/V2j/O/wPuVvjR4JXfnxHY/KMnEmfyx1/ChvjR4JXfnxJY/KMnEmfyx1/CvhpulMan/AMRGx3/PmP4i/wBXaP8AO/wPudvjR4IQPnxJY/IMnEmfyx1/Clb40eCF358SWPyDJxJn8sdfwr4VpGqv+Ii43/nzH8Rf6vUf53+B91N8avBCb8+JLH5Bk4kz+WOv4UN8avBC78+JLH5Rk4kz+WOv4V8Jt0ptP/iImN/58x/H/MX+r9H+d/gfdrfGzwOokz4ksfkGTiTP5Y6/hQ3xs8Dx78+JbH5Bk4kz+WOv4V8H0jVX/ERMb/z5j+If6v0f53+B94t8bfA678+JbH5Bk4kz+WOv4UN8bfAyh8+JrH5Bk4kz+WOv4V8GU2n/AMRDxv8Az5j+If6v0f53+B96N8bvA0Ykz4msPkGTiTP5Y6/hQ3xv8DR78+JrD5Bk4kz+WOv4V8EtSU/+IhY3/nzH8Sf9X6X87/A+9ZPjf4Gj358T2HyLuOJM+vTHU8dBz+dD/HDwMvmZ8T2HyLuOJM8c9MdTx0HP5ivgem0/+IhY3/nzH8Q/sCl/O/wPvqT44eBU8zPiew+VdxxJnjnpjqeOg5/MUSfHDwJH5mfE9h8q7jiTPHPTHU8dBz+Yr4FplV/xEDGf8+o/j/mH+r9L+d/gffsnxy8Cx+ZnxRp+FXccSZ456Y6njoOfzFEnxy8CR+ZnxTp+FXcdsueOemOp46Dn8xX5/wBNqv8AiIGM/wCfUfx/zF/YFL+d/gfoDJ8cvAkfmZ8U6fhV3HbJnjnpjqeOg5/MUSfHPwGnmZ8U6fhV3HbLnjnpjqeOg5/MV+f1Mo/1/wAZ/wA+o/iH9gUv53+B+gj/AB08Bx+ZnxVp+EXcdsueOemOp46DJ/MUj/HTwHH5mfFWn/Iu44lzxz0x1PHQZP5ivz5prdav/X7Gf8+o/iL+waX87/A/Qh/jr4DjMmfFWn4Rdx2y5456Y6njoMn8xQ/x28BRmTPirT8Iu47Zc8c9MdTx0GT+Yr896bx6U/8AX7Gf8+o/iH9g0v53+B+hUnx28BRmTd4r0/CLuO2XPHPTHU8dBk/mKR/jt4Cj8zd4q0/Ea7jtlzxz0x1PHQZP5ivz0amt0p/6+4z/AJ9R/EP7Bpfzv8D9DX+PHgGPzN3irT/kXcdsueOemOp46DJ/MUS/HnwBH5mfFenfu13ttlzxz0x1PB4GT045FfnhTKf+vmM/59R/EX9g0v53+B+iMnx58AR+ZnxXp37td7bZc8c9MdTweBk9OORRJ8evAEfmZ8V6d+7Xe22Xdxz0x1PB4GT045Ffna1Np/6+Yz/n1H8Sf7CpfzP8D9FJPj14Aj8zd4r0792u9tsu7jnpjqeDwMnpxyKJfj38P4/Mz4s0792u9tsu7jnpjqeDwMnpxyK/Omkaq/17xf8Az6j+I/7Cpfzv8D9FpPj58P4/Mz4s0392u9tsu7jnpjqeDwMnpxyKJPj78P4/Mz4s0392u9tsu7jnpjqeDwMnpxyK/OemU/8AXrF/8+o/iH9hUv53+B+jcvx9+HsZk3eLNN/drvbbLu456Y6ng8DJ6cciiX4/fD2PzM+LNN/dpvbbLu456Y6ng8DJ6ccjP5xtScelH+veL/59R/En+w6X87/A/RyX4/fD2PzM+LdN/dpvbbLu456Y+8eDwMnpxyMknx/+HkfmZ8W6b+7Te22Xdxz0x948HgZPTjkZ/OCkaq/16xf/AD6j+If2HS/nf4H6QS/H/wCHkfmZ8W6b+7Te22Xdxz0x948HgZPTjkZJf2gPh5H5mfF2m/u03ttl3cc9MfePB4GT045Gfzcakp/68Yv/AJ9R/EX9h0v53+B9D/ti+OtA8b6r4ZOhavBqotYJ/O+zOHSPcybeR3O08Z7D158q+FPxY1j4S+Il1HTnae2cbbmweQiKdeOo7MMcNjiuKpGr5LE5rWxGOePj7s209PKx61LC06dBUHrHzP1C+H/xA0b4leHYdX0W4E8DfLJGfvxPgEow7EZFdR17V+Znwl+Ler/CTxHHqFgzT2bnF1Ys5VJ1/owzwa/Qr4efELR/iV4dg1fR7lJonAEsW4F4Hxko47Efr1r9pyLPaWa0uWelRbrv5o+Nx2AlhZXWsX1/Q6uikpa+tPJCiiigAooooAKKKKACiiigAooooAKKKKACqupf8g26/wCub/yNWqq6l/yDbr/rm/8AI1lU+CQ47o8d1b/U+DO37tf/AEMVj+PP+Rv1P/rp/QVr6t/qfBnb92v/AKGKx/Hn/I3an/10/oK/kfiz/csR/wBfKX/po/SMt/iw/wAMv/SjBprU6mtX4yfVCUjUtI1NAJRRRVAFFFFADKKKKAGtSUrUlWAjUlK1JQAUyn0ymgCkalpGpgNooopoaCkalpGqg6iUUUUDYyiiirJGUUUUAFI1LSNTQ+glFFFUCGtSUrUlAwplPplNADdKbTm6U2qQMRqbTmptMXQKKKKYxtbngbQk8SeKtP0+Xd5MrkybTglVBYjPbOMfjWHWz4N18eGfEtjqTqXSF/mUddpBU498E16+VuhHHUXif4fMub0urnNied0J+y+Kzt620Ox8V/EjUvDXiKbTNGS3sdNsZPLFssCkSYxu3ZGeTnpj+tbeveE9EvPFHhbVCsdhbaoFd7fyN6SSfIyoVHA3BiCcY4561g+JvDOj+KPEEuq2PibS7ayvD5kiXEu2WM4+bCHr68460vijx5pt14o8Nx2ZLaTo7oPO2kFwCu4gYzgBR9ea/XXiVSliHmcoypupD2SbT05t4pbR5dz5FUlLkWFTUuWXPpZ7dbrV3NPUND0jSfi5pw0+7jWc3SB9PitjGsI8vOQ33TnrgetR+KPh9a+KPGurJBr9umqyZmSx8pm4CgYZ84B9gCRTNYk09finYa9HrOmzWU9wuRHcAvGBGAS3YDI7nvUek65p8PxqvNQa+t0sjvxcmVRGcx4HzZx1rorfUJueFr0o8k8Raydkk18as/n28iIOulGrTm+aNPst09tv+D5nJeHvAcurQajd315HpOnWDeXPcyIZCHzjaFHU5x37jrS6/wCA10ux03UrDUk1TSr6XylulhMZR89ChOR0P5HpXb+EvGVrHaeJdMg1eDSL+a+muLW9mCmJgWHUsCP4e/ZhjpXP+Ltc1Oa30+31TxTY60wulkMFkiMkYHRy6qvPJG2vCq5XktHLlON5yf2k1o+a1neS0t2j53O6GKxs8Ryt2Xaz1Vt1p38/Kwvir4SxeE9Pubi58QWxlRd8Fs0YR5xxnAL8YJ7Z6VB8DR/xXkWRn/R5f5Cm/GbVLTVvF0c1lcxXcItY1LwSB1zubjIOO4qH4O6la6V40Se8uYrSAQSAyTyBFyQMDJOK5P8AYMPxNRpYSChThJK9209d7v7jZe3qZZOdaXNKSfS1tNtCez+H/wDwlUniTUP7ThsFs7yQMJ0+TaWJLFs8YGexzVTWvh7bWOi2mtWWtpqOkyTCGa4FsyNDk43bCSSB+B6etdDout6fD4T8dwve2yzXU8pgRpVDSA5wVGfm/Cs6z1axT4K3+ntdQC+e7Drbl18wjehztznHB59q754PKXT96EXKVOc+a7vzKTsrXtqtLGMa2KUtJPlUoxtZbNK72vozX+JXhbw7Y+GNFngvYLO4+ys0flWJBvztT5iR909/mz96sKH4X20P2C21jX4tL1S+AaGy+zNIfmOFywIAJPHP61o+Mruw8TeDPDtzbapYpNptttms55dspYBBtCYyeVPoMV1Gt+NrnxBFZXvh/wAW6do0LRgT2eoGNHQ9yNykk9vTjg8161XB5TjcZVr1qcWlCm4xi/iTS5nbnjqtt/kzihXxdGhGEJPeV2+nZbPff9Tz3Q/hXe6v4k1XRJrlbS7sY/M3bN6ycjbzkYBBBz+lW4/hVbXXiq30S18RW90zwvJJNBEHETqcFCA/X6kfStrwN4mt4fG3iK61LXLe68y18sX0oWBZiNoG1eOw7dcZrm/g3qVppXjRLi8uYrSAQSAyTyBVyQMDJOK8ang8lvhqXsr+0qSTbk7qKlonZ21WlztdbG2qzc7csU0kt215q+j6E0fwpivLPUVsPEFrfarp6lp7KOJtgxnIWQn5jx2GM8HFYWh+GtIvtPF3qniS30re5VYRA88nHdlUjaPQ966/4Z65p2m+MvE093fW9vBMkojkklVVfMmRtJPPHpVvwbrNrbeAbWDRtZ0vQtcWcm7mvtgd0y3QsDnjb2PQjitqGV5VipUqsYxjdTvHmbvytJWvJO7V38SJqYrFUlODbesbOyVrp36PS/kZFn8OLfw58QNGstTv4bjT7nbNby/Zy63PzACMrztz6kkYIrR8SeHLCx+KFrFoGrR6fqT3CJ9liscLaAxj5hn5Hz6D+9Vj4ieLtMm8WeDtRh1GHUYbVlaeaAjI+ZSSVHIOMnb1pmtyadD8WtP8Qx63ps1hcXCZEVwC8QEYBL9gMjqT3r06mGy7DqphcNCLSrQd76qLSu01Lo9N2cyqYio41ard3B6W0bT2at21MC98B6p4o8faxa3OpRym0Ie71KSIIoUKOdg4Bx2z2NVr34Z20+gXmq6BrsWupZc3Ma27Qsq9yASc8ZP0Bxmuus/FmjN4z8Z2NzqMUNlrCLHDfBgYwdhX7w4x8x5zjis3Rp9L+G3hPxCkmt2Oq6hqUfkwQ6dJ5oUYYBmPb72efTjOa43luVVOec0pRbq803PWLTfIkr6303TubrFYqPLGN00o2jbR3Sv00trtYx4/hhaR+HdK1q/8RQadZXqEt5luzOjfwqqhst3yeMYqh4p+HMvhrxBYafJqdq1pfKJIr+UmNAvct1x+Z6itrxrrFjd/CvwrZQXkE13A3723jkVnj+VvvKDkfjW/rXiHw9c654Ca9urS8sra2ZbhVZZFjcxqF3gZxhh39KwqZZlFSDpQUYyiqT5nJ6udlJPW1urtsaxxWLi1OTbTc1ay6XtbTc5W2+F+n6zY6jJoXiWHVruyTzHtzaPECBno5Jz0OMDHTpWrHj/hnuX1+2/+1BXdaf4ujtbrW01DxZo9zYzI4sLS2eMBE7bmAHzcgbcnPJFecR6xY/8ACj5dP+2Qfbvtm77N5i+Zt8wHO3Oce9erWwWXZdGcsPZSlSqpq+l01bRylv011OOnWxGIcVUu0pxa+d79F+Rn/BWZYviFYFrZ7gssihlQt5RKn5+O3bPbNema+114Msdch1bUZtcutfleDTrEhmRAchVy3yr99cgY6Dr28/8Ag34k0zRLrV7W+uv7NkvoPLgvsf6pue/bqDk8fLXbeFvEmm+GdFNr4q8R6VrcFvOklj9mc3MsZUkgkgZGO3pyM4wK14Ynh4ZVGk6iUpOb5m0lBtJWkrq91eza0ZOaRnLFuXK2lZWs7vro7aWe+x4drWiXvh7UZbDUIPs13GBvj3q2MgEcqSOhHevWfgVqS6J4U8V6kyb/ALLskI9QqsSP51xHxVMV14wur+HU7TU4bwiWN7V92xcYCOOzAD+vHStj4eaxY6f8PfGVtc3kEFxcQlYYZJFV5DsYYVScnkjpXyuS+zyzPqii/dgp2bae0XbbR3PVxvNisvjday5b2v3V/MteNfh+t98XLS0tF/0HV2W7DLwAhyZcY+jH/gQrqfixqlvq/wAM7w20UaW9rqItYtg6LH8vH45/Co/DPxG0q1+GsF/c3Fudf022ltIIpJQJWyVCkLnJGAmTj+E1xza5Z/8ACk1s2u4H1D+0PNNu0qmQjfncVznHvX2MqmX4ejiFQmv9ohKo/wC6tLR9buWh5EY16k6ftE/3clH13u/uSILf4SWtudOtda8SQ6Rq2oBTBY/ZWlOGOFDOCACTxz+tV9B+D99q/iDXNGnvI7K801PMy6b0lz93nI2qRg5wcZ6V6Pr3jy68Rw6ff+GvGemaJEYgLiz1IxI6N3I3IxJ7enHB5rB8C+LLSPxd4uuNU8Q21881qsUd9MEt1nKjHyrwPbjrjNcVTKsjjiKNKEbxb3ukmuVvfnbvfyRrHGY6VOcm9bbW1TuvJLbzZgW/wbtNU0ae/wBK8WWN7FZybLtnhaOOEAZZg5J3ADkHAB7GsjxR8NY9J8K2/iLStZi1vTJH8qR1gaJo2zgfKSTjIxzg8jjmtX4faxY2Pw18aWtzeQW91cRAQwyyKryna33VJyfwptvrFgvwJvdON5ANQa/Di1Mi+YV3J823OccHnFed9VymvQUo0owk6cpaSeklKySTfVLU6vaYynUac20pKOy1TWuy6eR2vxS8Labrtv4UfUtfg0NPsohj8yFpWkdgv8IIwo7sTgZFec3Xwd1iHx0nhqOSKV3i+0C7OVTyc43kdRyMY55/Ou38fWWg+Pl8ORxeKtKsZbG2VLgTzqF2NjO1gcbwVPynB5HSr7fFzQk+LiSm5U6XHY/2eL/BK+ZvDbv93I259eenNfQ5hgsqxuJdTF8sE5U0pKV3JW95NXskvkefh62Ko0+WjdtKTaa210tprftqeeX/AMLbKfRdUv8Aw/4lh16TSxm6t1tWgKrzllJJ3AYJ444PParuhfBKLVvCum69eeJbbSrK6RmdrmIKIm3bVUEuA2cH0/GtzxZ4l16HS9XFx8RtIv7CSNkitrSOGSacMMbGVUGzIP3snFYfjLWtPuvgr4U0+G9t5r2G4LS28cqs8Y/ecsoOR1HX1ryK2EyajUqSlR+GDdm7JvmSVrTk9vM7KdfGVIwiqnxSte17Kz3ukvwPMbuFbe6miSRZkjdlEi9GAOMj617B48tZL74N+AbeBDJPNMsaIOrMVYAfnXD6V8WPFWh6VFpljqvk2MKlUi+zwt8pJJGShPc967jVfF2l6f4B+HkqXcF3cabeRz3FpHKrSoq5Jyucg+mfavMyf6h7HExVRrmgr3SVvejtq721OvGfWFOm3FaS0s739176Kxlx/BK0Opx6FN4ttYvE7xbxpwtXZAdu7aZc4zjnpn2rD8L/AAputaj1u51W+j0HTtHdorq6ljMpEinlVUEZx9e4xnNeseJPGmoapqqX+gfEbR9N0ORFc29ysRni4+bajIWY98Eg84rk/CfiTTfE3gvxf4b1HXLa0v768a7i1C8xBFcEspyegXJTkdg3AOMV7tfK8mWJjSpx25rXaSnZXir87er6+6edTxeNdNzlLtfTWN3rpZL8y/4g0i10X9nqaGy1OHV7RrxXiuoUKblMg4ZTyrDnIPSsr9mHP/CYapjG77A2Pr5iVPr1xomi/A2fQLXXrHU9Siu1aVbeUYZi4Y+WDguoBHzAYOD9Kyf2edY07RfFGpyalf22nwyWJRZLqVY1LF14yxHNXKpRjnmB+FJQimk7pNX0vr+LDllLAV93eXbV7a2NHxJZ/EXWZbDRfGV9/Z+kandpbLN5Vq/7zkpxGQ3UeornLL4L3dz8TLnwi995awRGc332fIMe0ENs3dywX73BrK1zwK/huzfVIvE3h++khkVlh0+/82cksMFV2jp1/CvZ9c+I3h5vCF34rtdRtV8TXekpZC1WVPOjYscnYDu4ZienRRWdLC4THVKsswupU/e9+fM5QSd0rWW9raXCVatQhH6va0rrSNkpaWdtenyPJtK+FdtNpV5rWreIYdH0CO5e2tr1rZpmuGDEZVFbgHB7nofTNO1D4OzWvirw/psWrR3Wma4N1nqkUJwVxk5jLdQCOM9xz1A7bwF4/S4+Fdtoml+JLLwxr+nysQ2obFimjLM33nVh/F2Gcr0wazm8VXTfEfwg2veMtP177JM0kstskcdvbbhj/WhVD5AH0xSeX5P9XouMbufI201ZXa5k25X0X9267lfWcb7Sabta+luy0a0/X5GfD8BLW61i+0OPxfZNr8Cu6WS2zkMg+6XfOEYjBKgMRnvWr8JfA/h+88D+Ljq89sb+FHjuGmsfNfTdocb1b+InG7C4Py0mh+JNJh/aOv8AVJNTs00xvM23jToIjmEAYfOOvHWm+APEmjzXnxM0i41a0086w832S6uZQkD5Mozv6fxqfcZxXZg6OV08SpwpxXvVIWbbTSXuvV7vuY1p4qVJxlJ7RlstLvXZfM5PRfhTp+r2Gsaw/ieO38M6fMIRqf2GR2lYhTnyQdyj5gOTXIeLNEs9B1QQafq8Gt2ckSyx3UClODn5WU8qwx09xXpnw5XUfB730ek+O/D1u63IjuLS+n/0WZQoxJG5HzZyR8oX7vWuc+N154avfF4k8OfZzGIVF1JZptheXJJKdjxjJHB9+a+ex2Bwscu9vCEYTT1V7t3b295qy7Wv5no4fEVXinTcnKNtNPTfRav1POWptOam18Qj3wbpTGp7dKY1MljaRqWkamhDW6U2nN0ptWiBlI1LSNVIBtNp1Nq0A1qSlakpkjKbTqbVIAplPplWgGU2nU2qRAUyn0yrQDKa3WnU1utMgKZT6ZVgI1NbpTmprdKpANplPplUgEam05qbTJG0jUtI1WA2mU+mVQCNSUrUlUiBlNanU1qpANakpWpKogZTW606mtVgNau5+Enxb1f4R+JotRsJXksXYC8scjZcJyO/RhnII9PTNcM3avTfgf8ABDUvjBryKFkttAt5MXt8MDbxnYmerHgd8bgT2B9bLY4mWKgsHfnvpb+tu5zYh0lSl7b4ep98fD34gaV8SvC9rrekzb4ZlG+JiN8L45RwOhBrqKxPCPhXTvBfh+z0bS4Ft7K1jCIqgAn1Y46knknuSa2+Mmv6Vo+0VOPtrc1le21+p+bT5eZ8m3QdRRRW5AUUUUAFFFFABRRRQAUUUUAFFFFABVXUv+Qbdf8AXJ/5GrVMZBIrKwypGCD3qJR5otDPFdW/1Pgzt+7X/wBDFZHjz/kbtT4/5af0Fe5S6LYTLCGs4W8kYjyg+T6elNuPD+nXUzSy2MEkjHczNGCSfX6+9fjuccBVczoVKUa6jzShLb+WHL+O59Nhs4WHnGTheya37u584U1q+jv+EY0n/oHW3XP+qH59OtH/AAi+k/8AQOtuuf8AVDr6/WviP+IQ4j/oKX/gL/zPW/1mh/z7f3nzjTWr6Q/4RfSf+gdbdc/6sdfX60f8IvpP/QOtuuf9UOvr9fej/iEOI/6Cl/4C/wDMP9Zof8+39583UV9I/wDCL6T/ANA6265/1Q/Pp1o/4RfSf+gdbdc/6ofn060/+IQ4n/oKX/gL/wAw/wBZof8APt/efN1FfSH/AAi+k/8AQOtuuf8AVDr6/X3o/wCEX0n/AKB1t1z/AKodfX6+9P8A4hDiP+gpf+Av/MP9Zof8+39582UV9Kf8IvpP/QOtuuf9UOvr9aP+EX0n/oG23XP+qH+HWj/iEOI/6Cl/4C/8w/1mh/z7f3nzS1JX0v8A8IvpP/QOtuuf9UOvr9aP+EX0j/oG23XP+qHX1+vvT/4hFiP+gpf+Av8AzD/WaH/Pt/efM7Uc19L/APCL6R/0Dbbru/1S9fXp196X/hF9I/6Btt1z/ql6+vTrR/xCLEf9BS/8Bf8AmL/WaH/Pt/efM1Mr6c/4RfSP+gbbdc/6pevr060n/CK6P/0DbX1/1S9fXp196f8AxCPEf9BS/wDAX/mH+s0P+fb+8+ZKRq+nP+EV0f8A6Btr6/6pevr06+9H/CK6P/0DbX1/1S9fXp196f8AxCPEf9BS/wDAf+CH+s0f+fb+8+YaK+nv+EV0j/oG2vr/AKpevr060n/CK6P/ANAy165/1K9fXp196P8AiEmI/wCgpf8AgP8AwR/6zQ/59v7/APgHzFSNX09/wiuj/wDQMtfX/Ur19enX3o/4RXR/+gZaev8AqV6+vTr70f8AEJMR/wBBS/8AAX/mL/WaP/Pt/f8A8A+YKK+n/wDhFdH/AOgZa9c/6levr06+/tR/wiuj/wDQMteuf9SvX16dff2o/wCIS4j/AKCl/wCAv/Mr/WeH/Pt/f/wD5dor6i/4RXR/+gZadc/6levr06+9H/CK6Pn/AJBlp1z/AKlevr06+9V/xCXEf9BS+5k/6zR/59v7/wDgHy1RX1L/AMIno/8A0DLXrk/uV6+vTr7+1H/CJ6P/ANAy165/1K9fXp19/aj/AIhLiP8AoKX3Mf8ArND/AJ9v7/8AgHy1SNX1L/wimj/9Ay165/1K9fXp19/aj/hFNH/6Blr13H9yvX16dff2o/4hLiP+gpfcx/6zQ/59v7/+AfLNFfU//CJ6P/0DLTrk/uV6+vTr7+1J/wAIno3/AEC7Trk/uV6+vTr70/8AiE2I/wCgpfd/wQ/1mh/z7f3/APAPldqSvqr/AIRPR/8AoF2nXJ/cr19enX3o/wCET0f/AKBdp1yf3K9fXp196P8AiE2I/wCgpfd/wQ/1nh/z7f3/APAPlWmV9Wf8Ino3/QLtOuT+5Xr69Ovv7Uf8Ilo/P/EstOTuP7leT69OvTn2FP8A4hPiP+gpfcH+s8P+fb+//gHym3Sm19Xf8Ino/wD0DLQ85P7levr069OfYUf8Ilo/P/EstOTuP7leT69OvTn2FP8A4hPiP+gpfd/wQ/1nh/z7f3/8A+UGptfWP/CJaMc50y0OTk/uV6+vTr059hSf8IhovP8AxK7Q5OT+5Xk+vTr059hT/wCIT4j/AKCl9z/zD/WaH/Pt/f8A8A+T6K+sP+EQ0Xn/AIldocnJ/cryfXp16c+wo/4RDRef+JXaHJyf3K8n16denPsKP+IT1/8AoKX3Mf8ArND/AJ9v7/8AgHyZRX1n/wAIjo3P/ErtOTuP7leT69OvTn2FH/CI6Nz/AMSu05O4/uV5Pr069OfYU/8AiFOI/wCglfcxf6zQ/wCfb+//AIB8lN1or61/4RHRef8AiV2Zycn9wvJ7Hp16c+wo/wCER0Xn/iV2Zycn9wvJ7Hp16c+wp/8AEKcR/wBBS+5/5h/rNT/59P7/APgHyQ1JX1x/wiOi/N/xKrQ5OT+4Xk+vTr059h6Uf8Ijovzf8SqzOTk/uF5PYnjr059h6VX/ABCvEf8AQUvuf+Yf6zU/+fT+/wD4B8jNTa+u/wDhEdG+bOlWZJOT+4Xk+p468Dn2HpR/wiOjfN/xKrM5OT+4Xk+p468Dn2HpR/xCrEf9BS+5/wCYf6zQ/wCfT+//AIB8iU2vr3/hD9F+bOlWfJyf3C8nsTxyen5Cj/hD9FOc6VZnJyf3C8n1PHXp+Qp/8QrxG/1lfc/8w/1mh/z6f3/8A+QqK+vf+EP0U5zpVmcnJ/cLyfU8den5Ck/4Q/RPmzpVnycn9wvJ9Tx16fkKP+IV4j/oKX3P/MP9Zof8+n9//APkOmtX19/wh+ifNnSrPk5P7heT6njr0/IUf8Ifojbt2lWZycn9wvJ7E8den5Cj/iFeI/6Cl9z/AMw/1mp/8+n9/wDwD5Aoavr/AP4Q/ROc6VZ8nJ/cryfU8den5Cj/AIQ/RG3Z0qzOTk/uV5PqeOvT8hT/AOIWYj/oKX3P/MP9Zqf/AD7f3/8AAPj2ivsL/hENE+bOlWfJyf3C8n1PHXp+Qo/4RDRPmzpVnycn9wvJ9Tx16fkKr/iFmI/6Cl9z/wAw/wBZof8APp/f/wAA+O6K+w/+EO0PnOk2XJyf3C8n1PHXp+Qo/wCEO0PnOk2XJyf3C8n1PHXp+Qo/4hbiP+gpfc/8w/1mp/8APp/f/wAA+O2ptfY3/CH6Gc50myOTk5gTk+p469PyFH/CH6Gc50myOTk5gTk+p469PyFP/iFuI/6Cl9z/AMw/1mh/z6f3/wDAPjmkavsf/hD9DOc6TZHJycwJyfU8den5Cj/hDdDOc6TZHJ3HMC8n1PHJo/4hbiP+gpfc/wDMP9Zqf/Pp/f8A8A+NqK+yj4N0M5zpFkc8nMC8+545oPg3QznOkWRzycwLz7njmn/xC7Ef9BS+5/5h/rNT/wCfT+//AIB8a0nFfZZ8G6G2c6RYnPJzAvPueOaT/hDdCbP/ABKLE55OYF59CeOaP+IW4j/oKX3P/MP9Zof8+n9//APjXimcV9m/8IboTZ/4lFic8nMC8+hPHNH/AAhuhNn/AIlFic8nMC8+hPHNP/iFuI/6CV9z/wAw/wBZof8APp/f/wAA+LqRq+0v+EN0Js/8SexOeTm3Xn0J45oPg3QWyDo9ic8nNuvPpnjmq/4hfiP+gpfc/wDMX+s0P+fT+/8A4B8Vtik4r7VPg3Qm3Z0exO7k5gXn0zxzSHwboLbs6PYndyf9HXn0zxz/APWp/wDEMMR/0FL7n/mL/WWH/Pp/f/wD4nprda+2z4N0Fs50exOeTm3Xn0J45pD4M0Ft3/EmsTu5P+jpz6Z45p/8Qxr/APQSvuf+Yf6yw/59v7/+AfEbUlfbreDdBbOdGsTnk5t15x0zxzQfBegNuzo1ic8nNunPueOf/rU/+IY1/wDoJX3P/MP9ZYf8+39//APiCmtX3C3grQG3Z0axO45ObdeSOhPHNB8FaA2c6LYHd1zboc+meOar/iGVf/oJX3P/ADD/AFlh/wA+n9//AAD4dplfcp8F6A2c6LYHd1zboc+meOaD4K0Bs50WwO7k5t0OfTPHNL/iGVf/AKCV93/BF/rJD/n2/vPhlqbX3Q3grQGznRLA7uubdDnHTPHNH/CE+H2znRbA7uTm3Q59M8c1X/EM6/8A0Er7n/mL/WSH/Pt/efCtI1fdZ8E+H2znRbA7uubdDn68c0HwT4fbdnRNPO772bZDnHTPHNP/AIhnX3+sr7n/AJh/rJD/AJ9v7z4Splfd58E+H2znRNPO7rm2Q59M8c0N4J8PtnOh6ed33s2yHOOmeOaf/ENa/wD0Er7n/mL/AFjh/wA+39//AAD4OpGr7ybwT4fbdnQ9PO7ls2yHOOmeOaG8D+Hm3Z0PT23fezbIc46Z45qv+Ia1/wDoJX3P/Mf+skP+fb+8+Cmptfe7eB/Dzbs6Hp53fezbIc46Z45obwP4ebdnQ9PO7ls2yHOOmeOaf/ENq/8A0Er7n/mL/WOH/Pt/efBB6Uxq++W8D+Hm3Z0PTzu5bNshzjpnjmhvA/h5t2dD087uWzbIc46Z45p/8Q3r/wDQSvuf+Yf6xw/59v7z4Dam19/N4G8OsG3aHp7bvvZtkO768c0N4G8Otuzoentu+9m2Q7vTPHNH/ENq3/QQvu/4Iv8AWKH/AD7f3nwC3SmNX6At4F8Otu3aHp7bvvZtkO768c0N4F8Otu3aHp7bvvZtkO768c0/+Ib1v+ghfd/wQ/1jh/z7f3n5+UjV+gbeBfDrb92h6e2772bVDu+vHNK3gXw427Ohac2772bVDu+vHNP/AIhxW/6CF9wv9Yof8+395+fLdKbX6Dt4D8ONu3aFpzbvvZtUO768c0N4D8ONuzoWnNu+9m1Q7vrxzT/4hzW/6CF93/BF/rFD/n2/vPz1pGr9C28B+HG3btC05t33t1qh3fXjmhvAfhxt27QtObd97daod2OmeOaf/EOa3/QQvuD/AFih/wA+395+eVNr9D28B+HG3btB05t33s2qHdjpnjmhvAfhxt27QdObd97Nqh3Y6Z45p/8AEOq3/QQvu/4Iv9YYf8+395+dzUlfok3gLw227doOmtu+9m1Q7vrxzSN4B8Ntu3aBprbvvbrVDux0zxzVf8Q7rf8AQQvu/wCCL/WGH/Pt/efnXTa/RZvAPhtg+7QNNbd97Nqh3Y6Z45pW8A+Gm3btA05t33t1qh3fXjn8af8AxDut/wBBC+5h/rDH/n2/v/4B+dFMr9GG8A+Gm3btA01t3DbrVDu+vHP40N4B8NPu3aBprbuG3WqHd9eOfxp/8Q9rf9BC+5h/rBH/AJ9v7z85aZX6Ot4A8Mvu3aBprb+G3WqHd6Z45/Gh/AHhp9+7QNNbfw261Q7vTPHP41X/ABD2r/0EL7n/AJh/rBD/AJ9v7z84qZX6QN8P/DLbt3h/TW3cNutUO70zxz+NDfD/AMMtu3eH9Nbfw261Q7sdM8c/jT/4h7V/6CF9zD/WCH/Pt/efm5TW61+krfD/AMMPu3eH9Nbfw261Q7sdM8c/jQ/w+8MPu3eH9Nbfw260Q7vTPHP40/8AiH9X/oIX3Mn+3of8+395+bVMr9KG+H3hiTdu8P6a2/ht1oh3Y6Z45/Gkb4feGJN+7w9prb+G3WiHdjpnjn8af/EP6v8Az/X3P/MP7eh/z7f3n5rtTT0r9Km+HvhiTfu8PaW2/ht1pGd2OmeOfxob4e+GH37vD2mNv4bdaRndjpnjn8af/EP6v/P9fc/8xf29H+R/efmnTK/S9vh74Yffu8O6W2/ht1pGd2OmeOfxpG+HvhiTfu8O6W2/ht1pGd2OmeOfxp/6g1f+f6+5/wCYf29D+R/efmg1Nr9Mm+HnheTzN3h3S23jD7rSM7h6Hjn8aRvh54Xffu8PaW28YfdaRncPQ8cj6+tP/UGr/wA/19z/AMw/t6H/AD7f3n5mUjV+mjfDvwvJ5m/w9pbbxh91pGdw9DxyOvX1ob4d+F5DJv8ADult5g2vus4zuHoeOR16+tP/AFBq/wDP9fd/wQ/t6H8j+8/MmmV+nDfDvwvJv3+HdLbzBh91nGdw9DxyOvX1ob4d+F5N+/w7pbCQbX3WcZ3AdAeOR16+tP8A1Dq/8/19zD+3ofyP7z8xmpK/Tpvhz4XkL7vDulvvGH3WcZ3DsDxyOvX1pW+HPheTzN/h3S23jD7rOM7h6HjkdevrT/1Dq/8AP9fcyf7cj/z7/E/MGmtX6ft8OvC0hff4d0t94w+6zjO4dgeOR16+tDfDnwtJv3+HNLbzBtfdZxncB0B45HXr61X+odX/AJ/r7mH9uQ/59/ifl81JX6hN8OfC0hff4c0p94w+6zjO4dgeOR16+tDfDnwtIZN/hzSnEgw+6zjO4dgeOR16+tP/AFEq/wDP9fc/8yf7cj/z7/E/LqkNfTX7bXh3TdB1bwq2m6ZaWHnQ3HmPbxKhkw0eA2BzjJx/vGvMfgn8D9V+MGvbE32WiwZNzqDISuRj92vqxyO/A59Afj8Tk9ejmDy+n78lbbzSf6ns0sZCeHWInohPgl8DdV+MWuKqrJaaDA2LvUABxxnYmerHj1xnJ7A/oL4V8KaX4L0S20jSLWO0sLddqxoOvH3ie5PcnrSeFfCeleCtFt9J0ayisbKEYCRrjccfeY9ye5PJrb9ea/acjySllNK+9R7v9EfGY7HTxk+0Vsh1FFFfUHmBRRRQAUUUUAFFFFABRRRQAUUUUAFFFFABRRRQAUUUUAFFFFABRRRQAUUUUAFFFFABRRRQAUUUUAFFFFABRRRQAUUUUAFFFFABRRRQAUUUUAFFFFABRRRQAUUUUAFFFFABRRRQAUUUUAFFFFABRRRQAUUUUAFFFFABRRRQAUUUUAFFFFABRRRQAUUUUAFFFFABRRRQAUUUUAFFFFABRRRQAUUUUAFFFFABRRRQAUUUUAFFFFABRRRQAUUUUAFFFFABRRRQAUUUUAFJS0UAJRS0UAJRS0UAJRS0UAFFFFABSUtFACUUtFABRRRQAUUUUAFFFFABRRRQAUUUUAFFFFABRRRQAUUUUAFFFFABRRRQAUUUUAFFFFABRRRQAUUUUAFFFFABRRRQAUUUUAFFFFABRRRQAUUUUAeBfHz4L3vxg8eeE7aNha6XZwTPe3gGWCl0wij+8cNjJ9T2wfYPCXhXTPBOh22kaRapZ2NuuEjQepJJJ6kkknJ9a2tvze9HFedRwNClXniYx9+drv0SVjonXnOnGm37qH0UUV6JzhRRRQAUUUUAFFFFABRRRQAUUUUAFFFFAH//2Q=="/>
          <p:cNvSpPr>
            <a:spLocks noChangeAspect="1" noChangeArrowheads="1"/>
          </p:cNvSpPr>
          <p:nvPr/>
        </p:nvSpPr>
        <p:spPr bwMode="auto">
          <a:xfrm>
            <a:off x="276225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vHbv9pbw2P2krL4K2FjqOr+J2019V1G6s1jNrpUIXKfaGLhgz5QABT/rY88NwfCH9prw18bviN4+8LeF7LUbu18G3EVnea/tj+wXFw24NFCwcs5UowJ244znBUkA9ioryrxd+1H8IfAPiK70HxH8SvDGi6zaELcWF5qcSTQsQGAdS2VOCDg9iK6PwB8YPA3xVhll8G+MND8UpEMyjSNQiuWi/wB9UYleo6gdRQB2VFFFABRRRQAUUUUAFFFeN+BP2ovCXxE+PXjb4SaZaatH4m8IwLcXtxcwRraSqfLB8pxIWJBlUHci98ZoA9kooooAKKKKACiiigAooqKaZbeGSVzhI1LMfYDNAEtFeNfsu/tPeGv2sfh/qHi/wrYappun2WqS6U8OrxxpKZEjik3ARu42lJk75zuHbJ9loAKKKKACiiql/fW2l2NxeXc8dtZ28bSzTysFSNFBLMxPAAAJJPpQBbornPA3xA8NfEzQItc8J67p/iLR5HaNL7TbhZoiynDLuU4yD2qbxj4x0P4f+HLzX/Eur2ehaJZ7Tc6hqEywwxBmCLudjgZZlUepIHegDdorM8P69pvirQ7DWdGv7fVNKvoUuLW9tJBJFNGwyrqw4IIPUVg+Dfi14N+IWueItG8NeJdO1vVfD1x9k1a0s5w8lnLll2yAdDlHH1Rh1BoA7GiiigAorzb9oH44aL+zl8Jdc8f+ILS+vtL0ryVe305EaeRpZkiQLvZV+9ICSTwAep4PS/D3xpZfEjwH4b8XaZHcQabr+m22q2sd0oWVYp4llQOFJAYK4yASM55NAHSUUUUAFFY/inxVo/gjw/e65r2pWuj6NYx+bc317KIoYVzjLMeAMkD8ad4Z8TaT4z0Gx1vQ9RtdW0i+iE1rfWcolhmQ9GVhwRQBrUUUUAFFFFABRRRQAUUV5t+0D8cNF/Zy+EuueP8AxBaX19peleSr2+nIjTyNLMkSBd7Kv3pASSeAD1PBAPSaK5v4e+NLL4keA/Dfi7TI7iDTdf0221W1julCyrFPEsqBwpIDBXGQCRnPJqt8Qvip4P8AhNpMGpeM/E2leF7CeXyIbjVrtLdZJMFtiliNxwCcDsDQB1tFUNK1ay17TrbUdMvLfULC6jWa3u7WVZYpo2GVdHUkMpGCCDg1foAKK4fWfjR4C8OeObDwZqnjLQ9P8WX5QWui3N/El3KX4QLGW3ZY8KMc9s13FABRRRQAUUUUAFFFFABRXHeMvi34N+H+ueHdG8SeJdO0TVPENx9l0q0vZxHJeS5UbYwepy6D6uo6kV2NABRRRQAUUUUAFFeVftJftCaF+zH8Lbvxz4hsb/UrCC4htRa6aEMzvI20Y3soAHJJz2rz34nft5eBPhb4f+DutalpWvXVn8Too7jSxbW8Ze2iZbdt06mQcj7VHwm7OGxnAyAfS9FFFABRRRQAUVUv7620uxuLy7njtrO3jaWaeVgqRooJZmJ4AABJJ9Kx/A3xA8NfEzQItc8J67p/iLR5HaNL7TbhZoiynDLuU4yD2oA6OiuQ8QfFbwb4T8XaR4W1jxTpOmeJNYwNO0m6vEjubrJ2jy4yctkggcckECuvoAKKKKACiiigAooriPCnxo8BeOPFGqeG/D3jPQ9c8QaWWF5plhqEU1xBtba+5FYn5W+U+hwDg0AdvRRWX4h8RaX4R0W81jWtStdI0mzjM1zfX0ywwwoOrO7EBR7mgDUorl/APxH8LfFHQf7a8IeIdN8TaT5zQG80u5SeMSLgshKk4YAg4POCD3FVdS+LXg3R/iJpngO88S6da+MdTt2urPRJJwLmeIbiXVO4xHIffY2OhoA7KivGPjX+1J4X+BXxG+GPg3XLDVbzUviBqf8AZmnyWEUbRW7+ZDEGmLOpC77iP7oY4DHsAfZ6ACiiigAooooAKKKKACiiigAooooAKKKKACiiigAooooAKKKKACiiigAooooAKKKKACiiigAooooAKKKKACiiigAooooAKKKKACiiigAooooAKKKKACiiigAooooAKKKKACiiigAooooAKKKKACiiigAooooAKKKKACiiigAooooAKKKKACiiigAooooAKKKKACq128sdrM9vGJp1RjHGzbQzY4Ge2T3qzRQB+Yf7O/wh+N/hT9nL9pHx9qXhTV7P44eLLiSGzkmTbfSxnBlaBc5UAyylNvUxptztWvqT/gnf8HL34Jfsq+FdH1nQpPD/AImvJLjUdXtrgYmM0kzBDIOzeSsIx224POa+mKKAPy7+A3wN8CfHP9v79pjTvHnhq08S2dnctJbxXm790zTbSylSCDjjOawP29PgT4Y/Yb8X/C74r/BaObwjrTaqbSfSLe8lkiugqh+Fdi2xgDHIu7awdeASSaPgfwj8avFv7eX7RsPwV8caR4I1eG+ke+n1a0juEuIjNhEG+CbaQ3OQB+PSnfCfwn4huP29vD/hT9rXUdV8T+LbRFuvCE/2xTos8qksjLEsa5VjESMBMvGFkU5xQB+sl1ewWFlLd3UqWttDGZZpZ3CpEoGWZmJwAACSc44r5A8af8FYf2fvCGtT6bDrOr+I2hkaKS60XTzLb7gcHbI7IHHoyZBHIJrI/wCCvPxG1HwT+yvFpGmXDW0nijWoNKumXgm2Ecszru7ZaKNT6qzDoTX0x8E/gZ4W+B/wr0bwVoWk2cFla2kcN5IIF3X0wUCSaY4+dnbJOfXAwABQA/4J/H7wL+0N4THiLwJr0GtWKt5c8QBS4tX5+SaJsMh4OMjBHIJHNcd+0R+2p8KP2YbiCw8a69INduIftEOi6bbtc3bRkkByBhUBIIBdlzg4zg18o+DfDtp+zb/wVoTwl4QiXSPCvxA0GS8uNHtF228cggnl+VBwuJbR2GMbRKwGFOK+l/2hPip+z9+zf41tPHnxDj0m18e3lqsFlcJYG71OSCNuPLCqTGoJPznaDgjJxigDH+B//BSH4K/HrxhaeFdF1fUNI169bZZ22t2f2cXT9kR1Zl3HspIJxgZNfTOoajbaTY3F9fXMNnZ28bTT3NxIEjiRRlmZicKAASSeBX45ft8ftlfDr9oV/h1q3gfw14j0vxVoOsxXMPiDVtNjtVkt8bhGkqys7ESBGAIAGGIPPP17/wAFefiFqPgj9k06fp1w1sfEutW2kXLR8M1v5c07rnsCYEU+oYjoTQBp6n/wVi/Z603xO+kf27q13ArmNtWtdLke0GDjIP32HuqEGvL/ANjvxBpniz/gph+0BrOjX9vqmk3+jR3FreWsgkimjZrMqysOCCK+x/hb8APBvw5+CWk/DePQNPutBj0+O0vrae2R0v32jzZJQQQ7O5ZiT3PHavh/9g34a6H8IP8Agoh8ePCHhuGW30LS9KMdpDNIZGjRp7Z9m48kAsQM5OAMknmgD7x+N3xs8M/s+/D288aeL5bqHQ7SWKGR7O2aZw0jhF+UdskcnA/SvzT/AGOf+CjnhH4Z+Jfi1c/EvxV4n1Wx1zXftuhJMk16IbcvMSArMfKyGi+Ueg9K/W6vz1/4JU/8j/8AtNf9jav/AKNvKAPufwx440jxb4F0rxfZ3HlaDqWnRarDc3imDbbyRiVXcNjZhCCc9K+WPGn/AAVh/Z+8Ia1PpsOs6v4jaGRopLrRdPMtvuBwdsjsgcejJkEcgmsj/grz8RtR8E/srxaRplw1tJ4o1qDSrpl4JthHLM67u2WijU+qsw6E19MfBP4GeFvgf8K9G8FaFpNnBZWtpHDeSCBd19MFAkmmOPnZ2yTn1wMAAUAP+Cfx+8C/tDeEx4i8Ca9BrVireXPEAUuLV+fkmibDIeDjIwRyCRzXc6nqEOk6fdX0+4Q20TTP5aF22qCThRyTgdBya/Ofwb4dtP2bf+CtCeEvCES6R4V+IGgyXlxo9ou23jkEE8vyoOFxLaOwxjaJWAwpxX6S0Afkhq3/AAUc8JXX7d2i+PrfxV4mHwmt9DayudNCzLG1wYpgCbXdtb52Q7sds9q/RT4J/tE+Dv2mfhxq/ijwRNeT6VbTzafI19atbsJliRyAD1G2ROQe9fKHib/lM14T/wCxSf8A9Jbmvv7Vv+QXef8AXF//AEE0Afld/wAE3/2qPh3+zB+yDrV/461h7aXUPG14llp1nEZ7u5K2FiWKxj+EcAsxCgkDOSK+4P2d/wBtr4VftO6heaV4P1i4j121j86TR9VtzbXRjzgugyVcA9drHbkZxkV8g/8ABGP4J+ENQ+HviT4nXulR3/i+312XRrS7uVDrZwJb20pMSkfK7NMwL9cKAMDdnqv2uNCtPh//AMFHP2bfFuh28em6t4iuW0/UpbcCM3KiRYS0mPvEx3DLk8kKo7DAB98eKPFGk+CfD9/ruvala6Ro1jEZrq+vJRFFCg/iZicD09yQK+RH/wCCu37PS68+nDUtea1V9g1VdIf7Mw/vAZ83H/bPPtXmv/BYLx89vbfB/wAA3L6k/hvxBrEl5rNnpEYe6uoYHgRI41JG9/38hVCQC6pnoCNqP9vX4KQfD4+Bov2fPiUvg82/2Q6KPCFr9mMeMEFPtOCcd+uec55oA+5/B3jLRPiD4Z0/xF4b1W11rQ9QiE1rfWcgeOVTxwR3BBBB5BBBAIIrG+OH/JF/H3/Yv6h/6TSV8bf8EjZNf0/wD8SvD91pOu6Z4SstfE+gDXLVoZBFMrb05/iASJmCkgNISDyTX2T8cP8Aki/j7/sX9Q/9JpKAPl//AIJD/wDJm+nf9hq//wDQ1rq/+Co3/JifxN/7hn/p0tK+Nf2Cv2d/jd8Sf2fbTW/Afx7u/h94fbUbqJdFh0/zlWRWG9928fePtW5+2p+zR8d/h/8AszeMtf8AGn7Q15468N2n2P7XoEunGFbrfewImW8w42uyP0/goA+7f2Kv+TR/hB/2LNj/AOilriP2TJvgZcfFj44R/CjR7zTvFVlrSweLLi784xzXBluceRvdgI/NS44UL24xsx2/7FX/ACaP8IP+xZsf/RS18w/8EzP+Tkv2w/8AsbYv/SzVKAPqb9ob9rD4b/sv6VZXfjvWWtLq+3Gz0yzhM93chSAzKg6KMj5mKjtnPFeDWv8AwV8+AMgYXD+KNPdTgx3OkfN9flkb9a8x+ImueHPCP/BXay1P4p3VnY6EfDsLeGrzWHVbWCUxbUYs/wAqfvRdhScYcg9cGq3/AAUS8XeFviB8ePgDYfDPVtP1j4ow68ubvQZVnmt7fzItizPEegYMwUnhQ54ByQD1f/goJ8Q9H+K//BOLxF4w8PSzS6LrKaXdWklxC0UhQ6hBjKnkHj/DiqHgn/goR8Hf2efgX8H/AAr4i1W/1LX4fBWiPdWOiWn2k2gaxhI81tyqpxg7clgCDjkV23/BVP8A5Md8ff8AXbTf/S+3rov2Cfgf4O+Ff7MngW80HSIYtR8T6DY6vq1/Moee7muLdJWVnxny1L7VToAO5JJAPTvgj8fPBH7RHg1fE/gTWo9Y04SGGZSpjmtpByY5Y2AZGxyMjBBBBIOa9Gr87/2LNGtvhn/wUO/aQ8D6FCmneHGt4tSTT7cbYYnMkTqFTooX7VIABwAcDjFdjrn/AAVG0PRdav8AT/8AhTXxOuPstxJB5y6Qih9rFdwBfjOKAPVP+Ch3/Jl3xV/7Bi/+j4qtfsB/8mb/AAn/AOwMn/ob155+1F8Urb41f8E5PHfjO00TV/D0GqaUxGm67biC7iKXixnegJ4JQlTnlSp4zivQ/wBgP/kzf4T/APYGT/0N6APd729g06znu7qeO2tbeNpZZ5nCJGijLMzHgAAEknpivjzxN/wVk/Z+8M+J59HTV9Y1mOGQxvqel6cZbTIJB2szKzjj7yqQeoJFZn/BXj4jaj4F/ZRXTdMupLR/E2swaTdMnBa28qWaRM9gxhRTjqCR0JrhvhB+278HPgz8LtL8D6J8DPijFpdvZpBdj/hE7b/Tn2ASSzf6T+8Zzkkt646cUAfYenftLeAPEPwR1P4saFrH/CQeDtNs5r25n02JpJ41iXdIjRHDJIo5KsAQCD0Oa2/gz8YPDXx8+HGk+N/CNzJc6HqQfyvPTy5Y2Ryjo6Z+VgykfkQSCDXwR/wTjjTWPj38eNF0bwZ4g8P/AAb8SWv2+10nX9O+zRwM77DBtBZVyksyhVY5SJc/dGOj/wCCaWo3XwT+L3xo/Zw1mdzJoGpPrGj+cfmltmKxuw9A0bWkgA/56OfWgD61+J/7TPgn4SfEzwJ4C1ue9k8S+M7oW2m2tlbGYJl1QSSnI2IWbGeejHGATVb9oT9rH4a/sw6ZbXPjrXRa3d4CbTSrOMz3tyBnLLEOi5GN7FVzxnPFfKfwLhH7T3/BSr4j/EqUfavDHwzt/wCwNHZuU+0/vISyk8EZ+2yDHTfGfQ14V4X/AGiPCNj+3p8ZfiD8SPBfir4j3Gi6jLovh230LSYr+LTY4Z5IlkZJJEEbbIRsIzkvK3B5oA+4fgf/AMFHfgn8evFlr4Z0bXLzRtdvG2Wlnr1r9m+0v2RHDMhc9lLAt0AJrM/4Kp/8mO+Pv+u2m/8Apfb18hft2ftMeEf2oPAGmnwt8J/iTovxE0bUIbvS9evvDscBiRSfMjMsczuByGAAPzIp4r6Z/wCCguraprn/AATZ1TUtct5bPWryw0O4vreaPy5Irh7q1aRGX+EhiwI7YoA+hP2Tv+TWfg3/ANiZo3/pDDXxx/wWO0NfE+m/BLRnma3TUPEM1o0ijJQSLCm7HfG6vsf9k7/k1n4N/wDYmaN/6Qw18l/8FaP+Qr+z1/2Nv/s0FAHQ/wDBLX4ialZeB/GPwP8AFLeX4s+GuqzWYiY8vaPK/wB3PLBZRKM9NrxdsV9o+LPE2neCfC+r+ItYuFtNJ0mzmvru4bpHDGhd2/BVNfn5+1BJ/wAMi/t/fDz40wn7J4Q8dR/2F4lZchFcBI2kfHYJ9nlx1Jt3Peu4/wCCn3xA1XV/Cngv4F+Epd3ir4l6rDaOqk/u7JJF3MxH3VaQx5P9yOXtmgD8/wDRZPEnxI/as+CXxw8Rh4D8RviXHJYWr8+Xa2l/ZRx7T3VfMMQ/64e9fvHX5n/tkeAdL+FPx2/YW8H6LH5el6Hr1vYwcAFlS901S7Y6sxBYnuWJr6k/4KDfEbUvhb+yD8Rdb0e6kstVe1hsILiMfPH9ouI4HZT/AAkJI5B6g4I5xQByfxS/4Kh/Af4V+Lbjw5ca1qHiK+tZPKupvD9oLm3hcdVMpdVYjvsLYII6jFe1/Av9orwB+0d4Xl1zwFr8Wr21u4jurdkaK5tXOcCWJgGXODg4w2DgnBr8/wD9jj9r74U/s4/A7w9oVn8HviVe65cWiz6xreneGreRdQnk+dmWU3AZ4hkKmQPlAOASam/ZR8YQ+IP+CjOp+I/hv4A8V+DPAHivRphrFjrGjiyhiuEj3mXajOihpUTBDZ3TOMANQB+gPxt+P3gX9nnwmfEXjzXodFsXby7eIgyXF1J/ciiXLOeRnAwBySBzXg/w2/4KnfAT4keJrTQ11rUvDd1dyiGCbX7IW9uznoDKrMqA+rlR718r/tIfGPw3N/wU0v5fiL4a8QeP/CPgPTIYdM8PaHpsd9i4eCGUyyQu6KUEk7EsSSWSIYIAxvftfftdfDf9pj4G634Pj+DHxLi15YVk0PUL3wxAi2NwhBUh1nZkQgFG2g5VjxQB9tftVftJ+FP2a/h2dV8U3l/Z/wBrebp+ny6fbNKwuDC7KSR93pnOe3HQ18I/sIf8FIPBHwo+CzeHvir4n8Tav4obV55orieGbUCtu6xhF8xmJxuDnaPX3r7N/Zs1jxHrn7C/hm68WwXltry+Fp4J01CMpOVjSSON3B5y0aI2Tyd2T1ryT/gjb/yaPd/9jNe/+iregD0f9qaf4Fr8Z/gbF8UtGvtS8YX2s+R4SktvOEcVwZrcAzhHUFPNa34cNznjbuz6V8Xv2mPBHwP8Y+BfDXiu7ubS/wDGV3JaadJHDuhjZDGGeZyQETMqDPPUnoCR8nf8FGP+Tu/2OP8AsbE/9OGm1hf8FUvB9h8Qv2gP2XPCuqtMuma7rU2mXZt22yCGe6sIn2nBw21zg4PNAHsGqf8ABV79nvTPE0ml/wBuavd2scphfWbXS5HsgwODhvvsOM5VCCORmvrPw34k0vxhoNhrWi6hb6rpGoQrcWt5aSCSKaNhlWVhwQRXnXjX4E+CP+Ge9e+HFn4a06z8J/2RPbQ6dHAPLjIiO2Qd/MDAN5md24bs55r5+/4JC69eax+x7a211M0sWl65fWdsGOdkR8uXaPQbpXP40Ad98df+CiHwb/Z/8XS+Fdc1XUNY8R2//H3p+hWf2l7U7QwEjFlQNg52hiR3ArkPDX/BWD4C+KdY0rS7W88QxXuo3EVtFHNpDfLJIwVQ21j3I6Z/GvEv+CYXjbwb4H8bfG6z+IGsaTonxXk8RTC9m1m5jhmliV381Y3kIziYSlwp7oT0FaPwO1PRfF3/AAVe8baz8LJ4LnwdHoTf29eaRzY3NwY41JDL8jEzbTuGdzJIRnk0Aet/tqfCLxv+1F8WPhz8KLfTL/T/AIVW7/294o8QL8kM2wskdpG2eZMBuMHBmRv4KyG/Z11/46fto2Gs+KPDM/h74O/CS3gsvCem3CBItSulCMJY1zzErInPQiGFecuB9x0UAFFU9QmmtbC5mtrc3dxHEzx26sFMrAEhMngZPGT618Qt+2V+1Dz/AMYl6h/4OCf/AGlQB91UV8K/8NlftRf9Gmah/wCDc/8AxqvdP2Y/jF8UfiyviE/Ej4SXHwv+wmD7C1xfC4+27/M8wAbVK7Nqc853+1AHoHxw/wCSL+Pv+xf1D/0mkr4L/Yg/aG8N/sy/8E5T4y8RSea0esX8Gn6dG2Jb+6Zh5cKfXBJbHyqGPbFfenxw/wCSL+Pv+xf1D/0mkr8X/wBnXTLr4VeEfgx8cPGunS+N/hBo+uXunXOllSy6DdvKNt6IxxJk7GG4HLRKuQTHgA++P2Mf2YfEmveNb39on43R/bPiZr/77SdJuFITQrVlwgCH7kmwhQvVF6/OzY+mPjb8fvAv7PPhM+IvHmvQ6LYu3l28RBkuLqT+5FEuWc8jOBgDkkDmu00DXdO8UaLYaxpF7DqOl30CXNreW7h45onUMrqw6ggg1+Vf7SHxj8Nzf8FNL+X4i+GvEHj/AMI+A9Mhh0zw9oemx32Lh4IZTLJC7opQSTsSxJJZIhggDAB9UfDb/gqd8BPiR4mtNDXWtS8N3V3KIYJtfshb27OegMqsyoD6uVHvXvnxy+Nnh/8AZ9+Gup+OfE8d9LoentCs/wDZsHnSL5kixqduQMbnXkkda/Pn9r79rr4b/tMfA3W/B8fwY+JcWvLCsmh6he+GIEWxuEIKkOs7MiEAo20HKseK+qPgV4O1T4/fsB+H/Cfj+3u7XU9c8MyaVcnUYStwm3fFBOynncAkUoJ5JwT1oA+gfA/jDSfiH4P0TxPoVz9t0bWLOK+s58Eb4pFDKSDyDg8g8g5Brg9Q/aY8FWH7Q2mfBczX1x41v7F9Q2W9sXt4I1R5MSyZ+RiqEjjHK8gsAfm3/glX8UbmH4J+Lvhr4rlWx1z4ZatcWd0k0mPItWeR/mJ7JKlyvoFVaxv+Ccmlz/G740fGn9pLVIH267qb6LoJmB3R2ibGbr6RpaR5HdJB6igD9Bq/AT4La5rPwG+LCfHyzMk2haH46m0LW4YwSfs9wrluO+6MT4zwHWPuRX791+Uv7Efwatv2gP2df2oPAs4j8/VNfcWUsnSK7QNJbvnsBIqZ9sjvQB+p+n39vqlhbXtnMlzaXEazQzRNuWRGAKsD3BBBzXwf/wAFMvFWp/FDxB8N/wBm7wvOy6r4yvU1LWGj5MGnwsxVmHdcxyyn/r2HrXU/8Exfj1/wmP7M9z4d8T3P2PXvhvI+k6kLtiGitEDNA756BUV4v+3c1w37DOn3X7RHxq+Mn7TGswN9kvpZvD/heOZf9TaRqu5gD0PlrCu4dWab1NAFv/gir/yaz4p/7HO6/wDSGxr17xtJ8DP+G7PAdlrmjXtx8cJtFkn0fUE877LHbol0f3gDiMybEucEoe3IOzHkP/BFX/k1nxT/ANjndf8ApDY1V+LH/KZr4Mf9ilcf+kurUAH/AAUY/wCTu/2OP+xsT/04abX3j4o8UaT4J8P3+u69qVrpGjWMRmur68lEUUKD+JmJwPT3JAr4O/4KMf8AJ3f7HH/Y2J/6cNNrL/4LBePnt7b4P+Abl9Sfw34g1iS81mz0iMPdXUMDwIkcakje/wC/kKoSAXVM9AQAelP/AMFdv2el159OGpa81qr7Bqq6Q/2Zh/eAz5uP+2efavrbwf400Px94Z0/xH4d1a11jQb+Hz7bULSQPFInc57EEEEHkEEHBBFfDMf7evwUg+Hx8DRfs+fEpfB5t/sh0UeELX7MY8YIKfacE479c85zzXO/8E3PDPirxR+zv8d/h5Fa654c0C6nurbwzc69bNBJALu3lTuDymIXYLkBnJGcnIB6/wCNP+CrXwD8H+JLzSYtU1nxCLSTyp9Q0XT/ADrRSCASJGZdy5ONygg44J4z2Pxf/bf+GPg34A6T8Rotcvrjw/4rS4s9F1DT7KVmNwEkGGBAMZV42Bzg5U46GvlH9jz9qbw3+xr4O/4Ud8dPBmo/D3Vbe8uWOtTaeZrPUkkkJ3ylAS4AYRh0DoUVeRivvq3g8Iw/Am/PgOLSIfCM2k3dxYLoKRpZFJEkdmiEfyYZmZjjuT3oA/O39hD/AIKQeCPhR8Fm8PfFXxP4m1fxQ2rzzRXE8M2oFbd1jCL5jMTjcHO0evvX6MfGb4+eBP2f/Ca+IfHniC30HT5H8uBZFZ57h+PliiUF3IyCcDgcnAr5Z/4I2/8AJo93/wBjNe/+ireuJ1DQbH9pz/grJrWg+LYY9X8L/DfQFubHSrpA1vJLstiS8Z4b99eFvfyYwcgYoA9T8Kf8FZP2f/FXiaDR31bWNESeQRpqWraf5VpknALOrsUH+0ygDqSK+wLfUrW70+K+t7iK4s5YhOlxC4eN4yNwdWHBBHII615n+0Z8DfDHxv8Ag34j8K63pNnOrafMLC4aFd9jOIz5UsR/gKtg8YBGQeCRXzv/AMEo/iFqXjj9jSaz1O5luj4b1O80a3aXkrAsMUyJnuF88qPQADoBQB1r/wDBTz4Dx/DqHxhLr2oR2txfz6dbaabBjfXEkSozMsQJwmJEw7FRlsdQQO3/AGd/22vhV+07qF5pXg/WLiPXbWPzpNH1W3NtdGPOC6DJVwD12sduRnGRXyF/wRj+CnhHUPh74k+J17pcd/4ut9dl0a0urkBxZwJb28uYlI+V2adgX64UAYBbPU/tcaFafD//AIKOfs2+LdDt49N1bxFctp+pS24EZuVEiwlpMfeJjuGXJ5IVR2GAD7k+JnxS8K/B3wfe+KPGet2ugaFZ/wCsurpurHOERRlnc4OEUFj2FfLnh7/grZ+z5ruvppsuq63pEUkoiXUdQ0tltjk4DEozMq98sowOuK8I/wCClPxK0y6/bI+EHg3xhpes+J/h9otiuvX3h3Q7Zbie+meScbREWUSDbbxg5YYR5cdTnrfi5+3B8Ifix8INZ8AX3wL+Jw0q6sJLazh/4RK2WOyk2ERSxAXH7tkbDAqOMUAfoZY6pZ6rpsGo2V3Dd6fcRLPDdW8qvFLGw3K6uDgqQQQQcEGvkbxp/wAFWvgH4P8AEl5pMWqaz4hFpJ5U+oaLp/nWikEAkSMy7lycblBBxwTxnB/YD0Pxp4+/4J96t4L11NQ0HU3h1bQdJuNTheJ44JIiIpBuG4ojzOoOOPLwOAK8g/Y8/am8N/sa+Dv+FHfHTwZqPw91W3vLljrU2nmaz1JJJCd8pQEuAGEYdA6FFXkYoA/Rj4Y/Ezw38YvAmkeMvCWorqvh7VY2ktbpY2j3bXZHBVgGUq6MpBHBU11lcr8NYfCMPgfST4Di0iHwjMjXGnroCRrZFJHZ2aIR/JhmZmOO5PeuqoAKKKKACiiigAooooAKKKKACiiigAooooAKKKKACiiigAooooAKKKKACiiigAooooAKKKKACiiigAooooAKKKKACiiigAooooAKKKKACiiigAooooAKKKKACiiigAooooAKKKKACiiigAooooAKKKKACiiigAooooA/Pb9i0H/h4p+1N/12/wDbiug/4KvfDG+uvhR4Z+LfhsNB4q+HOrQ38d1EuXS3eRAW45OyZYH9gHPrX23baXZ2d5dXdvZwQXV0VNxNHGqvMVGFLsBlsDgZqW6tYb61lt7mGO4glUpJFKoZHU8EEHgg+lAHxb+114FvP28v2FdA8Q+Crcz6wy2niiw01fvyyrFJHPagn+ICWUDsWjUd81znwp/4K0fDSx+H9hYfE2317w34+0qBbPVdOOmvIZrmMBHZCMbSxBYo4UqSV5xk/etnZwafaxW1tBHbW8KhI4YUCIijoABwB7Vn6h4R0PVtQivr7RdPvb6LmO5uLWN5U+jEZHQUAfBX7IuheKf2pP2utd/ac17w7e+F/Btrp39m+Era9ULLdRshi8z/AGlCGViw+XdMArMENcP8ZvFWifs5/wDBT7VPiN8ZNEuLvwNq2jwx+HdYaxNzBZTLBAm9VAPzI0VwpC5YecHxhhX6jVQ1bRNP16za01OwttRtGIJgu4VljJHQ7WBFAH4//wDBRL9sfw/+1H4Z8NaZ8P8ARNWv/CGha/DJd+Kru2aCB7uSOURW8aMM8oJGy20/L93ufuX/AIKS/AXWv2gv2YdS0zw5bSX/AIh0S+h1uysIQC900ayRyRr6t5U0hAHJZQB1r6TPhjR/7Ng07+ybH+z7d1khtPsyeVGynKsqYwCDyCBxWvQB+ffw1/4K1fDDT/g3pq+LLfXIviNp1pHZXfh2Cwd5Lu7RdjGOTARQzLnDkMu7GGI54T/gnn4k8U+Mf29/jVr/AIy0BvDHiLVdCS+n0hwwa0SWW1eGNt3O4RNHnIBznIHQfpPL4S0SbWY9Yl0fT5dWjxsvntUM64GBiQjcOp796txabaQX097Hawx3lwqrNcLGBJIq52hmxkgZOM9M0AXa/Kj9nf8AaG8KfsK/tDftFeF/itHqWhDWNd/tPSporKSf7VD5tyyEbR0dJY2Vun3gSCK/VesfWfCeheJJIZNW0XT9Ukh/1TXtrHMU/wB0sDj8KAPlP9uj4U3X7Z37G2nal4Ht7i61H/Q/Fmj2M8flz3SNA2YSp+65iuGIXuyqO+a4X4U/8FaPhpY/D+wsPibb694b8faVAtnqunHTXkM1zGAjshGNpYgsUcKVJK84yfvxVCqABgDgCsjUPCOh6tqEV9faLp97fRcx3NxaxvKn0YjI6CgD4K/ZF0LxT+1J+11rv7TmveHb3wv4NtdO/s3wlbXqhZbqNkMXmf7ShDKxYfLumAVmCGv0OoooA/Nn9rHxZbfs0/8ABSD4bfGDxZZXkfgO90F9NuNUt4GlWKfy7mNlAHUqJIWK9SrMQCRivsr4J/tEeD/2mfAOu+I/A019d6TZ3c2mNPeWjW/mSrEjkoG5K4lXrg5zwK9N1bRdP16zaz1Oxt9RtGILW93CssZI6EqwIpdL0ey0Ozjs9Os7ewtI87Le1iWONcnJwqgAc0AfBv8AwRV/5NZ8U/8AY53X/pDY0v7d/wDyfB+yKe39tSf+lNrX3jp2lWejwvDYWkFnCztI0dvEsal2OWYgDqTyT3oudLs766tbq5tLe4ubVma3mkjVnhJGCUJGVJHBxQB8cf8ABTT4H+MPH/g/wL8RPh9Zy6r4u+HOrHVINNgiMss0TNE7MiDl2R7eFtg5K78cgA1/C/8AwVy+BWoeG4bvXrvWvDmtiL/StHm0uWZ45gPmRXQFWG7IBJX3C19u1z+oeA/Der34vr/w/pd7fAgi6uLKKSUYOR8xXPBoA8+/Zn/aO039p7wXf+LNE8O65oOiw6g9laPrkCxPexrGjefGFZgUJcrwTyp56gdX8b/+SL+PgOT/AMI/qH/pNJXaKoVQAMAcAUMokUqwDAjBB6GgD4s/4JD/APJm+m/9hm//APQ1rq/+Coqlv2Ffibjn/kGf+nO0r6e03TbTRrNLSwtIbK0jzsgt41jRcnJwoAA5Jp19Y22qWc1peW8V3azKUkgnQOjqeoZTwR7GgDx79inj9kj4Q5/6Fmx/9ErXzD/wTPUr+0n+2IpGCPFsQI/7fNVr9AreGO2hSKFFiijAVI1ACqoGAAB0FQWmk2WnzXU1tZ29vNdP5lxJDEqNM+MbnIHzHHGTQB+R/wC1Da29r/wUG+Illqfwxg/aMXXtHtjF4b029uIb3R0SGH+OFGMLjyyfl5KyqcguQek+Dn7QHwm/ZK8QQ61qv7JXjX4SpcnyD4l1OK5vJog2VbY12qFFOQCI2BIzweh7W80/4sfsT/tafFX4g23wo1b4s+C/H1x9qTU/Dwaa8sF3tL5ZVUdlVdxUhgqsFjIfK4o+OHx2+M37a/w3vvhZ4H/Z78TeF7PXmiS/8ReL0a1traJJlkOwvGqk5QZIYsBkKhJBAB69/wAFLPEGneMP+CfnizXdGu49R0nUU0m8tLyA5SaGS+tmRwfQgg/jXuP7J3/JrPwb/wCxM0b/ANIYa1Pg/wDCWx+GPwT8KfD24Mes2mj6TBp07XEQaO6ZEAdijZ+VmydpzgEDtXeQwpDGkcaLHGgCqqjAUDoAPSgD4G/Zu/5SsftGZ/6AsH8rGvv+qMOl2cF9cX0dnbxXtwqrNcJEoklC8KGbGSB2z0q9QB87f8FBoJLn9jP4qrFG0rDSg5VFJO1Zo2Y/QAEn0ANfLf7Kf/BTD4J/CP8AZ38B+DfEN9rUetaPpy210sGmNJGHDMflYHkciv0pkjWaMo6h0YYZWGQR6Gsz/hFND/6Aun/+Asf+FAHw1+0b4g8Nf8FMf2TvFMHwjlvtS1nwpqlvqUFneWjW73EyRSAxLu4JaKWXbg/eCg4BzUvwg/4KrfDPTPAumaP8VTrXgzx9pMCWOr2NxpUzhriNQruoRSV3EZKuAVJI5xk/dllptppkbJZ2sNrGx3FIIwgJ9cAdazta8F+HvEkyTatoWmarKgwsl7ZxzMo9AWU46D8qAPIP2Zf2vPDn7Vl54ok8JeHvEFloejGBI9Z1a1WGG9dzJuWLDNymwZB5+cZA7/I//BSwa9+zL8fPAP7RPg2FVu7uyuvD+obhiNp/IkWBn/vExu2P+vZa/Sy3t47WFIYY1hijG1I41CqoHQADoKr6po9jrlqbXUbK3v7ViGMN1EsiZByDtYEZBoA+ZP8Agmr8GX+Dv7Kvhx76Jk17xOW8Q6g8n3yZwPJUk85EKxZB6MW9a+ddY8Saj/wTp/bP+InjPxNoepal8HviXN9tfWtNt/M+x3jyPLtfkDKvJcDZnLI6sMlStfpkqhVAAwBwBUVxbxXULwzxJNE4w0cihlYehB60AfF+v/8ABWf4JxwwW/hOHxN47126fyrbSdI0iRJZHPQfvdv/AI6GPHSt7/gqTIbj9hfx3L5bR7pNMYo4wy5v7fg+h5r6d0PwX4f8NzSTaRoWm6VLINryWNnHCzD0JVRkVo6hp9rqllNa3ttDd2sy7ZIbiMPG6+jKeCPrQB5p+yd/yaz8G/8AsTNG/wDSGGvkz/grMpOqfs9YGf8Aircf+PQV+gcMKQxpHGixxoAqqowFA6AD0qvfaXZak1u13ZwXbW8gmhaaJXMUg6OuRww9RzQB4P8At6fAv/hoL9mPxZoFtb/aNcsIv7Y0gKu5/tUALBFHrIhki/7aV8cf8EwdF8TftH/F67+NnjuX7engrRLXwloUjrx5ywBXcHOS4iZmYnq12SOmB+ptUdO0qz0e3MFhaQWUBdpDFbxLGu5jlmwBjJJJJ70AfAn/AAUYU/8ADXH7G5xx/wAJaoz/ANv+m19W/tXfBuX9oD9njxx4DtplgvtWsgbN5OE+0xSJNCGPZTJEgJ7Ak16dd6TZahNazXNnb3E1q/mW8k0Su0L4xuQkfKccZFXqAPzc/Zd/4KF+FfgB8MNJ+FPxz0/XPBHjPwfCNMIm0ySRJ7dOICAgLAiPaucbWChgx3YH0h+z/wDt0eCf2mviVqfhfwLoviK80zT7F7ufxJdWXkWW8PGqwgltwZg5Ybgp+U8d6981zwroviZY11jSLDVVjOUW+tkmCn1G4HHU/nVvTtNs9Hs47SwtILKziGI4LeNY0QegUAAUAfnl+09a+I/2QP23LP8AaRt9BvvEXw78QaaumeJzp0O+Wx2xxw5PZQfJtnVmIDFHQlcg16JrH/BW74AWek/aNNvvEGv6k+Fi0my0iRZ3c9FzJtTrgfePtmvtGRFkUqyhlYYIYZBHpWJp/gXw3pGpHULHw/pdlfsSTdW9lFHKc9fnC55+tAGZ4d1g/Fb4TWGpvpl5oR8RaOszadqKbLi18+HPlyDsy7sH6V+Z/wCwf+2N4G/Y5+Fniv4ZfFaDWNB8Y6X4juJRp0OnSTPKHjhQqMcBg0bfeIBBUgnNfrFWLe+EdC1LVIdTu9F0+61KEgx3k1pG8yY6bXIyMexoA+Df+Cijb/2t/wBjZxu2t4tT7wI/5f8ATfWn/wDBRhT/AMNcfsbnHH/CWqM/9v8Aptffd3pNlqE1rNc2dvcTWr+ZbyTRK7QvjG5CR8pxxkUXek2WoTWs1zZ29xNav5lvJNErtC+MbkJHynHGRQBX8Wf8ivrAHX7FN/6Aa+Iv+CQCu/7HepiO4Fo58RX4W4IBER8iDDYPBx159K+864/xt4Bg174Y+J/CejGLQf7W028sYpbWMRrBJPE6eYAo6hn3fWgD8Uvgfo2h33h/xHoGufs1X/7Qx0XXZxP448G6nqCNIz4G3dBETOpK7hkjCvuxk5P2z+yX+1p8JPhn4s0z4Tt8Fdc/Z/1bXLhYrWPWLZ9t7OSVjWaeULMzEsFUuGGWxkcZ4f8AZz+M3xZ/YU+Hr/C3xh+zt4p8QQabezTW3iHwrC1zb3nmuW+Z0jZWPoS+7aFUou2tnxB4e+Lf/BQL45fDLVtb+FepfCX4a+B9S/tKW68R7o7++bfE5RI2VHG7yVUbQVXczFidq0AfpHRRRQAUUUUAFFFFAHE/G/8A5Iv4+A5P/CP6h/6TSV8h/wDBMHwXo/xD/YIk8M+IbCPU9E1bUNStbq1lHyyRswB57EdQRyCARyK+8GUSKVYBgRgg9DVXTdNtNGs0tLC0hsrSPOyC3jWNFycnCgADkmgD87P2cfiDr37B37Qf/DOfxBvbjUPh5r9z53gfxFcDIiMr4WBjjgM52MBwknzY2SbhN+09a+I/2QP23LP9pG30G+8RfDvxBpq6Z4nOnQ75bHbHHDk9lB8m2dWYgMUdCVyDX6FX2jWGpzWs13ZW91NaSebbyTwq7Qv/AHkJHyn3FW5EWRSrKGVhghhkEelAHxdrH/BW74AWek/aNNvvEGv6k+Fi0my0iRZ3c9FzJtTrgfePtmvrL4f+LG8eeBPD/iR9LvdEfVrCC9Om6imy4tTIgfy5F7MucH6VJp/gXw3pGpHULHw/pdlfsSTdW9lFHKc9fnC55+tb9AH5Af8ABQaDxR+y/wDtL+M9T8F2zf2b8Z/DMmlzRxqcfaXeOO5EYHWQhVbPrdNX6W/syfB2H4B/AfwX4EiVPP0qwRbx4+j3TkyXDg9wZXfHtivmH4seDfFP7Qn/AAUg8BaVqHh3Vbf4bfDK0GsnUbizkSzu75lSZTHKRsc+YbVdoJP7mX3r7woAK/Pb/gkOpXS/jjkY/wCKtI/8dev0Jqjp+l2WlrMLKzt7NZpWml8iJUDyHq7YHLHuTzQB+Pv7eHg3xt+z/wDtReLtO+Hsbppnx101bA20S4WW5luI1uYk7eYz8knot4w75r9RPgv8IbD4FfAjw94D00K8WjaZ5EkqJjz5ypaaXHq8jO2P9rFd9d6VZahcWs9zaQXE9q5kt5JYlZoWIwWQkZU44yKvUAfn/wD8EVf+TWfFP/Y53X/pDY1V+LCkf8FmfguSOvhK4x/4C6tX35p2lWejwvDYWkFnCztI0dvEsal2OWYgDqTyT3ok0uyl1CG/ezt3v4UaOO6aJTKiHqqtjIBwMgUAfAn/AAUYU/8ADXH7G5xx/wAJaoz/ANv+m12n/BTT4H+MPH/g/wAC/ET4fWcuq+Lvhzqx1SDTYIjLLNEzROzIg5dke3hbYOSu/HIAP2Pd6TZahNazXNnb3E1q/mW8k0Su0L4xuQkfKccZFXqAPiLwv/wVy+BWoeG4bvXrvWvDmtiL/StHm0uWZ45gPmRXQFWG7IBJX3C16Z4J/bMs/iV+z34z+LPhv4f+KLjTdBklFnpt7AsNzqscaRuZYdpcbPnbkbv9W3U8V7jqHgPw3q9+L6/8P6Xe3wIIuriyiklGDkfMVzwa3lUKoAGAOAKAPzz+Kn/BSr9mX4xfBfVtL8S6TqetXV5ZSBPDN/pBadbgqVXZNzGjhiCJFfI6jnivRf8Agm58KfFng/8AYwi0Dxhb3WnXOsT31zZ2N6pSW1tZ1CopU8ruYPJg8/vOlfVS+BfDS6x/aq+H9KGp7/M+2Cyi87d/e37d2ffNb9AH5O/sH/tjeBv2OfhZ4r+GXxWg1jQfGOl+I7iUadDp0kzyh44UKjHAYNG33iAQVIJzXf8A7S3/AAkP7Gv7b0P7R8Og32v/AA38UadHpniJrCL95ZHy4osEHhcmC3kUttDMHQlSQa/Qm98I6FqWqQ6nd6Lp91qUJBjvJrSN5kx02uRkY9jWrJEk8bI6q6MCrKwyCD1BFAH5/fGX/gqZ4F8aeAL/AMLfB2w17xh8Q/EVu+naZZR6W6fZ5ZVZd7BuXZASwVAwJAyQMke4/sO/s96h+zb+yzpfhfWEK+JL0T6rqsCsGENzMo/dArkEoiRoSCQWViDgivftH8L6L4fknl0vSLHTZJzmV7O2SIyHrlioGfxrXoA/P/8A4Iq/8ms+Kf8Asc7r/wBIbGl/bv8A+T4P2RT2/tqT/wBKbWvvHTtKs9HheGwtILOFnaRo7eJY1LscsxAHUnknvRc6XZ311a3VzaW9xc2rM1vNJGrPCSMEoSMqSODigD4S/wCCgngHxh8O/jf8Lv2lvBuiXHiRPB6fYNd020jLSrZBpWMgABO0pPcIzY+TKEgjOOnX/grp+z0dBGoHVNeF35W86V/Y8huN39zdnys/8Dx719qVz48B+GRqg1MeHdKGpBt4vPsUXnbsYzv25zjvmgDyzSP2mn8Qfsw3nxj0/wABeINsdpcXsPhq6jEV/NFFKyBgBu4ZF8wEA/KeM8Z+ZPip/wAFKv2ZfjF8F9W0vxLpOp61dXllIE8M3+kFp1uCpVdk3MaOGIIkV8jqOeK/Q6sBfAvhpdY/tVfD+lDU9/mfbBZRedu/vb9u7PvmgD5l/wCCXfw78WfDX9k3SLHxdbXWn3V7qFzqNlp96pWW2tZNuxSp5XcyvJg4P7zpX1zRRQAUUUUAFFFFABRRRQAUV4x+1l+0Of2XPgzfePv+Ef8A+Em+y3Vvbf2f9t+ybvNkCbvM8uTGM5xt59q9c0y8/tDTbW727PPiSXbnO3coOM/jQBborjfC3xh8B+N9cutF8O+NvDmv6xa7jcafperW9zcQgHBLxo5ZcHg5HWqvjD46/Df4eat/ZXir4g+FfDOqeWJfsWsa1bWk2w9G2SOGwcHnFAHeUVyN98WPBOl+D7fxZe+MfD9n4Uutvka5PqkCWMu7O3bOX2NnBxg84NSJ8UPB0ng1vGCeLdDPhFV3tr66lCbALu25Nxu8vG4gZ3deKAOqorkNL+LHgnXfFH/CN6b4y8P6h4i8n7QNItdUglu/KKhhJ5KuX24IO7GMEGuf+Lvx18MfDfRdftP+Ep8PQeNrbSLrUdP8P6hqES3Vy0cMkiYt96yOpMZ+71AODQB6fRXhP7PP7Rlt8QP2dfh98QfH2q+H/C+peJh5IRrgWdtLcmaREhhE0hJdgnC7mJOcV7t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a/8Faf+TMdd/7Cun/+jxUP7XHxs0Dx5+xT8QdO+GHjrQvEviG20KB72z8OatBd3UVl5sKXTMkTsyp5TOGJGACc19ZeLfBXh/4gaLJo/ijQdN8SaRIyu9hq9nHdQMynKkxyKVJB5BxxWJ4N+Cfw7+HF9cX3hPwD4Y8L3txCbea50XR7a0kkiJBKM0aKSuQDg8cCgD8sPg/4ZOteL/2fdW0Lxb+zv4VudM1fT/s8fgia/XxHfxvtSS3vIjG7u7JvDGXaNzHLqCa5z4gR6d8TPGn7QPg+LRPAN/q/iLx1cQWnj/x14msNK1PRlimTdHHbTObh4eDGjQ4BGQVONg/XXwz8F/h94L16bXPD3gTwzoOtTbhLqWmaPb21zJuOW3SIgY5PXJ5r4U8Sf8E7fildX/xB0iB/hH4o0fxhqdzey+M/FekXVx4nsVnPzeQ4BRWQfdw+M5Py54AOR/bK8OXHgP8AaY+B/huOP4dweCdM8JvBo0fxGglh8LG8DOLh3SABBIyiFhu+QEoTztrmbfwvdeGf2Vf2tXj8W/DrW9Jvxpd4NG+GE9xNpOmXDTYfymkjCKHVU+VHfGznbhQf0k8E/s/+F9B+CfhL4a+I9O0/xzpGg6fb2Q/t6wiuI52iQL5nlOGVe+BzgYGT1ro4fhP4JtfBsvhGHwd4fh8JzcS6DHpcC2DjcG+aAJsPIB5HUCgD86/EXwk8HfClf2Gte8H+HbDw9reqatp63+o2Mey4vBPDA8vnSfekyXf7xOAxUYBxXIWs3wfuL79sZ/jn/YbfEgaxeppP9vjF55KpILP7Dn585Ef+q52eXu+TFfqVefDnwnqKaDHd+FtFuo/D7xyaOk2nwuNNZAAjW4K/uSoVQCmMADHSodV+FfgrW/FEXiXUfB+g6h4jji8hNYutMglu1jwRsEzKXC4JGM4wTQB8V/BP/hSf/DBn7P3/AAu37P8A2V/aCf2N9p+1bf7R+0XHl5+z87cb8+Z+7x96v0BrkJPhN4Ik8P6RoLeDfD76Fo863WnaY2lwG2splJKyQxbNsbgsxDKAQSfWuvoAKKQsB1IH40nmL/eH50Cuh1FN8xf7w/OjzF/vD86Auh1FJuB6EUtAwooooAKKKKACiiigAooooAKKKKACiiigAooooAKKKKACiiigAooooAKKKKACiiigAooooAKKKKACiiigAooooAKKKYzCNSzEKAMknoKAH0VxGp/G74d6LOYNQ8e+GLGccGO51m2jb8mcVV/4aE+Fn/RS/B//AIPrX/45QB6DRXn3/DQnws/6KX4P/wDB9a//AByj/hoT4Wf9FL8H/wDg+tf/AI5QB6DRXn3/AA0J8LP+il+D/wDwfWv/AMco/wCGhPhZ/wBFL8H/APg+tf8A45QB6DRXn3/DQnws/wCil+D/APwfWv8A8co/4aE+Fn/RS/B//g+tf/jlAHoNFeff8NCfCz/opfg//wAH1r/8co/4aE+Fn/RS/B//AIPrX/45QB6DRXn3/DQnws/6KX4P/wDB9a//AByj/hoT4Wf9FL8H/wDg+tf/AI5QB6DRXn3/AA0J8LP+il+D/wDwfWv/AMco/wCGhPhZ/wBFL8H/APg+tf8A45QB6DRWN4f8YaD4sjeTQ9b07WUTBZtPuo5wM9MlCa2aACiiigAooooAKKKKACiiigAooooAKKKKACiiigAooooAKKKKACiiigAooooAKKKKACiiigAooooAKKKKACiiigAooooAKKKKACiiigAooooAKKKKACiiigAooooAKKKKACiiigAooooAKKKKACiiigAooooAKKKKACiiigAooooAKKKKACiiigAooooAKKKKACiiigAooooAKKKKACiiigAooooAKKKKACopplt4Xlc7URS7HHQDk1LVPVv+QVe/9cH/APQTQBk+A/HWh/E7whpfinw1ff2joWpxefaXXkyReamSM7JFVhyD1ANdFXgv7B//ACaD8Lv+wSP/AEY9eGfHX4seHfCdhpfjHwD48+IXiHxPZeK9Pt7jU1k1afw5qMT3a29xauViGlbQkjJ+5CsJI1+YybtwB920V4R4H8RatefthfFPRZ9UvJtHs/Dmhz2unyXDtbwSSPdiR0jJ2qzbVyQMnaM9BXzz4i+IXjWT9lO+1Cz8aa5p2uP8WpdJi1eK9drmC2OutCsQLlgY1TCiNgU2jaVK8UAfftFfNVva33we/am8C+HNL8R+ItW0HxboGqS6lZeINYuNSX7VaNA8dzCZ3fyGYTSKyRbIyCvyDauKH7MeiX3x5+G+jfFrxB4y8VR+Ita1KfUbeHS9cuLbT7K2iu2SKzFiHNs6eXFscyRu7F3O/dtZQD2n4f8Axa0f4jeJvHGhabb30N34R1RdJv3ukRUklMKTBoirsSu2QDLBTkHjvWh4u8df8IjrHhnT/wDhHte1v+3L77D9q0ey8+DT/kLeddtuHlRcY3YPJAxXyr8K/hinxC+Kv7UDXXifxNpEEPigLbQ+H9Yn0zyZ/wCzof8ASDJbskkjAEARyM0Xy52E81P4d+MXi3xp8PP2Rdfv9bu4tS8Sa4sOtNZyG3TUAun3m7zY0wrKzxq+zG0MBgcCgD7Oor488BeFNV+MPxI/aKttd8eeM4NO0TxCbPRrLSPEF1YJpzNYQuZEaB0dsEgiJ2aIEE+XliTzE/x81DxV8I/2Zbvx/wCNz4T8P+LlnfxTrVnqn9jzXElvbs0QNxEyPbxSSqDI0ZQZKpuUPtYA+6q89+IXx18IfDHxJo3h/XLnVH1zWIZrix0/SNCv9Unmjh2+a4S0glIC71znHWvJf2M7Gaa/+KetW/iLxN4q8J3HiaW28Matr2vXupQz6ekUefsxnldHhWczIs65MgXl2wKyvj1eeI7P9tX4KS+FtK0vWdW/4R3XwtrrGpyafAUza7iZY7edgR2Hl8+ooA+jPBfjjT/H+ly32m22sWsEcxgZNa0S90qYsADkRXcUTsuGHzBSpORnIIHS182/tEa9488J/Drwn8R75o/Dd74Q8QW97ruj6DrM93Y3ukyP5FwsjvDb+ZsSUTfPFhDEcetecftDfGbxf4b174z+PPCmsaiNM8FaXpnhLT7G3lD2jate3ET3F2YnPlPLDFcWyr5gIyxBwM5APtmivlT4ceHviJ4Z+L3gk6J4W+Jem+EJbe4tPFU3xA8WWerxS4hLW9zEg1G5eObzl2sIVRCsnK4UbfK/CsPijXP2Tfil8TLv4jeM38W+GtS8QXWhzLrtwlvZCzu5njie3VhHdRkx7StysoCHYu1QBQB9tax8Q9A0Dxh4d8K31/5GveIUun0y18mRvtC26K8x3hSq7VdT8xGc8ZrpGOFJ9q+Mvid4Q0/4l/tKfs2avqlzrtrP4h0PWLm6TS/Eeo2SxstlbOBD5E6eTy53GPaZABv3YFfYVvarY2kVvGZGjhjEatLI0rkAYG52JZj6kkk9SaBPY/JHxB4gvPilf/8ACSeJXGq6lfDzy11+8WIP83lxhs7EXOAowAAKy/8AhHdK/wCgZZ/+A6f4Uvh3/kX9M/69Yv8A0AVoV8tUqT53qfyXmGYYt4ur+9l8T6vuZ3/CO6V/0DLP/wAB0/wo/wCEd0r/AKBln/4Dp/hWjx6UcelZ+0l3PO+v4v8A5+y+9/5ho2uXXwzuj4h8NSf2PqlipuI5bQeXvKDdtcLgOhxgqcggkd6/Xlfug+1fjt4iz/wj+pj/AKdZf/QDX7Ep91T7V7WBk5Rldn7jwDiK2Iwtb2s3KzVru/Qkooor0z9VCiiigAooooAKKKKACiiigAooooAKKKKACiiigAooooAKKKKACiiigAooooAKKKKACiiigAooooAKKKSgCnqepWuj6bdahezpa2drE0888hwscaqWZifQAE/hX586z4i8ZftueJNSmk1a78LfCOyuDBbWNr8st/tP3n7M3QktlUyAATuNfUH7a2tz6D+y/wCPrmBmV5LWG1JU4+Wa4ihYfishrzH4C6TDovwZ8FwQIqJJpcFywUdWlQSMfqS5r4Li/OK2U4KLw7tObtfsur9T2srwsMTVfPslc5Ww/Y++FlnCEl0Ge+bAHmXGoThj7/I6jn6VY/4ZJ+FP/Qp/+VG7/wDjtev8+lLX4G89zOTu8RP/AMCZ9t9Tw6/5dr7keP8A/DJPwp/6FP8A8qN3/wDHaP8Ahkn4U/8AQp/+VG7/APjtev8APpRz6VP9uZn/ANBE/wDwJ/5j+p4f/n2vuR5B/wAMk/Cn/oU//Kjd/wDx2j/hkn4U/wDQp/8AlRu//jtev8+lHPpR/bmZ/wDQRP8A8Cf+YfU8N/z7X3I8g/4ZJ+FP/Qp/+VG7/wDjtH/DJPwp/wChT/8AKjd//Ha9f59KOfSj+3Mz/wCgif8A4E/8w+p4f/n2vuR5B/wyT8Kf+hT/APKjd/8Ax2j/AIZJ+FP/AEKf/lRu/wD47Xr/AD6UfhR/bmZ/9BE//An/AJh9Tw3/AD7X3I8g/wCGSfhT/wBCn/5Ubv8A+O0f8Mk/Cn/oU/8Ayo3f/wAdr1/n0o59KP7bzP8A6CJ/+BMPqeH/AOfa+5HkH/DJPwp/6FP/AMqN3/8AHaP+GSfhT/0Kf/lRu/8A47Xr/PpRz6Uf23mn/QRP/wACYfU8P/z7X3I+e/EP7IGjaa0erfD3WNS8H+JLT95a3Ed27JuHQFs71z0yDx6Gvcf2Q/2itX+Jy614I8cRrbfEDw38tztUL9shBC+bgcbgxUNj5TvQjqQNJl3YNeKaFjQ/+Chngr7H+6/tjQ5/tm3jzNsF1jP/AH4j/wC+RX6hwXxBjMVingsVNyTTab1aa8+zPnM3wNKnSVWmrO+p9wf21Yf2wdJ+3W39qCAXRsfOXzxCW2iTZnds3AjdjGRivE/2Yv2tNE/aM+E+sePbjS28EaXperzaTMNYvI9oMaxMJDJwqg+cq4PRgRk8E/KH7f03w8034/ade+B9V8d2/wC075ECabbeEI3mjZdv7oXCy4TyyudyxE5G7epBJr46+EFzplxpVhY/tEXvjTSvg6+u3T26+GYIzpcmq7/9J+1vESxIAAARWcLymAST+1nyJ++FFYng/wDstfCehjRGL6KLKD7CzM7E2/lr5ZJf5j8u3lufXmtugAooooAKKKKACiiigAooooAKKKKACiiigAooooAKKKKACiiigAooooAKKKKACiiigAooooAKKKKACiiigAooooAKKKKACiiigAooooAKKKKACiiigAooooAKKKKACiiigAooooAKKKKACiiigAooooAKKKKACiiigAooooAKKKKACiiigAooooAKKKKACiiigAooooAKKKKACiiigAooooAKhuLdbm3lhYkLIpQkdcEYqaigDxf4U/s53Xwf0fQND0T4peNLjwxowEcGh30OjvA8QJPlPIunrMVOTyJA3+0K5qb9ibwxceEYfBr+MvGf/CEWeoLqWmeG0vLVLXT5luxdKEdbYTSorblEc8kqhWyBuVHT6NooA8s8afAax8VfEJfGmneJ/EXg/XJdNGj383h+e3VdRs1kMiRyiaGXaUZpNskXlyKJGw/THNWP7HXgbSvhLZ/Dmxu9ctvDln4hTxJAPtaSXCTrd/aliMkkbFow42/NlyvVyfmr3is7Wdc07w1pN3qur6ha6VplnE09ze3sywwQRqMs7uxCqoHJJOBQBzWufC3SvEXxO8KeO7me9TV/Dlpe2dpDE6C3dLoRiQyKVLEjyl24YYycg9uS8P8A7Nen+DdUux4b8aeLfD3he71NtWl8I6ddWyaeJ3cSSiOQ25uoo3kBdo451XLuAArFa7DwR8ZPAXxMubq18H+N/Dniu6tUEk8Oh6vb3jxITgM4idioJ4yazv8AhoX4VnxOPDo+Jng//hIftf2AaR/b9p9r+079nk+V5m/zN3y7MZzxjNAEvgj4O6N4C1zx5q2n3N/Nc+MtR/tPUFuXRkil8hIcQhUBVdqA4Ysck89q5zQf2YPC3h3wt8LNAtr/AFh7P4dXv27SZJZojJPJ5M0WLgiIBl2zufkCHIXnqD2Pjj4u+BfhjNZx+MfGnh3wm94rNbJrmqwWRmC4DFBK67gNwzjpketVrP44fDnUPCF74rtfiB4XufC9jMLe61yDWbZ7K3lO3Eck4fYrHenBIPzr6igCLwR8HdG8Ba5481bT7m/mufGWo/2nqC3LoyRS+QkOIQqAqu1AcMWOSee1fOnxE+Btl8Ldc+Buh/2b4z1L4ZeErHU7KTXPC8t++tQXEqKYo5v7M2T/AGdwrbmijxvSIMVU4b6X8EfGTwF8TLm6tfB/jfw54rurVBJPDoer2948SE4DOInYqCeMmtTxf448OfD7Rjq/inxBpfhrSlkWI32sXsdpAHb7q+ZIwXJwcDPNAHjX7NcHiVfG/wAQZYl8Vx/CyRrM+HU8cTXj6ibgRst4yC+Ju0gJEeFnx828oArV1/xM+Att8RPiB4Y8a23i3xF4R8R+H7S6srO60MWTgxXBj80Ol1bTqT+7XBAGOa7jwn408P8Aj7RY9Y8Ma7pviPSZGZE1DSbyO6t3ZThgJI2Kkg8EZ4rL8cfF3wL8MZrOPxj408O+E3vFZrZNc1WCyMwXAYoJXXcBuGcdMj1oAqQ/C973wH4g8K+KvFOs+ObHWoJrW4n1mKxilWGWPy2jX7LbQJjBJyyk5PXGAOd8G/sw+C/C/wAGtT+GV8l74s8Pas9xLqc2uzK91fPM25nkkiWPDDCBWQKVEaYORmu58E/ELwr8SNLk1Lwl4l0jxVp8Mxt5LzRb+K8hSQAMULxswDAMpwTnDD1rpaAPNvAfwhvvBN5YSX3xI8ZeMLfT4PItLPXbi0EafLs3yG2toXuG28ZnaTk7vv4aszRv2a/DOh/BvxV8NIL7Vn0HxI2pPd3Ek0RukN87vN5bCMKMGRtuVOMDO6vXKKAPKPF/7PmleKI/Ak1nr2t+Gtc8ExvDo+uaS9sbpIntxBLG6TwywyK6BCd0fDIpXbXp0MLx26RvNJOyqFMsgAZyB947QBk+wA9qpXniPSdN1jT9Iu9Us7fVtSErWVhNcIk90IwGlMUZO5wgYFtoOARmtU8A0ttQPzg179kH4m+FdWuNL0fw1J4i0m1by7TUba+tIhLEPuFklmRlbbjcMYznBI5qh/wy/wDGD/on17/4M9P/APkmvY7HxBq/xO0ux8Tap4h8QQSapAl7FZ6XrN1YQW0cgDpEqW8iBtqsBubcxIJzzU/9hyr/AMzJ4wH/AHNuqf8AyRX4ni/EPIsPiKlGVOo3FtXSVnZ9NTzZeE+ExbeIejnra7669jxX/hl/4wf9E+vP/Bpp3/yTR/wy/wDGD/on15/4NNO/+Sa9r/sOb/oZfGH/AIVuqf8AyRR/Yc3/AEMvjD/wrdU/+SK4v+IlcP8A/Pqr90f/AJIX/EH8F/Un/keP6P8Asg/FHxTqEOl6n4Yk8O6dd5iudSur60lSCMjDMEimdmbGcADBOMkDmv0gC/KB6DrXxtqmvaz8M9H1DxNpPiPxBPcaVbSXrWmp61dX9vcrGpdonS4kcAMAV3LhhnIOQK+yvvAdq/R+Gc/wOfUJ1cFFxUXZppJ/gdVHhelwunQpLSeu9/IfRSUtfZnSFFFFABRRRQAUUUUAFFFFABRRRQAUUUUAFFFFABRRRQAUUUUAFFFFABRRRQAUUUUAFFFFABRRRQAUUUUAfP37en/JqHjr/tx/9L7euN+Dv/JI/A3/AGA7H/0nSuy/b0/5NQ8df9uP/pfb1xvwd/5JH4G/7Adj/wCk6V+ReIn+7UP8T/I+pyH+JP0O80XTX1jVILNG2eYeWxnGBkn8hW1d3Hh6wu3tRpkt0sZ2PcNcMpJHBIUcfyrL8N6qui6tBdOpKKSrAddpGCa63R5YdN1Z5oNYszpUztK8LsFkyQcDBGeDjuOlfB5HQoVcOlFxU3K0nJRk0raNKTStfdrU9XGznCpd35UtLNq766rr2Wxk6Tp+lHRNU1Caze6SCULFG0jRttJAAJB681dk8NafJfaJMkD28N6TvtZHJIwueD1/yKS016PT9J12a1uo4rl7ovDyu4qWHIU9eM9qytH1ya98TWV1qF1kIcGR8KqjB/AV68qmW0Vh8NOEZSlbVKKS993bd76rptY5VHEVOeom0lfq+21tt+pN4htbSx+1Qx6BLbqrFEvGlkK9eDgjHP171d1q30LQ7m1t5tLeUSxK7zJcOGXORwucHp61U8SQz3El5P8A23bXFsXZ0t1uiTjPAC9Mir3iGztNdvLS4XVbKGFIFR90oLjBJOFHXr61pOmufEOjSjzLlspRp2td3tbpbruZxn7tPnk7a3s5b2VvP9Cv/wAITE3iRbOOZjZNF5+/+ILnGPrnvWZqF5ojxzxW2nSwsoIjuBMWyexKngA+1by+L7FPFCuCf7PW3+zCTBz1zu9cdqwdQ8O2tqtxImr2k0KgmNY23O3oCo6fXNefjqOHjQm8sjCXvS572dtFtfVLe1jpoSqOcfrTktFbfX1t120ZlafbrdX9vDI+xJJFRm9ATjNdN4k0/TNIE1sukzxHbiK980sGbGeQeMevf2rl7SGOa5ijlmEEbMAZCuQB64rtbfUE0zR76DUdVttSgZCsMMb+Y+e2e/p9K87I6dGrh6sKkYxb+01F2strPVJ9GjpxspxqQcW35K6vrvpp8mZzaZpug6PZ3V/bNfXN2NyQiQxhRweo5zyKm8N6do2sXGoTSWsiWsMSuInlb5eu7BByRx3pbuSz8T6Hp6C9gs7y0Ty2W5barDAGQfwpui/Y9Hg1m3OoQzNJa4DKcKzYb5VJ+926ete7RhRp4ylywg8Okmm1Ftvlbd29W79GcMpTdGd5SVS/nor9OmxDL4WQeMhpyhhaMRIDn+DGTz+YpPGmk2Gmrp0thH5cVwjOfnZs9MHkn1rV/wCEhs/+EVW6Esf9rLB9l27hvxnGcdenOax/Fd5BdaXoaRSpI0NvtdVcEqcLwcdDWWYUMuo4DEewUXKaU09LpNq0V2troi8PUxE69Pnukrxfm0t/yOcrxK3/AOUhnwv/AOwHc/8AojUK9trxK3/5SGfC7/sB3P8A6I1CuPgX/kbx9GdGc/7q/VH2x/wiui/8JIfEY0iw/wCEhNt9i/tb7Kn2r7OGLCLzcb9m4ltucZOcV4f+zL+x/pPwE+Det/DzxHqVr8S9L1TWptXlGraTGsJ8xYgI2hd5FbDRbtxPVugxX0RRX9JnwA1VEahVAUAYAHQU6iigAooooAKKKKACiiigAooooAKKKKACiiigAooooAKKKKACiiigAooooAKKKKACiiigAooooAKKKKACiiigAooooAKKKKACiiigAooooAKKKKACiiigAooooAKKKKACiiigAooooAKKKKACiiigAooooAKKKKACiiigAooooAKKKKACiiigAooooAKKKKACiiigAooooAKKKKACiiigAooooAKKKKACiiigAr5k8dW8XxH/AG3/AAn4O8QxJeeGvDXhOTxbYabcqGguNUN2LZLhk6O0Eedu77rS7hg4NfTdeXfFj4Kp8QvEPhzxZouu3PhLx34bMw0zWreFZ4nilAEttdQMQJ7d9qkoGRwVDI6HmgDDt/jLo+pfHXwx4Q8Q/DTXfD3iy6s9QudD1jWItMnTyIvLFz5UtvdzSRBwYvlKruwMjjj5t8LeKrHWvgD8dfh3B4M8ReNfEOueLvEljZabaeHbuWxknmu2SJnv2iFpEI3KyM7ygpsz94AH6W0P4H+ItR+MGhfEXxz4u03W9V8P6fc6dpdr4e0OTS7cLcFfOacS3Vy0jfu49u1owuDkNnjo/gv8JT8H9H8RWH9q/wBrjV/EOoa95n2byfK+1TGXysb23bM43cZ64HSgD5o8QL4j+Ff7QP7MmnXuj6p498R6X4F1SwvYdImtVnuJkis0llDXU8MZG5STl8nPANd7+2Fr194k/Zbur3UPDmp+Frp9f0VTpurSWslwgGq2wDE2000eD1GHJ9QDxXc/FX4I+IvF/wAYPBfxD8LeLNM8P6t4asL+wFtq+hyalBcJdGLcxEd3bspXyuOTnPtUPxM+C3jP4w/B/U/CHiXxnocesT6hZ3trq2k+G5oLeEW9xFOqPbyX0jSEtEQWEqcN04yQDkP2/dNttF+Bk/xJso1tfGvgW9tNU0LVIxtnhkNzFHJAGHJjmRzG8fKtkZBIFHw5x8QP22finqOvRi5m8C6TpGn+HreYZWyW9gee6njU/dkkYCMuOSse3OOK67WPgX4m+J2oaQvxR8a6fr/h7Sb2HUovD/hzQW0q1vLmJw8TXhmurqSVEcKyxo0Slh84kGANLxp8E9SuPiZH8Q/AniWHwh4tmtF07Vlv9NOo6dq1qm8xLPAs0LiWNmykqSqQCysHUgAA9KtND0/Tb3Uby0sLW1vdQkWW8uIIVSS5dUCK0jAZchFVQWzgKB0FfMPx78QX/hn9tb4KXuneGtU8V3I8O6+o03SJLWOcgm1ywNzPDHgd8vn0Br6F8DaH4p0e3vZPFfie38R6hcyh1XT9LXT7K1QKFCQxGSWXnG5jJNISxO3YuFHB/FX4I+IvF/xg8F/EPwt4s0zw/q3hqwv7AW2r6HJqUFwl0YtzER3duylfK45Oc+1AGH8bvit408IeEfBPj230zUvCGi2PiS2tvFOgawllPPJps7/ZzLvt5J1UxySRSDy5Qdobd6VxPx8/aW8V/DXxd8U9c0e6jufCfgXQtP0/+y5LMSpc69f3C+Wzso81khheFmjRlz5uOSRj27VvhrrvxC+Fvirwf8Qta0fW11y0nsTc6Ho0unRwxSR7QTHLdXBZ1YlgwdR044yeL8M/sm6evwJ8UfDvxl4huvFN74pvJtR1nxFaw/Ybia6ZkMM0al5NjRLDAFyzDMQJGDtoA5P4c/ErxrYfF7wXokWuePviJ4e1q2uINcvPFHgC40OLSbiOEyxXEM32C2URyMrR+VI0rAsmGzndw/hv4mfGHxB+zf8AEP4rSfElob/wjqWtPp2jw6NZCzvbexupD5N6TEZG3JGYw0DwFVwSWbLH6a8BeEviVo95Yf8ACYfELTPEdlZweX5el+Gv7OmvZNu3zLmR7mcHu2IUh+bH8PyHj/Dv7MH9g/s7+Ovhb/wkvnnxRJrL/wBrfYNv2b7fJK+PK807/L83H313Y/hzQB5f8WdK1b4gftPfs56zY+NPEHhpdd0fWbqCLT4dPk/s7/Qrd2ERntJNxk3AN5u/G0bNnOfr62gkt7SKKS4kunjRUaaUKHkIGCzBQFyepwAOeAK8e8YfAHU9SuvhZrPhzxTbaL4p8AW81na3WpaU19Z3kE1qsEyyW6zwuCfLjdWWUbSpB3A17JbrN9nQTurzBQHeNCis2OSFJOBntk/U0papoD4t+FP/ACS3wf8A9gaz/wDRCV1PGAawNH0jVPhzo9h4Y1Pw94inutHt47H7Rpug3t7bzpGoRJUlgidCGVQ2M7hnBAIxVz+3Jv8AoW/GH/hJap/8j1/DmacOZxLHVnHCVGuaWqi2t+9j9kw+PwiowvVWy6rsam32o2+1Zf8Abk3/AELXjD/wktU/+R6P7cm/6Frxh/4SWqf/ACPXlf6t5z/0B1P/AACX+R0/2hhP+fsfvRk/FQf8Wu8Ycf8AMGvP/RD19rD7o+lfGOuaTq/xC0PUvDOleHfEcV7q9rLYpNqOg3tlbwiRChkklmiRAqgliM5OMAEkCvs5eB1r+jvDHL8Zl+DrrF0nBuSspJpvTzPgOI8RSr1oOlJSsujuSUUUV+1nyIUUUUAFFFFABRRRQAUUUUAFFFFABRRRQAUUUUAFFFFABRRRQAUUUUAFFFFABRRRQAUUUUAFFFFABRRRQB8/ft6f8mn+Of8Atx/9L7euN+Dp/wCLR+B/+wHY/wDpOldl+3p/yaf45/7cf/S+3rl/gbp76l8KvBEaskaroNkzySNtVFEEeST+Ir8m4/pzrUMPTpq7cn+R9NkklCU5S2sdL1waOa0Nb0caTq72Xnedt2/Pt253AHpn3qXVtLtdLu57Y3czzR8ZEChScZ/v5x+Ffizy/EQc7pLkdpXa0fbfU+s+sU5cuvxK60exlc7vajvmg81sL4bk/sWe+knVGjVXEIG5trHAJ5+XPUVhh8LWxXN7JX5U2/JJXe/kaVKsKVud2voZFFXLHTvtUU08kggtoQN743Ek9FUdyfqPrVe6WCNh5Ekkg7+ZGEx9MMc0Sw9aNJVpKye2ur1tdK97CVWDnyLci+go+orR0/S47rTbq8nneFICoKpGGLbs+rD0pLjSguni8tp/tNuDsk3LtdGPTcuTwexBNa/UcR7JVFHRq+6vZNpu172Vn0J9vT5uW+t7dd/XYoUVOtjctb+eLaYw9fMCNt6464xTbayuLrd5EEs+3r5aE4+uK5vYVrqKi7vVaPVGntIWbvsRCkpWUxsVKkFTgqRgg1Pp9m+o3kVtGQGlYDLdB71FOE6k1TjrJuyXmVKSinJ7FfJpavzWtlHdXC/aZEjR9qL5Ydzjqx5AA49c8/jRqOjPa3UEMTC4W4VZIXUbSwbgZB6HNdksDXjGU0k0nbRp9bLS9912MViKd0npcz8ZxXicP/KQz4X/APYDuf8A0RqFfQOr+HzpNpaSm4SczFgRGMqpUgEbu/X9K+fof+Uhnwv/AOwHc/8AojUK+74Ow1XCZ2qVZWlyt9Huk1t5M8bNKka2DcoO6v8AqfeFFFFf0SfChRRRQAUUUUAFFFFABRRRQAUUUUAFFFFABRRRQAUUUUAFFFFABRRRQAUUUUAFFFFABRRRQAUUUUAFFFFABRRRQAUUUUAFFFFABRRRQAUUUUAFFFFABRRRQAUUUUAFFFFABRRRQAUUUUAFFFFABRRRQAUUUUAFFFFABRRRQAUUUUAFFFFABRRRQAUUUUAFFFFABRRRQAUUUUAFFFFABRRRQAUUUUAFFFFABRRRQAUUUUAFFFFABRRXhHjTxFq1p+2N8MdFh1S8h0e88Ma5cXOnR3Drbzyxy2Yjd4wdrModsEjI3HHU0Ae70V4R408RataftjfDHRYdUvIdHvPDGuXFzp0dw6288sctmI3eMHazKHbBIyNxx1NeAfAH4seMvh58Ztd1bxh4n1TXvhx418bax4Xt21W7eaPw/qVvdSfY44y7/u4J4y0YVRgPGnQEUAfe1FeEfs4+I9W1z4hfHi31HU7y/t9N8Z/ZbGG6uHlS1h+wWreXEGJCJuZm2rgZYnvXn37UHi7RtJ/ae+EukeMfHd94K8DX2i6zNe+T4qudBtpriM2/k+ZNDPDlhubALdzQB9cUV89r8WvCHwj0LwLc+Dr2bxz4G8WeJk0W68TN4vudcXTp5UKRMJp5Jy0ZljWIqJEVGcHBLEHR+Jf7UenfC/x94m0fUdFuLrQ/DfhqHXtU1a1nUuk89yYLSxjhIAaWYqxBaRQOOxJAB7nRXinh/wCOHimw+IXhPwl8RPBFj4SuvFltPJpFxpOvHU0+0Qx+bLa3G62g8uQR5YFPMRtjjdwN3A6b+2N4q1j4aeJ/iHa/CxT4P8K6hfWuryzeIFW8lhtLho5prKEW5WbbGpcrK8HzAopbG8gH1TSHoa+U/jJ8SPiL/wANM/A+DwbbaZe+H9Y07WLq3tbrxLdWMGqAWsD7rqOOzlVPK3BoziXJZv8AV9T9RW7TvZxtdRxw3JjUyxwyGRFfHIViqlgDnBKjPoOlAnsfBPjj/gop4ok8R3S+DdE0NdCjdkt5tWhnnmnUEgSfJLGEDDB24OM9TWEf+CiXxTH/ADCvB/8A4L7r/wCSq+WNPGdPtv8Arkv8hVgYHUZr9swvDmWyoQlOndtLW77H4biuJczjXnGFSyTell39D6e/4eJ/FL/oFeEP/Bfdf/JVH/DxP4pf9Arwh/4L7r/5Kr5hzRk11f6s5X/z6/FnL/rRmv8Az9/Bf5H1x4P/AOCjHiy3162Pi/Q9Dn0MuBcvpEM8E8SZ+Z13yyBsDnbgZxjIzmv0BVsjIGa/D3UP+Qfc/wDXJv5Gv3CX7o+nWvznibL8Pl1eEcPHlUl3v18z9H4YzLE5jRnLEyu0+yX5ElFFFfHn2wUUUUAFFFFABRRRQAUUUUAFFFFABRRRQAUUUUAFFFFABRRRQAUUUUAFFFFABRRRQAUUUUAFFFFABRRRQB8/ft6f8mn+Of8Atx/9L7euO+Df/JI/A/8A2A7H/wBJ0rtP27beS4/ZT8dJGu5gtm5A9FvYGJ/IGuM+CGoPH8I/BEtrM8R/sOzjLRsQeIUBGR7j9K/J+P7KhQctFzH02R35527HpnjJWbxNLsG58RhQoySdi4qXSZ5NavrmPVIo3j8tmlmMSpJGVHDblAOcgDBrDuNQu7xVE1zNMFOQJJGYA+vJpZtUvLqPy57qeVM52vIzD8ia/J/7RpfWqmIXNyybfLpZ3767a7n0X1afso09LpWv1XmhBHafZyTNMJsfcEKlc+md2f0rV0X/AJFvX/8Adh/9CrDq2msX8KBEvrlVAwFWVgMegGa4sHi6NGr7ScbaNaa3urXd30ub1qU5R5U76p6+TT6LyNXTrgx+Fb3yo45JY7hWfzFDBVK43bTx145B6/SoNahibR9MuWiSC6lD71jUKGUHCttHA79BzWXFeTwzNLFNJHM2curENz15FMmuJbiRpJpGlkbqzsWY/ia6amZQqYb2LTbSUV2Vne687aGccM41ee/W/nta3p1/Q2NPx/wi+rH/AKaQ/wA6fp2LPw1qDzgqt08UcQPBba2WI9gO9ZFtfXNpuFvcSwBvveU5XP1waZcXE1zIZJ5XlbGNzksfzNFPMaVKNOaTc4xcfLVyu/ue1glh5TlJN6Np+eltPwOu1W/i07xP5kVncXB8tViVZhsdCmAFXafl69+uaytS/wCRX0sxDEZllMu3+/n5c++3pWVHqF0tuYVuZRAQR5ayMFweoxnFNtr65stwguJYN3Xy3I6dM4NdNbN44hzUrqM77JLlbs3a1r7dzKnhHTSturd9bXXy3uLNBcs0skscpKt87urHDHpknoT71BipPtUuyRPMfZIdzjccMfUjuaZXzlVwbvC/nfvf/Kx6cOZL3i/o+l/2g0kksnk2kI3zTH+Eeg9WPYU3WNQ/tK83IvlwxqscSeiqMAfX/GobfUrqzDLb3M0KsclY3ZQT68Gkk1C5uZEkkuZZJEOVZnZiO/BJ4r0HiKKwqo07pt3lotbba30SXQ5fZ1Pbc8tunl+HX8jX1T/kVNEH+3N/6EK+dIf+Uhnwv/7Adz/6I1CveZNYvpkMb3tw6EYKtKxGPQjNeDW/zf8ABQv4Ylfm26Hc7sdv3F/1/MV9/wAK4inic8hOlfSFtVbZJd3vY8XMacqeDkpfzX+93PvCloor9/PigooooAKKKKACiiigAooooAKKKKACiiigAooooAKKKKACiiigAooooAKKKKACiiigAooooAKKKKACiiigAooooAKKKKACiiigAooooAKKKKACiiigAooooAKKKKACiiigAooooAKKKKACiiigAooooAKKKKACiiigAooooAKKKKACiiigAooooAKKKKACiiigAooooAKKKKACiiigAooooAKKKKACiiigAooooAKKKKACiiigArw740eA/FEPxX+H3xQ8KaWPE0/huC+0vUtAjuI7e6vLO78nL2zzMsXmxPCr7JHQOu4bwQA3uNFAHg/hfwj4q+IX7QFh8S/EXhq48F6P4f0S50bStI1G6tp9QuJriSGSe4lFtJLCkYWFERRKzE7iQvGcD4f/ALOFx4j+CPxR8BeO9PbTYfE3irWtQtZIpo5JIoproy2l1G0bHa6kJIoJBBUAgdK+l6KAPmf9iT4c/Ev4f6T8RpvinZRQeIdX8R/akvILmKZNQijtLe3F0NjsU8wwl9r4YbuQKufGfwx4ws/2mvhh8QNC8F6p4x0TQ9H1exv49Iu7CKeKS4MHlYW6uYAwPltkhjjFfRlFAHivxO8O6v8AtEfAfxl4fufCeseCdZuIG/suHXZrGST7XFtmtp1NrczoFEyp95gflPGME+TXX7NfjT41fs9fFSLxlY2fhr4kePtUi1L7DqEyXNvaJZtCtlayvAzqY2W3JbaWx9ofgkYr7DooA+dvgz8O9CsvFGj6nB+zHofwt1a1gaS51s2+io1vI0ZVks5LJ5ZZMlmUmQQDYSevyHlPBvwP8b6X+xp8V/A11ohj8Va5L4lfT7D7XAfOF3NO1v8AvA+xd4dT8zDGfmxX1pRQB80eM/h3400PxL+z94x03wvdeJz4L06803WNF027tYrxftNjFGJIzcTRQuEkh2sPNBw4K7sGvo6GR5rdHeGSBmUExSEFkJH3TtJGR7Ej3qzSE4BNAH4jTaXd6DNJpl/A9rf2LG2uIJBho5EO1lI9QQRTOMHivtL4qftP/DbVfGd/NafBzw3452uYn1zWkt45LkodoZCbeZmTA+UsQcY4Fch/w0f4C/6Nt8B/99wf/IFftmExmbvD03DAyastb2vpvbzPBfg/neO/2mlCXLPVe70eq6o+XKSvqX/ho/wD/wBG2+A/++4P/kCj/ho/wD/0bb4D/wC+4P8A5Ars+u5z/wBC+X3/APAD/iCvEH8kv/AV/wDJHy2dPudWxYWcEl1eXR8iCCJSzySN8qqoHUkkDFftyAF9q+Evhn+1H8NtF8X2N1efBjw34JUPs/tzRUt5JbXd8pdsW8TBAD8xUk4zweh+7QSRn1r844mr4qtXh9aoOm0tE9b67nfheE8bwmpYfGxalPVXVtNu7JKKSlr447wooooAKKKKACiiigBtH4V5P+0F+0V4b/Z58MxalrIkvtRvCyafpNuwEt04AzyfuoMjLEHGRgEkA/IGqftWftCeOJGutIGi+CbGQ/uYTbLJKFJ4LGVZCTj/AGV/3azlKMNZOxx4jGYfBpSrzUU+5+i/4frR+H61+a3/AAub9pn/AKKPpX/gutf/AJEo/wCFzftM/wDRR9K/8F1r/wDIlR7an/Meb/buW/8AP5H6U/h+tH4frX5rf8Lm/aZ/6KPpX/gutf8A5Eo/4XN+0z/0UfSv/Bda/wDyJR7an3D+3st/5/I/Sn8P1o/D9a/Nb/hc37TP/RR9K/8ABda//IlH/C5v2mf+ij6V/wCC61/+RKPbU/5g/t3Lf+fyP0p/D9aPw/WvzW/4XN+0z/0UfSv/AAXWv/yJR/wub9pn/oo+lf8Agutf/kSj21P+YP7dy3/n8j9Kfw/Wj8P1r81v+FzftM/9FH0r/wAF1r/8iUf8Lm/aZ/6KPpX/AILrX/5Eo9tT/mD+3st/5/I/Sn8P1o/D9a/Nb/hc37TP/RR9K/8ABda//IlH/C5v2mf+ij6V/wCC61/+RKPbU/5g/t3Lf+fyP0p/D9aPw/WvzW/4XN+0z/0UfSv/AAXWv/yJR/wub9pn/oo+lf8Agutf/kSj21PuH9vZb/z+R+lP4frR+H61+a3/AAub9pn/AKKPpX/gutf/AJEo/wCFzftM/wDRR9K/8F1r/wDIlHtqfcP7dy7/AJ/I/Smivzm0v9qj9ofwQ63WqHRfGtnH/rYPsqxyMueSvlLGc/gfoa+vf2eP2kPDv7RXhua90tH07V7Mqmo6POwaW2Y5wQcDehwcNgdCCAeK0jOMvhdz0cPjKGMTdCalbsevUUUVZ2hRRRQBzPxE8F2fxH8C674X1Aslpq1nLaPIoBMe5SA4B7qcMPcCvg34J/Eab4L6ld/CP4ksuh6rpMzJYX1w223nhZiVAc8YOcqx4IOOCMH9Fj+lcF8WPgd4L+Nelx2Pi3RIdREOfIulJjuIM9dki4YA9xnBxyDXh5vlNDOcM8NX06prdPudmFxU8LPniebwzpdQpLDIssTjcrowZWHqCOtSVwk3/BMX4WSSsRrni6OMsWEa3tttXPYZtifzNN/4dgfCz/oP+MP/AAMtf/kavzH/AIhz/wBRP/kv/wBsfRf29/07/E72iuC/4dgfCz/oP+MP/Ay1/wDkaj/h2B8LP+g/4w/8DLX/AORqX/EOf+on/wAl/wCCP+3v+nf4ne0VwX/DsD4Wf9B/xh/4GWv/AMjUf8OwPhZ/0H/GH/gZa/8AyNR/xDn/AKif/Jf+CH9v/wDTv8TvaK8g+In/AATo+GvgzwD4m8QWWs+KZrzSdMur+GK6urZoneKJnVXAtwSpKjIBBx3Feffsu/sZeCPj78P9Q8Q69qGuadeW2qSWCRaTNBFEUWKJwxDwud2ZW5zjAHFH/EOf+on/AMl/+2D+3v8Ap3+J9QUVwX/DsD4Wf9B/xh/4GWv/AMjUf8OwPhZ/0H/GH/gZa/8AyNR/xDn/AKif/Jf+CH9v/wDTv8TvaK4L/h2B8LP+g/4w/wDAy1/+RqP+HYHws/6D/jD/AMDLX/5Go/4hz/1E/wDkv/BD+3/+nf4ne0VwX/DsD4Wf9B/xh/4GWv8A8jUf8OwPhZ/0H/GH/gZa/wDyNR/xDn/qJ/8AJf8Agh/b3/Tv8TV8efErw38NtLk1DxDqkNkqrlINwM0x7BE6sf09SK5L9jXwXrXxQ+KWu/HHxBZPp+nzRNp/h+1lXkx8K0o9goK7hwzPJ6V3ngf/AIJ6fCTwdqq6hcWuqeKJUfzI49dukkiB90jRFcezhh7V9J29vHaQRwxRrFDGoRI0UKqqBgAAdABX2fD/AAvQyOTq83PNq17WsuyPIx2YzxiUbWiuhZooor7g8cKKKKACiiigAooooAKKKKACiiigAooooAKKKKACiiigAooooAKKKKACiiigAooooAKKKKACiiigAooooAKKKKACiiigAooooAKKKKACiiigAooooAKKKKACiiigAooooAKKKKACiiigAooooAKKKKACiiigAooooAKKKKACiiigAooooAKKKKACiiigAooooAKKKKACiiigAooooAKKKKACiiigApCdoJPSlprLuUg9DQB83fCXxF44/ae0nUfHdn491PwB4Knv7my8O6f4dsbCS4uraCZ4Td3Ut7b3GWldCVjjWMIoGTITkc3qf7RXj7wv8Mfjv4f1K0bWviN8N7JvJ1rRYbaEXNtNZPPaanJBcSCNSuxvNjQvlo22RkEIL/7PeuT/ALL/AINn+Fvi/wAL+LPI0O+u5NF1rQ/Dl9rVpqWnzXM0sLb7KGUxSoG2PHKEbhWG4Nmquj/Cnxj4+8F/tF+L7/w/JoOv/EzSmsND0C+eNLuC0h094LUXJVikcsjyO5TcfLDAMQcgAHO/Gj46+MJv2SPBXi+/s/E/gvUzq/hp7vUFmtxLqcUs0JuHiSwnlYxyAt+6ZUZg23y+1fQnhP47WPiL4h/8IXqnhvxB4P124sH1TTI9eht1TU7VHCSSQmGaXaULRlopvLkAkU7Pvbfnv4hf2p8Rv2Q/hpo2j+FPFX9t6Jq/heHUNLvvDt7aXMDQTW5nYJLEu+NArbpY90Ywfmr1r4leF9W1T9rD4Q6pbabfSaRZ6Jr8F3qUEDtDbPKtqI1eQDajNtbaCedpx0oAmvP2tPDljDcaufDfiaXwFb6n/ZM3jtLa3/slJvMETPgzi5aFZj5RnWAx7gTuKgtWl4h/aS0vSfixffDbS/CnibxV4us7O21F7XSIrUR/ZpvM/febPcRIqoYwrBmUkyoED/Nt+ZvhD8EPC3hv4UxfCj4neDfiprHiKxuJtOn03S9R8QyaDq8bTmSGaKWGddPjidHQlZWi2MrhwCMn6B8B+GdU0/8AbA+KOrS6XeQaLdeGtDt7XUJIHW3nkje73okhG1mUMuQCSNwz1oA9v1CZ4dPuZUOyRImZTwcEAmvjH4UftB/En4/fDn4beEfCOubfG95p8Gq+NfGws7Z00O1aRikawlPJN3cKmEjKEKhLlcEGvs3VFaTTbtVXczQuAqjJJ2nivgn4F/Cnxd+zL8Kvhp8UPCvg/VjcXGmxad8QvAtrp7rf3sXmuIr6K327zdwl8spGZIyRwRkgH1b4w+OkHhbxVdeFNG8KeJviDr+m2C3+p2/h2K0/0GJuIjM9zPBGZJNrlYoyzkITtAwTB4b/AGmvBvivxF4C0zTTfzQeONPur7RtSkgWO2ke3I861fcwdLhQWJjKdI35ypFeI658PrLwl+0p8RvE/jHTfiPN4a8aW+nX+j6p4HudfCxSW9usE1td2+lMJUf7jo0sZUqXAYMrLVr43/DbSvh9+y34c8WeAvDmp+Gv+FbaqvjOw0nVJ5JLxoVnkkvY5XllkcGaGadirsWG4KwUgqoB9C+FPi3pHjP4keNPB2nWt+974RNpHqN88aC0MtxF5qwxsHLM6ptLAqAN68nt5d8Z/E/jC8/aa+GHw/0Lxpqng7RNc0fV76/k0i0sJZ5ZLcweVhrq2nCgeY2QFGc1q/sZ+Hr6x+Cdr4n1iHyfEXjm+ufF+pKeqveP5kUf/AIPIjx22V59+1B4R0bV/wBp74Sav4x8CX3jTwNY6LrMN75PhW5162huJDb+T5kMME2GO1sEr2NAHruoeNofgPceENE8V+JPE3jB/F2uf2RZa3qdtp6LaXDwl4oZfs0NuoR/KcKRG7bmwSBjFjxp+0V4R+HvjrUvDOtte2jaT4dbxNqOqLAHtLS184worEMZGldw22NEYttPfAPn/j7wL4a+Jf7MvijQPhf4WuPCr6U41PRdObwtdaAE1K3dbqFo7eaCFjukRQXRcHcwznNeX+IPhH40/aO/Z9+M/ic+HdR0Pxl421Gzl0vQdWD6bdrYabJEYLZ/MCtE0jx3LqW2jM6tkDmgD6I8H/tCWviLxho/hrXPB/ijwFqmuWkl7o8fiSG1VdQSNQ0qIbe4m2SorKxil8t8E/KdrY4+1/bZ8L33hXWfFVp4O8aXPhPQb+4sNc11dPt1t9LMM5ikkdWuBJPGoHmE2yTFU+8FYFRR+Ffhj4c+LPHfhTXLDwn8VT4j0mOW7hn8cXPiLyNGeSBo5Af7Sn8mR2DmP9x5pyd33RvHD+BPAXiez/YR+Mnh+fw5q0Gu383is2mlyWMq3VwJp7gwmOIrufeGUrgHdkYzmgDuvjB8e/GPhL9oz4T+HPDnhnXde8NazZapPcw6W2lbdY2W8TxGF7i5jZPJLFm3GIMHG3zOg+ioZ5J7FJZIJbV5Iw7QylS8ZIyVYqSuR0OCRxwTXy9400zVvCPjT9mbxleaBrd5ofhzSr/TdY/snSbnULqxluNPhWIvbQI823fC6FlQ7WKhsZr6jjmW6tBMgcLIm5RIjIwBGeVYAg+xGRTW41ufjZof/IE0/wD694//AEEVeqrpEMltpdpDKjRzRRLG6MMFWUAEEeoIIq1X9mZfJfU6Ov2V+SP9BMqlF4ChZ/Zj+QUUUV6PMu563NHuUdc/5Amof9e8n/oJr9mof9Wn0/pX4za0rSaPfIoLO0DqqjqSVIAr9mYf9Wn0/pX4B4jtPF0Lfyv8z+XfFpp47DW/lf5klFFFfkB+DBRRRQAUUUUAFFFFAH5j/FfWX+Kv7WfjbUNQc3Fl4WkGl2FuxykJjJQkD/fWZ/q3tXoHw10W08R+OtG02+j860ubjZIgYruXBOMggj8K8p0r/kvvxv8A+xmuv/Sq5r2P4NHHxO8On/p6/oa8iq+avZ+R+NZ3N1s8VKprFOKt5O1z1ix+H/gbxN458QeEYfDVxpklhFvXVIb+WTn5f4Gyqn5u+c4NeJW/gnVr7TdW1Kytxd6Xprsk90rooHPBCltxz7A19LWmueMdQ+MGqaNqFjJdeDZFdGN1ZqsITys8SbRvy3GCTwT6ccZ4N0u21DwT8UtH8Pn7UPtLfZYY23F4xnbt/vAhSB64HrWtSlGXTv5HbjcuoYpxjGPLZzWiUW7K6SS3XS+7PF08I6tJ4Zk8QrZ50eOXyWuPMThuONud3cc4xW1D8HPGVxpH9px6DObPy/MBLoJCuM5EZbeTj2r0S88N6l4d/ZvmtdQtWtLqa/jmWCQ4dVaRQu4H7p46Gunt9Jn+Jd0U8RaDqvhTxLYWu1des5SsBC9QGztwck4BPGfmFZxoJ6O97Hm0skotqEr8zinbbV3ur2aW2z+88J8L/DPxP4ytHutH0mS6t1bBlZ0iUnuBvYA/h0qvdeAfEFj4lg0C402SHVpyBFbu6gPnOCr52kcHnOODXqvhnwTp1v8ACyx1SfSdQ8byz3jxJp1reyxw2/zspcBeRnaCWx/EOg5rsviBH5fxc+Gu6H7OxVtyGTeVwB8pbvj170lh1ypvy/H5Dp5HReHjUm2pPlvrfSTt2svvZ4evwV8bNb3M48PXBS3Lq43R7yV67F3bnHoVBB7ZriSCuQRgivo7w9qVy37UWpxNdSvBski2u5K7BEGCgdgDzivCvGkaw+MtejRdqLf3Cqo7ASNWNSEYq8e7R5eYYGhh6anQb0k4u7T2tqrJb3PWvG2h+B/h54d8MXE/hE6vcana+ZJIdTmgwwRCTgEjkv2xivLtP8MX/jzXrtPDWiSCPJkW1SXesCk8K0j4H/fRGa9t+LnjD/hF/CPgdf7F0fV/Osv+Yra+f5eEi+58wxnPP0FY/wAPZZ/Enwd8cw6JDHBrs935z2tkNh8tth2RgHIXAkAHPcd66JwjKfL+nke5jMJQxGL+rxaSjG/LGKT0inZO2rZ5X4q+HPiPwTFDNrWlSWcMrbUl3pIhbrjchIB68H0NaCfBvxjJZm7XRHNt9nF153nRbfLIJBzv64GdvX2r0GO1vfDf7OOq2fiKKS1uLi8AsLS8BWQDch+VTyPuu2MevrU/xy8Tato/hHwRaafqFzY29xYEzLbyFPMwkYAYjkjDHjpzUOjCKcnfZHHPK8HRpzrVOZJRT5bq6bbVm7fPoeO6l4Q1fR9EsNXvLPydO1DP2abzEbzMdflBJH4gVbuPhz4itr7SbOTTsXOrLvso/OjPnLgHOd2F4I+9ivUvFfhzUfF3wR8BLo1rJqTwuYpEtxuKE5Xn0AIwSeB3rp/FtnJp3xH+FNpOV823gMT7eRuVVBwfqKPYr8vxGskpayd+W1Oz015rX1t0PGo/gj44kt7iVfD9xsgZkfMkYYlTg7V3ZcehUEHtmqdx8JvF1noL6zNodxHp6J5juxXeq/3jHneB3yRwOa9j0HVrtv2odTje6leIRvDsZyV8sRBgoHoDzj1qj8JdSu7/AMe/EOO4uJZ1kinZ1kcsCVkKr19ASB7cVXsYN213aNFlOBnJQi5XblHdbpXvts+x8+1hfDvWJvhT+1Z4B1fTGaC38TXQ0i/t4zhZvNdI8sP954n+qZrdrj9V/wCS+/BD/sZrX/0qtqywzaqpHLwxUnTzOEIvR3T+7/gH6nUUUV7Z+5BRRRQAUUUUAFFFFABRRRQAUUUUAcP8dP8AkifxB/7F7UP/AEmkrxH/AIJ0/wDJE9a/7GGf/wBJravbvjp/yRP4g/8AYvah/wCk0leI/wDBOn/kietf9jDP/wCk1tQB9TUUUUAFFFFABRRRQAUUUUAFFFFABRRRQAUUUUAFFFFABRRRQAUUUUAFFFFABRRRQAUUUUAFFFFABRRRQAUUUUAFFFFABRRRQAUUUUAFFFFABRRRQAUUUUAFFFFABRRRQAUUUUAFFFFABRRRQAUUUUAFFFFABRRRQAUUUUAFFFFABRRRQAUUUUAFFFFABRRRQAUUUUAFFFFABRRRQAUUUUAFFFFABRRRQAUUUUAFFFFABRRRQAUUUUAFFFFABRVa6uorO3luLiVIIIlMkksjBVVQMkknoAO9eL+Ffjd43+LGlnxB8OfAOlX/AIOmd0sNX8V+IpdJl1FVdl+0QQQ2Vyfs7YBR5Gjdgc+WF2swB7jRXivxO+OniTwH4f8Ah08HgaNvE3jDWIdFGi6xrS2sdhM8MspMlxbxXIcDySPkU5DA8cil8LfHvVX+IWu+AfGfhW38N+MNP0Y+IbNNL1U6jYajYBhGzxztBC6yLLlGR4hgFWBYNwAe00V4D8C/jd8TPjf4H8KeNLb4e+FNK8Ma9HHc7pfGN1JewQF8MfJGlhGcAEhfNAPA3DqJ4Pjd4/8AFXxN+IPhTwf4D8O6lB4Pura0nvda8VT2Ely81sk4KRR6fOAAH28v1GaAPd6K8f8AB/7S/hjXvAPjHxLrkF54Nn8FSTQeKNJ1hVNxpksUYkb/AFZZZUdCGjeMkSBhjnKiPwt8UfiZ4qsdK8QQ/C20tPC2pNHLHDc+Iwmux20jALLJZm2+zqwUiRo/teQuerjyyAeyVw/xi+FOnfGz4c6v4K1nUNS07SdWVIruTSZEjmkiDqzRbnRwFfbtbAztJAI610XinxHYeDvDWr6/qs32fS9KtJb66mxnZFGhd2x3wqmvMPhd8XPHnxG0/wAOeJJPhzZ6f4M8QRpc2lxH4hEuqW9tKpeGa5tHto40BXaWWO4lZS4AD4OAD121tYrK2it4I1hghQRxxoMKqgYAA9AKsVj2PijRtUm1SOy1eyvJNKmNvqCW9yjmzlCBykwB/dttZWw2DhgehqivxE8JyaZo+pr4m0dtN1gE6ZerqERhvsRtIfJfdiTEaO/yk/KrHoDQB01FcDb/AB3+Gt34RuvFUHxD8KzeF7W5FpPrcet2zWUUxCkRNOH2K5DL8pOfmHrXQSeNvD0eg2Guya/piaJqBgFnqTXkYtrkzlVgEcm7a/mF1CYJ3FhjORQBvUVxNj8avh9qlr4gurPx34Zu7bw9/wAhmaDV7d003lh/pLB8Q8o4+fH3T6GqPir4kQap8Hda8X/D/wAU+ELtI7Oaaw17VtQD6GHjJDPPPC3EalWDFTxtPpQB6JSHpXgHjb9rnwj8L/iN8PvBPirxB4Vtb3XrC4utW1RtehtrfS2jgjkjJSTkxzs7CMuy5C8bu3uttdw6hYxXVrNHcWs0ayRTRMGSRSMhlI4IIIIIoA+DPjh8XP2WNN+JGsxav4Y1zX9Z89xf3XhyeaC2MwJD8C6hVmzkllUhjk5Oc1wY+Nn7I/8A0T3x4f8AuITf/LCvi2Yl5ZXYlmLEknqeaQbdp4xXzkuJswpSdOnNpLRav/M/qLL+BqFTCUpyxdVNxT0lZbdFY+1P+F2fsj/9E78ef+DCb/5YUf8AC7P2R/8Aonfjz/wYTf8Aywr4p4o4rP8A1qzP/n4/vl/mej/qHhv+gut/4H/wD9DPg18YP2U7z4iaOmm+GNc0DVftCCzvPEk801qsxOEJDXUqghsYZlwpwcjGR9/8Zr+feMbXjwMfMK/oHX7qj2r1sHmNfMoupXd2tOv6tn4txxkkMlxdKEKspqUb+87tWfclooor0T81CiiigAooooAKKKKAPyx0r/kvnxv/AOxmuv8A0qua7W1up7G4juLaaS3uIyGSWJyjqw6EEcg1xel/8l9+N/8A2M11/wClVzXX14eI/is/COJW45rVa8vyRtXnjTxDqFu8F1rupXMLja0U13Kyt9QWwaz9N1a+0a48/T7y4sZtpXzbeVo22nqMqQcVVorDnlvc+eliKspKcpNtdbmjceItVvLeeC41S8ngnk8yWOS4dkkfj5mBOC3A5PPAqafxbrtzZtZy61qEtoV2G3e6kaMr6bScYrIoo55dxfWK2vvPXzNLTPEmraLC8Wn6peWETnLR2tw8asemSFIzQ/iTV5J7SZ9VvXmtBtt5GuHLQjphTn5R9KzaKOeQe3qpKKk7LzNBdf1SPUm1JNSu01BshrsTuJTkYOWzu6cdapTTSXEzyyu0ssjFndySzEnJJPc0yip5pEOpOSs2XdQ1rUNWjgivr65vI4BtiSeVpBGvHCgngcDgelM0/UrzR7gXFjdz2c4GPNt5Wjbn3Ug1Voo5nuHtanNz317l7U9a1HXJEk1G/utQkQbVa6maRlHoCxNJf61f6ssCXt7c3qwLsiWeVpBGP7q5PA4HA9KpUVXMxurUne8nrv5mjp/iLVdJt5Lax1S8s7eTLSRW9w8aNkYO5QQDxxzSN4i1WSWzkbU7xpLMBbZjO5aADoEOflHA6YrPoo5mV7erZR5nZeZoL4g1SPU21JNTvE1BshrtZ3EpyMHL53dOOtJZ69qen3FxPa6ld2s9xkTSwzOjSZOSGIOWyfWqFFHMxe2q78z77hXIap/yX74If9jNa/8ApVbV19chqn/Jfvgh/wBjNa/+lVtW+G/io+i4a/5GlL5/kz9TaKKK9w/eAooooAKKKKACiiigAooooAKKKKAOH+On/JE/iD/2L2of+k0leI/8E6f+SJ61/wBjDP8A+k1tXt3x0/5In8Qf+xe1D/0mkrxH/gnT/wAkT1r/ALGGf/0mtqAPqaiiigAooooAKKKKACiiigAooooAKKKKACiiigAooooAKKK8i/aW/aB039nj4fPrVxEt/q925ttL07JHnzYzlschFHLH6Dqwo30Gk27I9SvL63021kubu4itbeMZeaZwiKPUk8CuLuvj18NLGQw3HxE8J20o6xy65aqw/AvX5s67p3jH44agNe+JXiC9umkPmQaTC+yG2U8hQn3U4PQDd6tnNOj+DPhCNcNpbSH+81zLn9GFfZYXhTMMVTVSyjfu9fuSPv8ABcE5rjKSqtKCfSTd/uSP0i/4aE+Fn/RS/B//AIPrX/45R/w0J8LP+il+D/8AwfWv/wAcr84P+FM+Df8AoD/+TM3/AMXR/wAKZ8G/9Af/AMmZv/i67f8AUvH/AM8fvf8Akeh/xD7M/wDn5D73/kfo/wD8NCfCz/opfg//AMH1r/8AHKP+GhPhZ/0Uvwf/AOD61/8AjlfnB/wpnwb/ANAf/wAmZv8A4uj/AIUz4N/6A/8A5Mzf/F0f6l4/+eP3v/IP+IfZn/z8h97/AMj9H/8AhoT4Wf8ARS/B/wD4PrX/AOOUf8NCfCz/AKKX4P8A/B9a/wDxyvzg/wCFM+Df+gP/AOTM3/xdH/CmfBv/AEB//Jmb/wCLpf6l4/8Anj97/wAg/wCIfZn/AM/Ife/8j9H/APhoT4Wf9FL8H/8Ag+tf/jlH/DQnws/6KX4P/wDB9a//AByvzg/4Uz4N/wCgP/5Mzf8AxdH/AApnwb/0B/8AyZm/+Lo/1Lx/88fvf+Qf8Q+zP/n5D73/AJH6P/8ADQnws/6KX4P/APB9a/8Axyj/AIaE+Fn/AEUvwf8A+D61/wDjlfnB/wAKZ8G/9Af/AMmZv/i6P+FNeDf+gR/5Mzf/ABdP/UvH/wA8fvf+Qf8AEPsz/wCfkPvf+R+j/wDw0J8LP+il+D//AAfWv/xyj/hoT4Wf9FL8H/8Ag+tf/jlfnB/wpnwb/wBAf/yZm/8Ai6P+FM+Df+gP/wCTM3/xdH+peP8A54/e/wDIP+IfZn/z8h97/wAj9H/+GhPhZ/0Uvwf/AOD61/8AjlH/AA0J8LP+il+D/wDwfWv/AMcr84P+FM+Df+gP/wCTM3/xdH/CmfBv/QH/APJmb/4uj/UvH/zx+9/5B/xD7M/+fkPvf+R+j/8Aw0J8LP8Aopfg/wD8H1r/APHKP+GhPhZ/0Uvwf/4PrX/45X5wf8KZ8G/9Af8A8mZv/i6P+FM+Df8AoD/+TM3/AMXS/wBS8f8Azx+9/wCQf8Q+zP8A5+Q+9/5H6P8A/DQnws/6KX4P/wDB9a//AByj/hoT4Wf9FL8H/wDg+tf/AI5X5wf8KZ8G/wDQH/8AJmb/AOLo/wCFM+Df+gP/AOTM3/xdP/UvH/zx+9/5B/xD7M/+fkPvf+R+mGhfFnwR4omWHR/GXh/Vp2O1Y7HU4JmJ44AVzzyPzFddu/KvyXvfgh4UuomEVrPZsejw3DEj/vssK7X4T/tDeN/2YdcsLLXtSuvFvw3nkWF0uCXnsQT96IkkgjrsztbBxtJyPIx/DeOy+m6s0pRW7Tvb8jwsz4TzLK6TrVIqUVu4u9vXZn6a0VR0fVrTXtLs9S0+dLuxvIUuLe4jOVkjdQysPYgg/jV6vlz4wKKKKACiiigAooooAKKKKACiiigAooooAKKKKACiiigAooooAKKKKACiiigAooooAKKKKACiiigAooooAKKKKACiiigAooooAKKKKACiiigAooooAKKKKACiiigAooooAKKKKACiiigDivjR4W1Dxz8H/HHhzSpfI1TVtEvbC1k3BdsssDonPblhzXifwP1xPiR+yn4R/wCEY8bat4B1Twjo66XrOn6TBYmeyvbW3EctrdRXltMY9jRkgYQlSDkgivqGuD8X/An4bfELWDq/in4e+FfEuq+WsX27WNEtrufYudq+ZIhbAycDPGaAPkXUPG/jP4s/AT9kbxNd63Zt401jxZaTyapqGnCWAzG1vRve3heAEYH3UZPrX0LovwR1HRfFXi34k+MvEsPivxneaG+jWrWGm/2dYadYKPMMUEDSzPueUF3d5WJ+UAKFwfWtS8M6RrD6Yb/SbG+OlzrdWJuLZJDaTKpVZIsj5HCswDLggEjvWjNClxG8cqrJG4KsjDIYHggjuKAPlD9gPwLrY/Zr+FOtf8LG8TPpn9lrJ/wjZttL+wbdzjy94svtG0Hn/Xbs98cV1vwAkWP9oj9pNmO1V1zSiWY4AH9lw812+m/sw/B3SNQtb/T/AITeB7C+tZVnt7q28N2ccsMikMrowiBVgQCCOQRV3xR+z38LfG2tXOteIvhp4Q8Qaxc7TPqGqaDaXNxLtUKu6R4yzYUADJ6ACgD4x+J3hnUvjj4P/a78Z+B4H17w9rR0Wz0mWw/eJrLaWEe8eArxKh+aEMu4MYyBnGK+3/DnxV8IeIPh1pfjW08RaYPCt9DC8GqyXcaW/wC8YRqhckAN5hEe087/AJcZ4rq7e3itYI4II0ihjUIkcahVVQMAADoAO1cZZ/Av4b6f4uPiy2+H/ha38VG4e7OuQ6LbLfGZ875fPCb97bmy2cnJ9aAOm8SXWk2Ph/UrjX5rO20OO2ka+m1FkS2SDafMMpf5Qm3Od3GM5r5G8SeEdQ/Y91/4czfDDxpqep+C/FHiSz0QfDnWrgajarBPgGXTZm/fQLCgeQrudDuycAc/ZE0KXEbxyqskbgqyMMhgeCCO4ri/BnwR+HXw31SXU/CPgHwx4X1KSE273mi6NbWczxkhiheNFJUlVOM4yo9KAPCPhp4q0jwHrX7WNz4h1G30iDT/ABEdRu2unC+Vby6XbeVIR1w+1guOpGBk8V5P4Z8P6d4m+AX7DmnavZQ6lYSazaSPbXCB43ZNNu5Eyp4OGVTg8cV9u6v8LfBviHxZZeJ9U8JaFqXiWxQR2us3mmwy3luoLELHMyl1ALNwCPvH1qzb+AfDFrZ6FaQ+G9JhtdBcS6TBHYxKmnOEZA1uoXER2sy5THDEdDQB4H4T8I6K3/BQb4h6sdMtzqMfgzSLhLgxgssrzXcLSD/bMUaR7uu0Fc4JB+e7zTbXWv2J/FGgXdvHLoq/GBtNWx24iW2bxFHmFVHRfnbgetfodF4d0q31+51uLS7OLWrmBLWfUkt0FxLChZkjaTG5kUuxCk4BY46ms3/hWvhJdJm0oeFtFGlzX39pyWP9nQ+Q935gl+0FNu0y+YA+8jduAOc80AeBfELwP4fm/bn+Dcj6PZbrXwnq5gUQqFT7PNaG3AUcYiMjlBj5ScjBANeT+NGa38Aft62MIWKyjle4S3jUKgll0iIyvgfxMQCT3PNfc9x4d0q61601ufS7ObWbOGSC21GS3RriCOQqZESQjcqsUXIBwdoz0FUZ/h74Xuodfil8NaRLF4h/5DMclhEy6l8gj/0kFf33yAL8+eBjpQB88+KpFh/aK/ZRaRgivo2uRKzHAZzp9sQo9SQrHHop9K+p3+430rmvFnw58KePtFt9F8TeF9F8R6NbuskOn6tp8N1bxOqlVZY5FKghWIBA4BI71v29tFa28cEMaRQxqESONQqqoGAAB0AHagD+fyVSskgIwQxyD9aYfXNfrJ45/wCCcvwq8b+KtS10z6/okt/KZ5LTSrqFLdXY5YorwuVBOTjOBngAcVif8OuPhT/0HfGH/gba/wDyNXx1TJ60puSkrNn9JYLxKyujhqdKpTnzRik7JWul01Py0/Cl/Cv1L/4dcfCj/oPeMP8AwNtf/kaj/h1z8KP+g94w/wDA21/+Rqz/ALFxH8y/H/I7v+InZR/z7qfdH/5I/LaP/WR/UV/QQuCoHfGa+V/Bv/BN/wCFHhDxNp+stNr+uNZyiZbHVbqF7aRhyN6pChYA4OM4OMEEZFfVXTivfy7CTwkJRm07vofkfGfEeG4ixFKrhYuKgmtbX1flcfRRRXrH52FFFFABRRRQAUUUUAfllpf/ACX743/9jNdf+lVzXX1yGl/8l++N/wD2M11/6VXNdfXh4j+Kz8H4l/5GlX5fkjvfhX4B0nxpqUMOq6v9kE8rQRWdrg3EjBC5Y5BCoB/EQckED1rI8C+EU8XeKRprzSRQqskriJQ00ixqWKRg8F2xgZ+vOMV0fwE0e/n+I2jX8djcSWMckqSXSwsYkbym4ZwMA8jqe4qDwD4ce18czR6rbXFnqMNtLdWFnMz2rXM4/wBWgbKsMnJGCCSuM04wTUdOv+RNDDxqUsPJ095NPzVk9/vsUJ/C+k6l4I1HX9PS+057C5jt3hvpkmWffjhGVEwy5yVweCDxXJ2Nqb69gtxLDAZpFj824cJGmTjczHoB3PpXr3inVdU8VeA9QuvHNlJpt/YzqdLLK1tJcGR/3sYjPDALj59uRxknnPmF1/Z1+0NvpGm6hHdyOEVZrtbjfnjaFSFTuJx3P0qasUmrHPmFCnTqRcOqTtZpvV9ErJ9N9dzo/HngnSPDPhvw/qGl6lLqpv2uElnZQkJaJlGUXG7bkkZJOcZ46UXHhfQPDdvoCa01/c3Oq26XbyWUqRx20TnCffRi7YBJ5UdB71t+MvDerw/CPwakmk3qNZtfPcqbdwYVMgIaTj5QQCcnHSqmj/8ACR+IrXRYNR8N295Y2kYW31fVLeaOOC3HzZaRWRGjVQSN+e45zitOVc23RHdLDwjiHFU7Nxi0rNpaK/d99X1OQ8ZeGZvBvibUNGnk857V9olC7Q6kAq2O2QQcdq6+T4XWVx8M7TXbC6uJNaaB7yazkKlWgR2R2QBc5X5Sck8E1gfFHxFb+KvHmr6jafNbPIscbf3lRQgbHbO3P411V94kuPCOgfDXVLcB2hgut8bfdkQzYdT7MpI/Gs4KPNK+3/BOWhTwqr4hTV4K9n2vJJNelzkdS8M21n4D0bW45JWu726nheNiNgVMbdoxnPJzyajm+HuvwwzO1iPMgi8+W2W4ja4jj4+ZoA+9QAwJyvAOTxXqnjC20fw5pfgO7s5g+hSau+oRtj7kLNGxQj1X5lx/s1naXpF/ovxiu/E2oKyeH4p571tWb/j2kgkVvLCv91yQ6qFUkknGOtaukr29P+HOypltJVFB/wB1Pl2V0m29HoeV6l4fv9JtLC5urfyoL6PzraQOrCRM4J4JwQexwR6UmvaDf+GdSksNSg+zXkaqzxb1cqGAYZKkjOCOOten/D61tfHOg29rdbIrbw7qZv2EhyEs3VndR7bkH/fVcH4zg1a9vB4i1KAxQ61JJc2zmRWyoOCMAkgLkDBA6VjKmlHmX9f0zy8Rg6dOgq1O7UrW8ktHf52sP8M2uix6Drt9rAjnlWEQWFsJispnY8OFUjKIASSeOQOSal8Laf4a1jUdK0u5j1Vrq9kWF7qKWNEikdtq4jKsWUErk7wTk8DHPKV6p4I8Jah4V8Pw+LhpN3qmq3G5dJtYLZpUiPT7RKVBAA/hU9Tz05Dp++0rbDwMZYipGMYLlivedr6Xu369Ecjb+ELWPxbqelajrFvp9pp8kqzXkgyXCPtwiA5Zz2XPrzxT/iZ4XtPBvjO80qwkmltYVjZWuCpc70VzkqAOrelZn9g63qWsXFt/Z1/c6mCZZ4RbyPMMkZZlxuHLDk+ortvj7pN7b/EC+vZLO4isZUgRLl4yImYQrlQxGCRg8exo5fcbt1HKjGWDqzjTtaS11vbXT5afM8zrkNU/5L98EP8AsZrX/wBKrauvrkNU/wCS/fBD/sZrX/0qtqeH/io7OGv+RpS+f5M/U2iiivcP3gKKKKACiiigAooooAKKKKACiiigDh/jp/yRP4g/9i9qH/pNJXiP/BOn/kietf8AYwz/APpNbV7d8dP+SJ/EH/sXtQ/9JpK8R/4J0/8AJE9a/wCxhn/9JragD6mooooAKKKKACiiigAooooAKKKKACiiigAooooAKSlooAZtr85v2utYfxz+15baJctusPC2lxOkGcr5rqJS2PUmWL8EFfoz93rX5p/G/wD5Pj+I2f8AoH2n/pLZV7eS041cxowmrq6PouHaUK2a0ITV1zL8CSjFI3SprXyvtUPnf6neu/H93PP6V/Rcnyxuj+sJS5Yto7PT/g9rVxodvq99d6boNjc/6h9WuvJMoxkFRg8fXGRz0wauaD8FbzVPGB0G71K2t2Nk19HdWoFxHJGCAMcjqc8+3Suw+ONtp83jrTb7WDqMvhabT41tJ9L2EbuSQpb5enJ74K10PgfwFZfD34zPp1hcT3MEuiST7rkqWDFwCMqoGOB2r85qZzifYOr7S0pJtJR0Vul77rrdH5TV4gxf1Z1va2lOLaSjordLt7rrdHzVIm1mGMkHFdX8M/AB+IniCXTBff2eY7Z7jzjF5mdpUbcbh/e657V6THq958Ofg3oGreGESO/1K7kF7feQsrZDMAhDA4HygY9uOTXoGkWFtb/GaxvI7WO21G+0Bp7y3jGB5m5Bkj1PT/gNdmMz6rGlP2ceX4kne7vHe6a0XY7MfxNXjQqKlDl+JRldN3g9bxasl23Pkt1KyMv904+tJ3r6B/tHUfH/AMHfFLeILaGOfT71Y9P/ANHWHyW3KPLUYGMZ288/NyTXd+FtOuU1KfwzrmtafeY0zfJ4ctNJKQQqQAGE3f0weuegrSrxE6MHz01zJtOzb0SWqaXn1sl3NqvFjw8G6lJc0W00pN6JRd01Hz1vZJ6XPnDUfh+2n/DfTPFhvQ63ty1t9l8nG3Bf5t27n7nTaOtYvhjw7d+LNcs9Is2jW5um2IZSVXOCckgE4wPSvTfE2F/Zx8NKB8o1OUf+PS1zPwN2r8WPDu77vnN/6LavQw+NrywWIrN3cXO3y2PUw2Y4ieX4vEyd5QlU5dFstl8ixqfwO1zT9P1G5tr7SdXOm5+1wafdGSWHGchlKjBGDx14PFee+nFe5+J/iJ4c8C6v41t9DsdRm17UZ5YJ7i9ZBDGdzAlApyRkkgMM9MnsZfHniy68P/DnwHptk8NpHqunCK8uPKRnMQVFKAkHA+djxznGMV52DzTHxUFVp83tH7rfu6Wu9FfTseXgc6zOKpqvS5vaP3W/dduW7dlfRdNFc8HwO1Jzya+pdQ1zUfDPxV8P+DdIs4V8KzQIGtVt1ZZVKtvcsRnjGSc845zmsJPDtt4y8O+OfBukqjXGk6l9p06MdApY7kHsPnH/AAIVrHiF6SnStFpO/Ne0W7XemjT6fiaw4rdlOpRtFpSvzXtFu13po07afieL+CPDdl4o1Z7TUdat9BgWFpBdXIBDMCMKMsoycnv2rB8sI5VTkZxn1r6r0m+gj+My+HbIKLLQ9Da3VQP4z5Zb9No/A1xseq33gP4M+HLzw1bxvc6rfOt7K0AlMp3OFiIIPBxt9eDjBNYU89rSm2ofFy8qbSSupO7dr6pHPT4lxEqrfs/j5OVNpJXUndu19Ur2110PL/iR4Ff4e67DpjXn24yW0dx5nleXjcWG3G49NvXPeuU/U19Wahoun658fo21KKMta6GlxDE8ZdVkDkBtvfbk4HXOMciuS8feItD8QfDvWIL3xE3ibWbSeN7W4j0OW0NsS4BjY7doBGR8xH4nFLB8QVJKlSnBybS5n6vyVrL1RGA4orNUaNSm5yajzSV/tOy2VrLrdryPAdvOe9IMnII4r6J+Mnjm60zxjpGgR2SXGjzQ21xeWcVuryXmHyFJIJOAgwB15B4rN+NV5P4w8Hprum6tDqPh5LpYxazWQgnsZAuCgbgsOeQc9sEjNd+HzqpUdFVKXLGps+Zv06bvXRvY9TC8RVq06HtaKjGrs+Zu3ZfDu9bJ20630PCcbazPEWjR+IdDv9OmUGO4iZBns38J/A4P4Vp/xGjhq+mrQjUpyhJXT3PsMRThWpThNXTVmfRv/BO3xhdeKf2cLO2umaR9D1K40xGY5OwBJlH4CbaPQACvp+vj/wD4Jf8A/JA9f/7Ga4/9JbSvsCv5gl8TP42npJoKKKKkgKKKKACiiigAoopKAFooooAKKKKACiiigAooooAKKKKACiiigAooooAKKKKACiiigAooooAKKKKACiiigAooooAKKKKACiiigAooooAKKKKACiiigDzv4ifHrwH8KPFnhLw54t8QR6NrHiq4Nro0ElvM63MoZFK+YiFI/mkQZdlB3VveIviBoHhLXvDmjatf/ZdS8RXT2Wlw+TI/2iZImlZcqpCYRGOWIHGM5wK+b/2qfhfo/wAZv2i/hd4N1+Mvp2reGvEkDSJjzIH22hjmjJ6OjhXU9iorgdI+J2s+LPiT8AvCPjRx/wALH8DeM7zRdf4I+1kaTcm3vkGB8lxFtkHHUsO1AH3pRXwmvibx58br/wCLmqWGg/FK71jSfEF/4f8ADV14T8S2WmaXphsztiMlrJqFv9odpSXlM8MqlWCL8q4roPHHxKmPxR+GPhn42+M/+FaaXN4H/tjU7Wx8TnREl1zfHHJFLd20yN5aAylEEgR2DEeZs+UA+zKK+CvBPiPxr4L/AGY/AVoninxTBq3xC8fpoMXibxJfXN3qQ0ma6nMNxGt0zCB5LWFAu1QP3gcDcd1eq+KNLuPgn8fPhfoOia94qv8Awz4+/tDRtV0nWPEN9qflvDavPFdW89zNJNbyDDq3luqsrKcBkBoA9y8PfEzQfGWl+Ir7w/czawugX91pd9Db20iyC7t+JYUV1XewOACuVJPBNW/APjD/AIT3wdpPiH+xNY8Of2hCJv7L8QWn2W+tskjZNFk7G46ZPUV8vfsg/DzTNB0b40azZ33iD7dp/jfxHZQC48SajPDsVgFd4ZJ2jkl9ZnVpCeSxNW/hj470XVP2S/gtdfETxz4qW91vSoSbXRb29k1fXZ/LDHDWatfyFMb2MDDjPmZTIoA+ofFHifTPBnhvVtf1m5+x6TpdpLfXlxsZ/KhjQu7bVBZsKpOACTjgGuc8T/Faz0PwLpPi3TNF13xhp2qNafZYPDtg1xctFcFdk5iYqVjVXDOTyq5JHGK+QNP14/EL4BftXeFbjWfGGoeHPCf22fQ5PEF5qVnqsMUmmG4+zXDTGO5kiWQuAlxu3IQG3riur8VabN8Kf2Mvh/f+F9c8R2F7qV54SM9xN4gvrlwstzaJJHGZpn8qJlZlMUe1CDjbigD7Por5stPtnxz/AGkvid4Y1vX9c0/wv4HttLtrLSdA1i60lprm6ga4kuZprSWOWTC7I1QvsGGO3d81eJeNvid46sfgT4t8M23jPXbfVvCHxT0/wlY+KlmAv5rFri2aMTPjbM6pNscuCJAoLhizZAP0Aor5rtbO++D/AO1R4E8NaX4k8RaroXi7QdUk1Ky8Qaxcakv2q0aB47mIzu/kMRNIrJFsjIK/INq47X9rbXNR8M/sxfFLVdJvrrStVs/Dt7PbX1nM0M0EixMVdHUgqwPIIORQB6/VPUrz+z9Pu7ryZrnyIml8m3TfLJtBO1F7scYA7k18e+OPDfirwdrXwDudM+JvjCPVvGt6uieJLu41FriG8jksGuGlitJN1vaSq1vhHgjQrvbO/Jz1vgfVNS8BftEfFH4c2Ot65qHhiHwjZ+IrKPW9XudSuLK6d54ZRFcXDvNsYRRtsZyFYEqF3GgD0uP9oPSY9N+GlzqPh3xJodx48v8A+zrHTdWsUt7uym8mWbF3G0mY/lhb7u45K8YOR6tXwn4X17UvFHwt/Yk1XWdQu9V1W81uGa5vr6dpp53OlXmXd2JZmPqTmhfE3jz43X/xc1Sw0H4pXesaT4gv/D/hq68J+JbLTNL0w2Z2xGS1k1C3+0O0pLymeGVSrBF+VcUAfdlc1rHxD0DQPGHh3wrfX/ka94hS6fTLXyZG+0LborzHeFKrtV1PzEZzxmvmD4r6r8RtLm+H3iX4l6L4ym8DL4WjTxJZfDnVJre60fXGeIzXVwtlOk09sieYP3TSImx2KNlTVL4leEfDPxN/aQ/Zs1e18R+Itb03X9F1mZNWs/EV9YvcxJZW7RTRi2lhWBnDZfyVj35w4OAAAfaNFfM+k2lz8Zf2h/iR4Q1bxD4gsfCngGz0mysNL0XXbzTZZ7i5tzPJdXFzbzJPMQuxFV5CvDEqWO6vF/G3xO8dWPwJ8W+Gbbxnrtvq3hD4p6f4SsfFSzAX81i1xbNGJnxtmdUm2OXBEgUFwxZsgH6AUV80Lb33wa/ai8E+HtM8ReJNY0HxZ4e1SbUrDXtYuNTBurNoXjuIfPdvJZhNIrRxbIyCvyDauPDfBHij4u/F74N23xM8LeGPiZffEnVL19T06+TxRYQeGxElwUWz/s99RRPI8lChZ7XzS5Z92cNQB+hNFfIXxq8Tav8AD/41atr/AMS5fHWnfDOa3sR4f8TeDtQnTT/D0yI5uW1K2gf94Gl8vEk8M8JDIhAG8H63hlSeNXjcSRsoKupBDA9CCKAJq83/AGgPi5N8DfhLrnjSDwzqfjCbTVjZdI0lGaaUM6qWJCttRQS7MQQApr0ivOPj5efEey+FOtXHwnstM1Lx0oj+wWurMFhcF1EhyXVdwQsy7jtyBnNAHw54s/b08M+OP2kvgf4u8P8AxPuvDfwyk07UpPFGj3lwYBbTQQySCO5gGdzsXjRNu7eQAhJFfWP7Lf7V2mftV2vizUdE8La5omhaTepb2GqarAUi1WJlP7yI4wGVkYMgLFQYySC+1fzi+Kv7HerX37V3wo8NfErx99s+I3j+3v8AUtU1bTLCBbWxuI4na0WOEIqyr5sRDkhd4OAFxk/ox+ybpvx28P6L4h0L41TaDqC6VPFa6FqujIsb39uEO6SREwqqPkVR5aNlXyCNpIB79RRRQAUUUUAFFFFABRRRQAUUUUAfljpf/JfvjcO//CTXX/pVc12FZfx20WT4M/tX+JTqCGDQ/GG3UbO8bhDIxy4J6DEhkB9AyE8GtSvFxUWpt9z8P4pozp5jOpJaSSa+SSCiiiuQ+QuwooooC7CiiigLsKKKKBBRRRQO7CiiigLsKKKKAu1sFFFFAXYVx+qf8l8+CP8A2M1r/wClVtXYVifB3RJfjN+1R4Qt9MX7RpHhGb+1b28XlEaNlYDPfMixKP8AgR6A11YWLdRPsfXcLUZ1MyhOK0im381Y/TmiiivbP3EKKKKACiiigAooooAKKKKACiiigDh/jp/yRP4g/wDYvah/6TSV4j/wTp/5InrX/Ywz/wDpNbV7d8dP+SJ/EH/sXtQ/9JpK8R/4J0/8kT1r/sYZ/wD0mtqAPqaiiigAorE8Ya9L4X8M6lq0OnT6rJZwmb7HbkCSUDkhc8ZAyfwr5O1D/goY+10svAoV/wCGS41TIHrlREPfvQB9mUV8PWP7anxR16Rl0jwTp96eirBZXU5H12yc9R/k1Lc/Hz9o29k3Q+Bry0U8BYfDlxtH/fef50AfblFfMXwD+Jnxk8R/ECGy8c+H76y0Ka3kbz5tIa2WOQDcmXIGOhGD619O0AFFFZmva9p3hjSZ9U1W9h0/T7cBpbm4cIiAkAZJ9SQPqRQBp0VmaJ4i0zxNp8d9pN/bajZyfduLWVZEPtkHr7Vp0AFFFFABRRRQA31r80fjh/yfF8Rv+wfaf+ktlX6Xetfmj8cP+T4viN/2D7T/ANJbKveyD/kZUfU+o4Y/5G+H9SWiiiv6KP6tOs8O/Frxd4T08WWl61LDajhYnjjlC+yh1baPYVFH8UfFC69JrP8Aa0n9pvAbYztGjfuyc7QCpUDPoK5fke9GCe9ee8BhHJzdKN3u7LX1PLeV4FylN0I3lu+VXfrodP4X+J3ijwXbTQaPq0lrbytuaJo0kTd3IV1IBPfGM4qKz+I3iOz8QXGuQ6rKmqzxmKS6ZVZipx8o3AhegxgDGOK53+GkIDLg03gcLKUpulG8t3Za+o3luDlKUnRjeWjdlqvPTU6fxF8TPE/izTYrHVtYlu7SIhljKImSBgElVBY+7E1qx/Hbx1HbxQjxBKUiXYu6GInGMfMSmTwf4s+vWuU03w7q2sRySafpt5fRRnDvbQNIF4zyVBxx61VtLO51C8S1tbeW4uJDhYYkLOx9Ao5JrneDy+SdN04NR1tZaX306HK8Dlcouk6UGoXdrL3b7u3S5oXXi3Vbvw5baFNd79Kt5TPFb7FAVjuycgbj95uCcc1W0XWrzw9qlvqWnz/Zr23OY5NqttOCOjAg8E9RUeqaTeaPciDULSeyn2hvKuYmjbB6HawBxVUjOOK7KdOhKm1TiuWV77Wd9/W56FOjhpUnGnFcs7t2Ss7736O/Us6hqVzq2oXF9eSebc3MjSyybQuWY5JwAAOT2q5rHijU9csdOtL658+206PyraPYq+WvHGVAJ+6OuTxWXj3oxV+xpe6+Ve7tpt007aaGnsKN4vlXu7abaW07aaHZWXxk8ZafpI06316dLNU2KCkbOF7AOV3DHbnjtWN4Z8a6z4P1KTUNIvntLuVSkku1X3KSCQQwI6gc4zUdx4T1a18N2+vzWbLpNxIYorjemCw3ZG3O7+FucY4rKPTpXHTw2DnGcacItN2lZLVrdPzOClg8vqRqRpU4NSbUrJWbW6duq8zd07x3rul69d6zaag0WqXYYTXBRGLBiC3BUgZIHQcdqteHfid4p8K6bNp+l6vLaWcrFmiCI3J6lSykqf8AdxXMZA4pOSK2lgcNNNTpxadt0um33dDaeXYOonGdGLTtul026dOnY6G8+IPiG+1631qbU5n1WCMRJcqFVgozgHaAG6nOc5zzmrXib4peKfGFitnq2rSXVqGDeUsccYJByMhFGcH1zXKj5eKPel9RwvNGXso3jtotPTsL+zcGnGXsY3js7LT00NzVPGmta5rVtq17fNLqNsqLFcKioVCklcAADgk9qs+KviR4l8aWcNpq+qvd20Lbki8tEXdjGSEUZOCevqa5rr0NH6VSweGTjJU1eO2i09OxawGFUoSVKN4fDotPTsLRRRXVP4WdtT4Ge1/8Ev8A/kgev/8AYzXH/pLaV9gV8f8A/BL/AP5IHr//AGM1x/6S2lfYFfy7P4mfxhU+NhRRRUEBRRRQAUUV4p+1p8cJPgR8I7vV9PVZPEF/MunaWjLuAncE+YV7hFVm9CwUHrSbsrsDY+LX7Sfw7+CjrB4p8RQ2uosu5NNt42nuSOxKIDsB7F9oPY14rcf8FOPhVDMUj0bxZOo/5aR2VsF/8euAf0riPg3+znYaHa/8JH42hXxN421E/abu41P/AEgQO3JUBsguO7nJyOCB19sit4rWIJDGkSf3UUAfkK/J8fx/hsNWlSoUnNLS97J+mjPpqGSTqQUpz5W+lrnD/wDDz/4Wf9ADxh/4B2v/AMk0f8PP/hZ/0APGH/gHa/8AyTXec0c15v8AxEb/AKhv/Jv+AdP9gf8ATz8Dg/8Ah5/8LP8AoAeMP/AO1/8Akmj/AIef/Cz/AKAHjD/wDtf/AJJrvOaOaP8AiI3/AFDf+Tf8AP7A/wCnn4HB/wDDz/4Wf9ADxh/4B2v/AMk0f8PP/hZ/0APGH/gHa/8AyTXec0c0f8RG/wCob/yb/gB/YH/Tz8Dg/wDh5/8ACz/oAeMP/AO1/wDkmj/h5/8ACz/oAeMP/AO1/wDkmu85o5o/4iN/1Df+Tf8AAD+wP+nn4HB/8PP/AIWf9ADxh/4B2v8A8k0f8PP/AIWf9ADxh/4B2v8A8k13nNHNH/ERv+ob/wAm/wCAH9gf9PPwOD/4ef8Aws/6AHjD/wAA7X/5Joj/AOCnnwskkVW0PxdGGOCzWVrhfc4uSfyrvOabJGJkZHVXRhgqwyDT/wCIjf8AUN/5N/wA/sD/AKefgbPwr/bC+Fvxc1GHTNH8Q/Y9Ym4j07VIjbSyH+6hPyO3+yrE+1e1/wA6+K/ix+zx4W+J2lzEWMGka6oLW+q2cQjkVx037cb1zjg8jsRXa/sR/GjXfGuh6/4F8ZytP4v8ITi2kuJGLPc2+SqszH7zKykFu4KHkkk/e5FxFhs9i/ZpxnHeL/Nd0eHjcBPBtXd0+p9Q0Vwnxp8Y+Ivh/wDC3xD4g8J+Frnxt4hsbfzLPQ7Vtsl05YLj1IUEsQMsQpABJFfnH8Vv27vDXj744/AHxVeav4g+Gv8Awjd5qH/CbeF75riKSzMccMkavGoHnrIRIi/LuPAZVzivrTzD9V6K+e/2WP2mte/aTm8T6lcfDXWvBng+3eJtA1bVl2NqsLBgzbCBgjCn5N64bG7I5+hKACiiigAooooAKKKKACiiigAooooAKKKKACiiigAooooAKKKKAOJ1z4W6V4i+J3hTx3cz3qav4ctL2ztIYnQW7pdCMSGRSpYkeUu3DDGTkHtyvi79mPwf4y+PXhH4uXDahZeLPDcTwxfYpY0t71SkiL9pUoWcoJZNpVlI3kHIwK9gooA8gvP2dbW18W+INd8K+M/FPgL/AISKVbrWNN8PvZG0vbkLta423NtM0MrptVnhaMtsUn5huryX4o+D7bS/2l4NV8WaP49TwYnhGDStJ1rwRca7cXFxPHcM8kV++mu1wSqurRtKNrb5SWZh8v1zRQB8xfCj4Uaj8XPhR4s8PfEW38Rp4Xl8SSX3g2TXryZdfsLNCklrO8zkzpIk3mNGJyZQm1ZARla9O8K/A210Xxra+Ltf8Ta9498SWFrJZabfeITaKNOikIMwgitLeCINJtUNIyNIQoXcFyD6fRQB5d4T+A+n+CfE3i7UdH8Q65aaP4ou7jUb/wANlrZ7AXk6Is1xGzQGdGYpu2ibZuZjs5wMCH9lHw9pvhP4a6RoniPxF4f1D4ewyW2h+ILGW1e+WGSExSxyrNbyQSK67ScxcFFK7cc+4UUAeReCf2afC/g+1+INtPeaz4lXx5tOvtrl2srXTfZhbyEFETYHXJKrhVJxGsaBVFJf2YdMuvhTp3w+1fxj4p8QaHpl5p11YTag9kLm2WykikggDxWqb0zCoYyBnIJ+cHke1UUAeW+KvgPZa348n8a6F4n17wJ4pu7NNPv9Q8PtaONQgRi0SzRXdvPEWQltsiorgMV3FeKzNS/ZZ8Gah8M7HwQkmqW2nwa3B4juL+O5El7f6hHcLcNPcSyK/mNJIuX4HHyrsAUD2WigDidc+FuleIvid4U8d3M96mr+HLS9s7SGJ0Fu6XQjEhkUqWJHlLtwwxk5B7W/if8AD3T/AIr/AA78R+DNWnu7bS9dsJtPuZrJ1WdI5FKsULKyhsHjKke1dXRQB594k+DOi+KLv4fXF1d38beCb9dQ05YZEAlkW2ktwJsody7JWPy7TkDnHFJ/wpnRR8VNf8fG61A6xrWhw+H7iHen2dbeOSR1ZF2bg+ZWySxGAOK9CooA8f0X9mXwvofhn4UaDb3+rvZ/De5S60h5JojJOy28sAFwRGAw2zMfkCcgduCt5+zra2vi3xBrvhXxn4p8Bf8ACRSrdaxpvh97I2l7chdrXG25tpmhldNqs8LRltik/MN1ev0UAeXePPgg/jS3a1tPiB408LWE+mDSbu00m+gmW6gAZQzNdwTuku12BmiZJGyCzMVUrU8Sfs2+G9TsfAEWg3+reBrzwJG9voGoaBJC01rbvB5EkBW6imjkRkCZ3ozZRSCDnPrlFAHlXiT4B2eqeNm8ZaJ4r8ReCvFdxYR6bqOq6EbNm1OCM5iE8NzbTQlkJba6Rq4DsuduAM/Uv2WfBmofDOx8EJJqltp8GtweI7i/juRJe3+oR3C3DT3Esiv5jSSLl+Bx8q7AFA9looA4nXfhZpXiL4neFPHVzcXqav4ctL2ztIInQW7pdCMSGRSpYkeUu3DDGTkHtx+g/s02PhG4vLbwz428XeGvCV3fvqEnhLS7q1SwR5GDzJDK1ubq3jd9zlIZ0ALts2g4r2aigDyP4k/s82nxTm1W01jxr4tTwprEkL6n4Ut7q3+wXYTZmPe8DXEUbiNQ8cM0an5jgF3LerQwpbxJFGgSNFCqqjAAHAAqaigAooooAwNQ8D+HNW8Q6fr99oGmXmvaepSz1W4so5Lq2U5yI5Su5AcnhSOtb9FFABRRRQAUUUUAFFFFABRRRQAUUUUAef8Axj+CfhX46eEn0HxPZtNErGS2u4GCXFrJjG+NsHB9QQQe4NfIOofsG/F7wzcNaeEfiJo97o65EX9spJHKi9lwIpRwPRgPavv2m/j+lRKKlo1c562Ho4hctWCkvNXPz7/4Ys/aH/6Hjwf/AN9Sf/IdH/DFv7Q//Q8eD/8AvqT/AOQ6/Qeio9lT/lX3HH/ZWA/58R/8BX+R+fH/AAxb+0P/ANDx4P8A++pP/kOj/hi39of/AKHjwf8A99Sf/IdfoPRR7Kn/ACr7g/srAf8APiP/AICv8j8+P+GLf2h/+h48H/8AfUn/AMh0f8MW/tD/APQ8eD/++pP/AJDr9B6KPZU/5V9wf2VgP+fEf/AV/kfnx/wxb+0P/wBDx4P/AO+pP/kOuG+LnwV+MnwN8N22veJ/Fuh3VhcXa2KJpKh5RIyO4JElsg24jbvnJHFfqBXyz/wUW/5Inov/AGMMH/pNc0eyp/yr7g/srAf8+I/cv8j5l+EfwV+Mnxy8N3OveGPFuh2thb3bWLpqyhJTIqI5IEds424kXvnIPFdz/wAMW/tD/wDQ8eD/APvqT/5Dr2H/AIJ0/wDJE9a/7GGf/wBJravqaj2VP+VfcH9lYD/nxH7l/kfnx/wxb+0P/wBDx4P/AO+pP/kOj/hi39of/oePB/8A31J/8h1+g9FHsqf8q+4P7KwH/PiP/gK/yPz4/wCGLf2h/wDoePB//fUn/wAh0f8ADFv7Q/8A0PHg/wD76k/+Q6/Qeij2VP8AlX3B/ZWA/wCfEf8AwFf5H58f8MW/tD/9Dx4P/wC+pP8A5Do/4Ys/aH/6Hjwf/wB9Sf8AyHX6D0Ueyp/yr7g/srAf8+I/cv8AI/P+z/YP+MXiScWnir4i6JY6S2BK2jpJLKw7jb5UI592x7V9c/BP4F+F/gL4VOi+GbRlMrCS7vrghri7kAwGdgBwOcKAAMnA5JPomP8AOKdVxio/CrHXRw9HDrlpQUV5KwtFFFWdIUUUUAFFFFABRWP4g8WaL4StVudb1ex0iBuFkvrlIQx9BuIyfYV5Hf8A7ZfwwsdatNOh1a6v1nkEb3lvaMILfJxl2faSB1yobigD3SiqtpdQX9rDcW0sdxbTIskU0bBkdSMhlI4IIOQRVqgDkPHHxW8JfDWOJvEuv2ulGUbo4ZCXldemRGoLEZ7gYrxHxZ+3t4M0lpI9C0rU9flU4WRwtrA49QzZf80Fe0fFD4U6D8XPDp0fxBbyPEr+ZDcW7BJoH/vIxBAyOCCCD6cCuU8Lfsp/DDwn5Tx+GYdSuEBBm1V2ud+TnlGPl+g4UfqcgHzF4y/a68e/F3TdW8L6B4XtorXVreSzeCzglvLvy5FKsoYYBJVsZ2e4x2w/hh8D/j1pmjiy8OprXhjS5bk3DrJqH2AeYUUFmj3Bzwij7p6fWv0N0/TLTSrOO0srWGztYxhIbeMRovOeFAwOauUAYXg9NdTw5ZJ4lNk+uqm25fTnZoHYcbl3KpGRgkY4JOK3aKKACsfR/CeieHWdtK0fT9NLkljZ2qREknJJ2gVsUUAFFFFABRRRQAV598Yvg3o3xo8PxaXrE95a+QzSQTWkxXY5GMsh+Vx06jI5wRk16DRQB+a3ibwv8Qv2RPHEV1ZX3lR3KkQX9sC9rdx5P7uRWABYcEqemQQehr7d+BPxq0342eEf7RtkFrqdsRHf2O7d5LnOCD3VsEj6Edqn+PXw3tvil8MdY0mWBZr6OF7mwb+JLhFJTH15U+zGvhH9ln4kXHw5+L2khpTHpuqyrp97GehVzhGPptcqc+gI70AfpnRRRQAUUUUAN9a/NH44f8nxfEb/ALB9p/6S2Vfpd61+aPxw/wCT4viN/wBg+0/9JbKveyD/AJGVH1PqOGP+Rvh/Ulooor+ij+rQooooAKKKKAPoD4D+Ih4T+FviLVWxsg1G3EhI6IzRK/8A46TVuLwefhr408beLWRRZWcHnaezfdkkn6Af7pyv4ivIdF+IB0j4fa74XFj5o1SWOU3Xm7fL2lDjbtO7O31HWtbxd8Zb7xd4G0jw5NaeV9hZDNdibcbjapVcrtGOuTyckV+e18pxk8VVnBWjUlaWq+G0Xffya+Z+V4nJMfUxlapTjaFWVpar4LRd9/KS76nqnjrwHB8RvjtFa3e/7FBpUdzJHEQrS4dgFyemSRz6A9Oo57x18IbNPAd/rMPhl/CV/YzIot31MXa3KMyrkncdpBPTj8c1y998dru4+IEHie30uOAfYxYzWUkvmJLHkkgttGMkjt27jisLxN408P6pps1to3g610SaZ1eS5N09w4w27CbgAmehx24rPDYDNaMqMLuMYpbNWWuqfvJa+kjLB5ZnVCeHhdxhFRVk00rN8ya5ktV1tLyse02v7P8ApOnTWGkz+F7jVY5oAbnxENSWLypCD92HdyAfUHr/ABVl+DodG8K/Dv4hade6KNTXTLryblvtjJ9rUOQvKj93tH93r3rh774w6V4ghs5/EHg221jWbaIRC/N28SvjoXjUYb3BOOTjArL8G/E+Lw3a6/YXuhw6ppOsENLZJKbcR4JICkAkAZwB2wMH1hZdmdWnL6w5Npxdr2vaV20+bTTyj6GaynOK1GaxTlJpxdua12pXbi+d20vbSK20ujrv+Ed0zUvhn4Oult7iKDUNeMMlq17M8SxNK42hS20ELgbgAT1zya32+HfgLUPHmteDLbRLq3u4bUzpqTXjsI22qQqoTggBgctk5yPQ15sfitHH4d0PR4dIEUOk6n/aEZFyW3DzHcR8rkYDY3EnpnFWrX4zG3+JeoeLxpIY3cBg+x/acbMqi53befu5xt71o8vzK83HmS95x97q2mr666X3Nnleb3qOHPH43G0/tOScb666X3+Z0/w++HOgyeE/D+o3vhy58Uz6tfNbTyW9zJGtgquV3MFx2G47sD3HGfPPirY6RpfjjUbDQ7IWVjaP5IUTtKGYfebLcg54xk4xXu/g2Oa8+F/hSGx0tvEEWZPtLWOstpwtA77iHCODIRk5B9PevCfixo+i6H461C00K4+02CENu8zzQrEZZQ/fB9yfU5rTJ8RVrZlUVWcnbmsr3Wjtqr6O22iubZBiq2Izesq1STtzWV21pK2qvo7Wt7qvuclRRRX6CfqIUUUUAFFFFRP4WRU+Bntf/BL/AP5IHr//AGM1x/6S2lfYFfH/APwS/wD+SB6//wBjNcf+ktpX2BX8uz+Jn8YVPjYUUUVBAUUUUAN718Yft/Mbr4ifAPTJPmtbrXZTKh5BxNZqP0dvzr7PFfGH7e3/ACVz9nb/ALDk3/pRYVwY5tYSq1/K/wAjah/Fj6o9OpvLZ7Uveuue1g8P6bYBLBNQ1G8XzMTIXAGM4A/z3r+UcHl8sbKc3LlhDVvV7uySS3bZ+k18SqCStdvY5HHy4pB930rrbRVvtf0tLrRUsSxYOvlFFlGOPlI7fj1rWm02G6j1lbzSreytrfd5FxHF5bcZwc9+3TivbocNyxEJzhV2bSumtkpO99tNNTjnmSptKUd9d13tp3PPenPWjr1r0BdKlHh/S5dO0iyvZJI8zNMik9sHJIz3rP03yotD1m/l0+za5hmACPEGVOQCoHYcnoacuG5U5xhUqWTi5Xs7WUeZ2fWyF/aSkm4x2dt1fe23Q49u3OKPWurmtbTxB4anvorOKzvLZ1VlhG1HBI7duv6VNrjWfhH7PZRafbXc3liSWW5TdknIwPTpXLLInCDrzqpUrJqVnrd2Sta97p3Nfr3M1BQfPdq2nSz3+447ryDxRzu61NfXCXV1JLDCttGxyI1OQPpXX6Hp0cnhuOewsLXUr/efOW4wSBk4AyfTFcGAy15hXnSpz0im7pNtpPot22b4jE/V4Kclvp6er2OK+hxRXWaNpdpe3mq391Z/Z4bNdxs8nG7B4PtwePeqK6xbapPDA+l2sBaZMPCu0gbhkN/eyK6ZZQqdOM6tVJzb5VZ6pO19tNTNYxyk1GDdrX20ur/MwfvdRR39q73xto9k2nzS2dtFBJZyqkoiUDKsoIJA9yP1qX+xrGz8M3cD20RvoLUTPIygsGbcQM9RjFenLhavHEVKDmrRjzX1s/Jeej+45lmcHTjU5Xq7W7ba/ivvPPq8i/Zzbyf2+PiZDGNkbeG0kZR0Lf6Ac/8Ajx/OvXa8h/Z3/wCUgHxK/wCxZT+WnV7Xh9pmlRf3H+cTnzz/AHaPqvyPqj4zaf451L4YeIbb4banYaN44kt/+JXe6pD5tvHIGUncpBGSoYAkMASCQQMV+XXx4/ZLOjftCfAHQvil4/1zxr448eXd5DruupdGP7JhYltI7MEfIscsjsMjBIHyqPlr9farTWNtcXEM0tvHLNCSYpHQFkz12k9Pwr+hD4Y8G/ZZ+GPxo+Fdx4n0f4mfES2+IXhqGSJPDl9LCf7RMfzFzcORnPKjBaQ5BO4Dg/QdFFABRRRQAUUUUAFFFFABRRRQAUUUUAFFFFABRRRQAUUUUAFFFFABRRRQAUUUUAFFFFABRRRQAUUUUAFFFFABRRRQAUUUlAC0UlLQAUUUUAFFFFABRRRQAUUUUAFFFFABRRRQAUUUUAFFFFABRRSUALRSUUALRRRQAUUUUAFFFFABRRRQAUUUUAFfLP8AwUW/5Inov/Ywwf8ApNc19TV8s/8ABRb/AJInov8A2MMH/pNc0AH/AATp/wCSJ61/2MM//pNbV9TV8s/8E6f+SJ61/wBjDP8A+k1tX1NQAUUUUAFFFFABRRRQAUUUUAFFcJ46+NXgj4b711/xFZ2dyg5s4382456fukywz6kY96+f/GX/AAUA0y1kaLwt4auL8AkfatTlEK8HqI13Eg+7KenFAH13RXGfCn4lWPxa8F2niHT7a5sklJSS3uk2tHIAMgHoy8ghh1BHQ5A7OgDzT46fE7V/hL4PbXNM8NP4hij3C4cXAiW0HG13G0llyecY6dRnNfJU/wAdvjr8b5JLfwxaXlnZOdhGgWhiRM8DdctkoeDzvUdfTj7+ZQykMAQRg+9fPX7UH7Vmj/s56da6Rp9jHrPi28iDWWlIdsUMf3RJLt5C8EKo5bBHAGacU5OyE5KKuzxnw5+w/wCOfF95/aPjPxBb6ZJMd0peRr67J/2jkL6c7z9PX2zwd+xX8OPDISXULW78R3ICEtqE5WMOOSVSPaME/wALbuOPXPwt4k/aK+Nvju4kub/x5eaFHJnbZ6MfsqxKewMeG4z1LE+9YH/Cd/FP/ornjD/wb3X/AMer3qeQ5jUipRpfe0vzPn6mf5dTk4yqr5Jv8j9e9J0my0LT4LHT7SCxsoF2RW9tGI40HoFHAq7X47/8J38U/wDornjD/wAG91/8eo/4Tv4p/wDRXPGH/g3uv/j1X/q7mX/Pv8V/mZ/6yZX/AM/fwf8AkfsRRX47/wDCd/FP/ornjD/wb3X/AMeo/wCE7+Kf/RXPGH/g3uv/AI9R/q7mX/Pv8V/mH+smV/8AP38H/kfsRRX47/8ACd/FP/ornjD/AMG91/8AHqP+E7+Kf/RXPGH/AIN7r/49R/q7mX/Pv8V/mH+smV/8/fwf+R+xFFfjv/wnfxT/AOiueMP/AAb3X/x6j/hO/in/ANFc8Yf+De6/+PUf6u5l/wA+/wAV/mH+smV/8/fwf+R+xFFfjv8A8J38U/8AornjD/wb3X/x6j/hO/in/wBFc8Yf+De6/wDj1H+ruZf8+/xX+Yf6yZX/AM/fwf8AkfsRRX47/wDCd/FP/ornjD/wb3X/AMeo/wCE7+Kf/RXPGH/g3uv/AI9R/q7mX/Pv8V/mH+smV/8AP38H/kfsPzSY/CvyW8O/tCfG3wPPHcaf8QL7WljxutdYP2pZVHY+buPPqGB96+4v2Wf2uNN/aCt7jR9StF0HxrYx+ZcaeGPlXCA4MkOTnAOMqeRkcsOa8vFYDE4JpV4NX+77z1MJmGFxybw81K33/cfRVFZk2vaZba1baRPqNrDq13E89vYNOonmjQqHdIydzKpZckDA3DPWvFfgB+1dp3xsHxOkv9F/4Q6z8CazNpF7e6jfI0L+UX3ylyqiMDZk54GetcJ6J77UL28UjB2iRmHIZlBIplpdQ3trFcW8sdxbzIHjmjYMjqRkMCOCCOcivNv+GmvhmusT6XJ4stre9hma3kSeGaNVdW2kb2QL175xQB6lRUUMyTxJJGwdHUMrDoQehqWgAooooAb61+aPxw/5Pi+I3/YPtP8A0lsq/S71r80fjf8A8nxfEb/sH2n/AKS2Ve9kH/Iyo+p9Rwx/yN8P6ktFFFf0Uf1aJ74pGBxwcGl6jrV3Q72303VILm8s11KCM7jau5VX4ONxHOAcEjuBjjNZ1JOEHKKu+xjVk4wcoq7XTv5alH60feznpXovxk1CTUpfC95JFFE82iwuY4UCIuWc4AHQDoBWt8M73WdQ1RJdV1CO90FLOQS6RDPHK00Yj2rGlrGSQc4Odq4wcn18J5pKOEWKcF10v26LTV/cfOSziSwKxrglvpza3T2WmrdvI8k/iJxn0oBLZBXA+tPkx5jYG0Z4B7V6h8K9cg/sfXtKg02CGb+xryW4vid0srAfKoJHyqAfujqRkntXdjMXLC0PbRhzfO39fI9LMMdLBYf28Ic1rdbWXf8A4ZHlvpgcUnO3pXR+BfDsOu6s8t8Wj0exj+03sw7Rr/Dn+8x4Hv8ASur+MmsnxBpXhDUTBHb/AGizmZYYwAEUSkIox2VQB+FZ1Mco4qGGjG99320bS872MamZqOMp4SMb827vs7NpebaT7W07nmVHPFdt8K7MW2p6h4glh8y20O1e65HBlI2xL9dxz/wGtD4gaUuua34b1zb5dt4hhhMpXjEysElxx1zipnmMIYr6u1pbfzte1vTUipm0KeN+quOlvi/vWvy2721POMjccde9Lwv416bdfDnQJPHl34Os7nUJL/8AeLBeyOgh8wIXEbJt3EYG0sGHzdBjrkf8Iromm+AtP17UHvp7y6nmt1s4JERcoQA+9kO0AZyMEksMYwamOaUZKPKneVrK2rum0/TR/qKGdYeooqMZXlaytq1JNp+js99upxOakt7S4vFk8mGSXy0Mj+WhO1R1Jx0A7npUffjpW7pvihdL8L6ro0dqon1B4y14r4YRocmPG3kE9eR2616NVzhG9KN3dfdfV/JHq13UhFOjC7uvuvq/ktbGDtHXvS9sGvT/AIV+INS1TXJjq1083he0spPt9u6gWyRCMhFEYG0EsBjAyeTzzXC6Pr+raW0ltpF1cWhuZF/49CVlc9FXcPmI56ZwTg4zXFHFVZTqU+RXjZ76a3620ate1up58cdXlOrS5FzQSfxO2t9L8ujSV7W6oyeR0pRjtXc/GAxr4ktI5PLbVY7GBdSeMABrnblzxwTyuT7Vwp+8K68JX+s0Y1mrcyuduBxH1zDwr2tzK/8AXl2HUUUV0z+FnZU+Bntf/BL/AP5IHr//AGM1x/6S2lfYFfH/APwS/wD+SB6//wBjNcf+ktpX2BX8uz+Jn8YVPjYUUUVBAUUUUAJXxf8At7f8ld/Z3/7Dk3/pRYV9oV8X/t7f8ld/Z3/7Dk3/AKUWFcGP/wB1q/4X+RvQ/ix9Uemc7unH1rrI9YsNY0+zS8vJtNvbRdsdxGjMGHT+HnOBXKcjOaMHr1r+UMFmFTAymopSjJWad7Ozutno0+qaP0qth410uZ2a2aO4uvE2n/2tobC7adLNWEtw8bDJKgZwecnH61zWvaxNqGoXP+lyzWzSlkVmbaFycYU9OKzPejn0rsxmeYrGwdOVkm7u1+iStq9VYxo4GnRaa1sra273/U666utI1fQtLt5tU+yTWsZUr9neTk49PpTNKvNLh0XUtMm1Dy1mkUpP5DnKjBztHTp3Ncpz1o69K2/t+p7RVXRjzcvK372qty2fvW26oj6ircqm7Xv00d79vzOlvNWsNN0GTTdNmkummcPLcMhQcY4UHnt/OrGpX+j+KEt7m7vW067RQjr5LSBsemPqa5I9qAuFArN57WkpU504uDSXLZ2STura3vd9yvqMFaSk1K7d9L679LfgT3wt1unW1Z3twcK0gAJ46/nW1oa6Xb/Z7o6vNYXCn97GsLNnnorL0BHrmue4pOV9683C454Wu68aafVJ3SWvSzvp6nRUoe0hyczX3a/ejtE8ZWVxrWoiaJ1sLyNYi2PmGBjcR+J/SsprfRtNmhmg1KS6dZkYKISiqoYEk568elYGOc5xQuecivTqZ7Wrq9anGUk202ndXd3az2v6nPDAwh/Dk0rJNd7adTvIPFenDxPqTyy7tOuo05MbY3Ko7Yz69qpp4mt7hfETzy7Xu1CQLtJyAGAHA44x1rkPfNHcV0S4mxslZpWvJ7PeSaa9Fdtepn/ZtFbX2S+63l1sri15D+zv/wApAPiV/wBiyn8tOr16vIf2d/8AlIB8Sv8AsWU/lp1fReH2uZ1H/cf5xOLPP92j6r8j7gpaSlr+hT4YKKKKACiiigAooooAKKKKACiiigAooooAKKKKACiiigAooooAKKKKACiiigAooooAKKKKACiiigAooooAKKKKACiiigBnbpR1FRXE0dtE8szrFHGCzyOQFCgZJJPQV+Xn7ZH7a+o/EvVL/wAIeDb17LwXC5hlurclZdVI4LFuohz0UfeHLdQq51KkKUXObskduDwWIzCvHD4aDlOWyR9kfFL9uD4U/C66uLGXWpPEGrQZV7PQ4xPtb0MpIjBzwRuJGORXiGrf8FVNHhP/ABLvh9dXa563erJAe/8Adif2/OvzlkkaQ/McD0pnH+RXzVTO0nalHTzP27A+F05U1LG1+WXZK9vmfob/AMPXU/6Jin/hRf8A3LR/w9cT/omKf+FF/wDctfnlxRxXP/bc/wCQ9X/iFuE/6CJfcj9Df+Hrif8ARMU/8KL/AO5aP+Hrif8ARMU/8KL/AO5a/PLijij+26n8gf8AELcJ/wBBD+5H6G/8PXE/6Jin/hRf/ctH/D1xP+iYp/4UX/3LX55cUcUf23U/kD/iFuE/6CH9yP0N/wCHrif9ExT/AMKL/wC5aP8Ah64n/RMU/wDCi/8AuWvzy4o4o/tup/IH/ELcJ/0EP7kfob/w9cT/AKJin/hRf/ctH/D1xP8AomKf+FF/9y1+eXFHFH9t1P5A/wCIW4T/AKCJfcj9Df8Ah64n/RMU/wDCi/8AuWj/AIeuJ/0TFP8Awov/ALlr88uKOKP7bqfyB/xC3Cf9BD+5H6G/8PXE/wCiYp/4UX/3LR/w9cT/AKJin/hRf/ctfnlxRxR/bdT+QP8AiFuE/wCgh/cj9Df+Hrif9ExT/wAKL/7lo/4eup/0TFP/AAov/uWvzy4o4o/tuf8AIH/ELcJ/0EP7kfo5pf8AwVV0mY/8TD4eXVouetrq6TnH/Aokr2z4Y/t0fCj4nXlvYpq83hvVJztS11yIQBm9BKC0fXoCwJ9K/HfH5fSnxymM/KePSuinnavacdPI8vHeF0o03LB17y7NWv8AM/oIDA4x0pex4r8r/wBj/wDbW1T4WapYeFfF17Jf+CZXESzTkvLpeeAyHqYs9U7Dle4b9Sba5ivLeOaCVZ4ZVDpJGwZXUjIII4II719LTqQrQU4O6Z+IY3BYjL68sNiYuMlumWqKKK0OIKKKKACiiigAooooAKKKKACvln/got/yRPRf+xhg/wDSa5r6mr5Z/wCCi3/JE9F/7GGD/wBJrmgA/wCCdP8AyRPWv+xhn/8ASa2r6mr5Z/4J0/8AJE9a/wCxhn/9JravqagAooooAKK57xZ468O+A7MXXiHWrPR4WBKfaplRpMdQi9WPPRQTXz148/b08L6P5kHhfSrvxDN8wW4uP9Ft89mAILsO+Cq/X0APqaivnb9m39pTWvjDdXVjrvhqW3dXbytU0u1lNkuAD5crEtsfHIOcHjocZ+iaAMfxTJrEXh++k0BLWXWFjLWsd7u8lnH8LbSDyMjr1xXw94k1D9o74ta3e6LJZatp0UUskE1vYoLGzTPLIZsgSLtxgF2yCMZ3c/fNFAHxV4G/YBvLiSK48Y+I47dN257PSUMjspHQzOAFbPojDjrzX0J4H/Zr+HfgFYmsPDdtd3iKB9s1IfaZSR/EN+VRv9wLXqNFABRRRQA0YFfjj4w8Wz/FP4veMvGV65me61CSO1DHPlQqdsaj6RhF/P1r9jsV+I3w7/5As/8A18N/6CtfTcOUo1MwjzK9k38z5biSrOll0uR2u0vkdRRRRX7OfiYUUUUAFFFFABRRRSuh2fYKKKKOZdx8r7BRRRTJCiiigAqHRfFlz8LfiV4T8b6fI0M+nX8fn7DjzYujofZo96n2apq5f4h/8gWH/r4X/wBBavBz6nGpl9TmWyv8z6DIakqeYU+V7u3yZ9Y/8FIz8Jo/iD4UlnuvG8Hx/WzjHhceBxI10UMsoh3Bv3e0ymX/AFZEp56jAr4X8ETa0194wT4/y+Nrb4XSeMbr/hKj4SS38s6/lfMF4U4CZ6BQRnd5fINfu5ceG9JutetNbn0qzn1mzikgttSkt0a4gjcguiSEblVtq5AODtGeleK/AD9kzT/gv/wtKHVNaXxtp3j3WptXu7DUtORYYxKXLxMpZxKDvwSQAcdK/ED91PQvhLe+DtN+Cvhe78GSP/wgtto0MmkySGYt9hWIGM/vv3n3APvc1+ZGmQz+JfHFrGoae4vb9R6l2aT+ua/Sz45agvg/4G+Km0+1EUUGltaQW9vHhY1cCJQqgcBQw6cACvg/9lfwy3iT48eGIWUhbOc3z54x5Slx/wCPBR+NAH6axxrDGqINqKAqqOwFSUUUAFFFFADTX5s/tGWL6D+214jlnBRda0q2lt9wxuCwRIcevNu/5Gv0lr5X/bk/Z91b4kaNpXjbwhC0/i/w0GItY1zJeW2dxRR/EyHJC/xB3HJIB78vxX1PF067V1Fp/I9TK8YsBjqWJauoyTfp1Pn5c96Pu9elcf4R+JWleKYFhkmXTtUX5JbK4Oxgw4O3PXn8fUV2G3AweRX9GYbGUMVTVSlJNM/rHC47D4ykq1CacWA+YVLZR27TqLmSWGDnc8MYkfocYUsoPOO4/pUVJ81dEnGSspWOmcoyi4qVjs/HGv6J4gsdIFnPfifTrKKyCXFqiLLsOSxKykrwem09OtJoGseGvDeuWus276tPJakTRWUkMSqZAMgNMHyVz6Rgkdq44fKtIFxXlxwNJUfYc75de2qe62/4PmeLHLaMaH1b2r5de2qe62/Faq+5st401lbi6NvqV3ZR3ErzPDazukeWOWwA2K2vAmvaJ4aj1CW8uNQa4vLGaxaOC0jZI9/AYM0qlsAA4wOuM9643nsKOfWtK2DoVabpr3U97W1sb18Bhq1J0IvlTte1ru3fRm5Z+LLvw7HfWOk3Cy6bdtGZVvbGF/N2cqWRt+MHOME+tavjLx9/wk3hzQtOSCGJ7KBknYWcMYLbyw8squVHqowCex61x3PGKMHBzTeDw0qkarS5k730u3a12N4DByqwryS54u99Lt2td99DsdJ8dr4e8CzaPp0QN9e3QmvJLm3iliaJBhEUOCD82GyQMHpWppfxATXtA0vRNThH2u11SG4spLW3iiiRS43oyoFAzktkA5PWvOu2DSxyNCyvGzI6kMrqcFSOhB9a56uXYWpeVvebvfrf17W0t2OWtlOCqqU/tuXNzdb+va2lux7F4y8UaH4S+LWsa5BDeSapbsyx2rBfI80pt8zzN24LtJbbt+93x04PUPFNpfeCtF0VkmFxZ3U00z4Xayvjoc9fqAK528urjULiSe6mknnkOXlmcszH1JPJNRehxzUYXLqNGMOaV5RS1v2TS+Wr8yMHlVDDwpuc3KcUle/ZNJemr8y3rAsDqE39mfaPsXHlfa9vm9BnO3jOc9O2Kqc0be44oGe9ezT5YxUea9j3afLTioc97d3qd9qXibw7ceF7HQrG51PTbKPEt2FsI5Gupv77v54yB2XHHuelTwH4k0LwqdQu5vtg1fBj0+6S1jlS3B6yFGlHz46ckD3rjO3IxSbcdK8r+z6fspUXUdpO7273fTW/nfTQ8b+y6PsZ0HVfLJ3e3e71trfZ3vppsX9X+xyT+Za313es5Z5ZLu3ETbic54kfdnnJJFUOntR81Or06fLCChzX+79LHs0eWnBQcr/d+ll+A37p5PFRXFylnbz3EzbIYUaR29ABkmluLiGzjaWeVIYl6vIwVR9Sa4a4uNX+NviK38AeALdtTvL5gt5fKD5FvDkbmZuyDu3foMkgV5mZ5nQy+hKpUlrbRdWzxs4zjDZXhpVKsle2i6t9ND6z/wCCZumz2P7PeozyoVjvPEFzPCSPvKIbePI/4FGw/CvreuP+Evw6sPhN8OdA8JaaxkttLthCZSMGWQktJIR2LOzNjtursK/nNu7ufydJ8zbCiiikSFFFFACV8X/t7f8AJXf2d/8AsOTf+lFhX2hXxf8At7f8ld/Z3/7Dk3/pRYVwY/8A3Wr/AIX+RvQ/ix9UenUUUV/HUt2fqy2Cge/SilVSzBVBZicADqaI76Aze/4RqKa6tZYZW/syWPznncjMYX7wJAxkHjp3FVrbSrbUbO9e0Mn2mBt6ROwO+LoTwPvDqa27eSGwtl8Nzvte4XdNNu4jlbBVevQYAP1qjo9vL4bNzqdyu2W3ZoYIm48yQjB+qgV9/PB4fnguRcjv7R/yOyul2tuvPQ+djWqcsve105fNX0+/r5ambrGnRaSttDuZrwrunXI2oTyFxjqB15rOrd1zTmv76G8tAZItRO5FZuVf+JST3zWHJC1vI8LjEkbFSM5wQcGvl8yoexxEuWNoJ2i1s1ZWd+73PUw1RTgk3eXX9fuehpX0FhazW8QczBYt0skLglmPO3kkKBwM4J68UXWnW7aMmoW3mxjzvJeKUhjnGQQwA4x7VW0nS59Zvo7WEfM3JY9AvcmtPX1mjhjtYbW4h062OFkliZd7HqxyO/Yeld9OHtsPVxEqSUNo2XXTrvZLc55S9nUhTU/e6+n/AAXsRaTptjq10lkn2iOaRDtmYjbuC55XHA4P8VY7fKxFdPDpN3oem+dFbTTahdJgNHGzLAh68gfeI/KuXdSjFSpVwcEEYINYZjQdCjSjUhabu3ZWVnay82tWzTDVFUqScZXj+vV+gtFFFfPnpBXkP7O//KQD4lf9iyn8tOr16vIf2d/+UgHxK/7FlP5adX6f4e/8jOp/gf5xPm88/wB2Xr+h9wUtJS1/Qx8MFFFFABRRRQAUUUUAFFFFABRRRQAUUUUAFFFFABRRRQAUUUUAFFFFABRRRQAUUUUAFFFFABRRRQAUUUUAFFFFABRRRQB8q/8ABQ74uXHw5+CqaJp0/wBn1LxRM1iXU4ZbVV3TkfXKIfaQ1+TrSeZJubpX25/wVO1hpvih4T0vJ222iG5A7fvZ5F/9oivjbwz4Z1Txlrtjomh2E2qateyeVb2luu53br+AABJJ4ABJwBXyec1JOUaK9T+g/DLBUaWHxGZVLXTtd9EldmSxyxxwKXnOa+rrD/gmr8W7zTI7ma68NafK67jZXF/IZVP90lImTP0Yj3rybR/2afHGqfGiL4W3Npa6R4okDPi+m/cbBGZA/mRh8gqONoPJwcYOPDlg68Lc0Gr7H6xQ4jynE+0dLEKXInKVuiW79F3R5V9eaOe/FfVuuf8ABNX4uaRplxc29x4c1eWJdws7G+lE0nsvmRIufqwrzn4H/so+Nvj3ceIrfRJNO0q40KWOC9h1qSWF1kYuNgVY3OVMbAhsY498DwWIjJQcHd7EU+Jsoq0J4mGIThC3M+13ZeerPF8+1L2wK+jPit+wv4/+DngLU/F2t6r4buNMsPL82Kxu53mbe6xjaGhUHlh36ZrZ8Jf8E6fib4w8MaRrtpq3he3tNUtIruGO5vJxIqSIHUMFgI3AEZwSPc1X1HEc3Jya7mb4qyaNBYh4hcjbjfXdJNr7mj5Z+oo+gr1z41fsu+P/AIBrDc+JdOhm0uVtiapp0vnWxfn5CSAyHjjcozzjODiP4I/sy+PP2gZLmTwxYQx6bbP5U+qahKYbZZMA7MgMzNgg4VTjIzjIrH6vV9p7LlfN2PR/tnLvqn1328fZfzXVv+H8tzycDcaXjHJya96+NX7F/wAQPgX4T/4STXZ9F1DSVkSKSbS7p3MZY4XcskaE5P8Adz715L4D8B678TPFNj4d8N6dJqer3jERW8ZC8AZZmYkBVABJJIAqZ0alOfs5xafY0wubYLGYZ4uhUTpq95X0Vt79reZz5xt4pP4cd6+nfGX/AAT1+KPgrwhqPiC4ufD99DYW7XU1pZXkrT7EUs2A0KqSADwG5xxmvmP0NFWhUoNKpG1wy/NsFmkZTwdVTUdHboNooorA9a6CiiigLoKKKKAuheR9KFHfrXrv7Nvw78AfErxdqGn/ABB8W/8ACI6ZBYNPb3H2qG286YOgCeZKrL90sduMnHHQ1h+GPgr4l+JF54qbwTp7eINM0AvJcXRuIYStuC+yTEjruysZOFz/ACrpVCcoqUVe99t9PI8eWa4WnWqUasuX2ai25aR97azejOAjcxsGFfqv/wAE6Pi9P8QPhBc+G9Sn+0X/AIWlS2iZmyzWcgJhB/3SsiD0VVFflNX2v/wS01OSP4veJrAE+VPoDzsM8ZjuYVH6SGvfyWrLndLpa5+Q+KGApyw9HHxXvX5X5pq6+6x+nFFFFfWn87BRRRQAUUUUAFFFFABRRRQAV8s/8FFv+SJ6L/2MMH/pNc19Rs4jUsxCqBkk8AV8Yft9fFDwn4k+Hul+G9J1201PV7fWYbuWCzYyqkYguEJLqCmQzKNuc89KAOs/4J0/8kT1r/sYZ/8A0mtq+pq/NH9mD9pLXvhLpqeG9P0GDXNOvNTe7nhjSQ3jloo0KxEHHAjB5U9/w/RzRtUTXNLtb+KC7tEnQOIL23aCaP8A2XRgCpH+cigDSr5W/aS1r47afrosfC0Msvh67JEF14dsma4ABztmbLtGw4G5dobH1A+qaKAPg/wx+xH488a30mpeNdci0eSZi0rTSm/vHY85bDbeSTzvJ68ev0L4D/ZF+G/gdlmbSW8QXituE+tMJwPlxgRgCPHU8qTk9eBj2uigCG3t4rWFIYY0hiQbVjjUKqj0AHSpqKKACiiigAooooAKKKKAGmvxG+Hn/IFm/wCvhv8A0Fa/bk96/Eb4ef8AIFm/6+G/9BWvrOGf9/Xoz5Din/kXv1R1FFFFfsJ+MhRRRQB6R+zf/wAly8G/9fw/9ANa3jpQ/wC1PfKwBU+JowVPQ/v1rjvhL4utPAfxG0DxBfxTTWdhc+dJHbqrSMoBGFDEDPPcivRPGnj34Vax4wm8YaVB4wHiB9Th1Ew3a2otOJleRcKS/wB0NjnrjJr5zFKpDHOag2nDluu9+p9FhZU5YNRc0nGfNZ9rLY9X+LXx88TeF/2i5/CsrWup+EZJrS2l0e6tInUpLFHv+bbuzl2IySOemOKn0/4T+GPhn8Svix4li0u3vLXwvYxX2mafcDfFFJLC0hJB7Ky4HoDxyBXD+JvjV8H9c+JUvj+TQvFWp66rRSxafdtbxWXmRoqox2sX42A8lhntjiua8F/tN3Nj8QvFWs+JdLXV9E8Up9n1LTomwViAKIIyeu1CVwSM56g818/TwWJlRSo0nC0UpLbmd1frva+vnY96pjMOqzdaopXk3F78qs7dNr208jNuv2ivFnj+80/TvFV1p97Y/wBp21wk8tnFE9kFlBPluoXC44O7PHevoH4p6h8S/HV94ok+HXjvw5rvhgWwH9i6bPbT3YiaMLID+6OMneR+8z6c8V86a5rPwcsYQdC8O+JtSnku4pJF1m8jhSKBZA0kcfkkkllBTLZIznORXW+DvjN8Nvg+2r6x4F0bxJc+I722a1iXXJYPstsrEMdvlHcwBVfvckL1GSa68ThvaeznhqDTV7RcVbVrV66bbnJhsSo89PE17p2u03fRPRaa77Hz4QQcEYNFKzF2LMcsTkmkr7dbHxb30CiiimIK5f4h/wDIFh/6+F/9Bauorl/iH/yBYf8Ar4X/ANBavFzr/kX1fQ9zI/8AkY0vU/buiiivww/eQqqbO3+2LdGGM3KoYxNtG8KSCV3dcEqOPYV5V4q/al8AeCfGl94Y1u/urK8s9oluPszSwAsgbGU3NkZAPy9a9L8O+IbDxZodlrGlXH2nTr2ITQTbGTeh6HDAEfiKANSiiigAooooAKSlooA8V+K37Inwv+MN5LqGteH/ALJrEpy+p6XIbadz3L4+Vz/tOpPHWvKv+HX/AMLP+g/4w/8AA21/+Rq+v6KpSa2ZSlJbM+P/APh2B8LP+g/4w/8AAy1/+RqP+HYHws/6D/jD/wADLX/5Gr7Aop88u4/aT7nx/wD8OwPhZ/0H/GH/AIGWv/yNR/w7A+Fn/Qf8Yf8AgZa//I1fYFFHPLuHtJ9z4/8A+HYHws/6D/jD/wADLX/5Go/4dgfCz/oP+MP/AAMtf/kavsCijnl3D2k+58f/APDsD4Wf9B/xh/4GWv8A8jUf8OwPhZ/0H/GH/gZa/wDyNX2BRRzy7h7Sfc/L39q/9ljwh+zv/wAIv/wj11q2pf2x9q8/+2JIZdnleTt2bIkxnzWznPQdO/0F/wAOwPhZ/wBB/wAYf+Blr/8AI1YP/BS3p8Of+4l/7a19vUc8u4e0n3Pj/wD4dgfCz/oP+MP/AAMtf/kaj/h2B8LP+g/4w/8AAy1/+Rq+wKKOeXcPaT7nx/8A8OwPhZ/0H/GH/gZa/wDyNR/w7A+Fn/Qf8Yf+Blr/API1fYFFHPLuHtJ9z4//AOHYHws/6D/jD/wMtf8A5Go/4dgfCz/oP+MP/Ay1/wDkavsCijnl3D2k+58f/wDDsD4Wf9B/xh/4GWv/AMjUf8OwPhZ/0H/GH/gZa/8AyNX2BRRzy7h7Sfc+SNP/AOCZvwos7qOWbU/FOoRqebe4voAjfXZArfkRX0L8OPhP4Q+Euk/2b4R0C00S1bBkMKlpZiOhkkYl3IyfvE4rsqKlyb3YnJy3YUUUUiQooooAKKKKAEzXxf8At8Ax/FT9nydhiGPXZt79h+/sT/IH8q+zxXzn+3J8IdU+KHwjh1Dw9E8viTwxdjVbSOIZklRQRIiD+9ja4HUmMAda5cTT9tQnTX2k196NKcuSal2LdJ0rzv4L/GbR/jB4YguraeOHWIowL7Ti2JIZBwSB3QnkN74PIIr0Wv5BxeFr4SvKjWjZx0aP1KlVjUgpxd0wooorj5X2N7oKKKKr3haBRRRStINAoooo961g0Ciiih8z3DQKKKKXK+w7oT0ryP8AZ2BH7f3xJ7j/AIRlOf8AwX13Hj/4haH8M/D1xrGu3iW0Eany4sjzJ3xwka/xMf06nA5rD/YN8EazrN94x+MHiG2a1ufFU3k6bC4IZbVWyWH+wSI1X1ERPQg1+veH2BrrE1MXKPu8tr922np6HyueVoOnGnfW9z7Eooor92PjAooooAKKKKACiiigAooooAKKKKACiiigAooooAKKKKACiiigAooooAKKKKACiiigAooooAKKKKACiiigAooooAKKKKAPy8/4Kj/8l20L/sWbf/0ruqv/APBMzSLKPVviN4ne3Fzqmk6ZDHaoeu2TzXfHcEmFBkevvWf/AMFRv+S7aF/2LNv/AOld1XjH7L37RV9+zn8QG1lLRtT0a+i+y6nYq213jzlXjJ43oeRnggsvGdw+XxtSFLHwnPZI/deF8HiMw4SxeHwyvNz0W17crav5pNHc/CH4et+1Z4lvvFHir41W/hXxlJqQhsLS8KyXMhbDJ9nUzxsqhm2qiLgYwPSvWPh34P8AEHgH/goL4X0LxL4tn8b6hZ6SyLq1xbiB2i+yy7UYb3LEc5ZmJYnJ5qrpOtfsjn4jad8RbTxRr3hrVoLtdT/sSOynNus4bfggQOAN38KSbewwKwrf9qDwJrX7clh8Spry70rwlb2b2rXV3aOzlhbugYRx722sSMcZ55ArKPsqfI5SXNzLVSvdd3roelUeYY2WIhRoTjS9jNKLppcsrJcsWleV/XU+hfDvwQ1P4PftLeNvjB4n8Y6Tong29Ez/AGYXLhpVcAKJw6qg2kbhtLEnAFcl+x14m0L4ha1+0brpeSx8O6reGdplTEiW7rcFnxtPzbSWxg8noa+H/wBojxbpPjv42eMfEGiXP23SdQ1Bp7a4Mbx+YpAwdrgMOncA17l+w78bPh78MfDfxE0bx7rkuhwa7HBDC0VpNOzLslR9pjjfaQHH3hjkdeaKeMpyxKgklFNu7e7s+vYWN4bxVHJZ4qo5TrTjTXLGNnGKknayu211b7Hnvxy8HfATQfCUFx8LvHGveJNfa7VZbTU7d441gKOWcE2sfzBgg+93PHce4ftvD/jF/wCBI/6dIf8A0kjryf4reB/2atI8A6pdeA/iJ4l1vxXGI/sVhf2zrDKTIofcTaRjhCx+8OQOvQ+3eKfih+zp8avgv8PPDfjXx3rGi3vh+xgDw6ZYT7xKIURlZjbSKwBX+E/iahJS9rByjFyStZ6bnVUlOm8DiYUq9SNKcubng+bWOmiW2unzK/7OniC/+J/7Evxa0XxXdTarY6Lb3H2Ca7fe8QS3EsaBm7I6qV9M46YFXvjNq1z8Kf8Agnx8PLLwtLJpkevLZrfz2rlHcTQyTzDcDn5nGDzyuV6cV578XP2l/h14P+Ct58Jvgvp94NM1A41HW7yMoZ1YL5hG7Du7hQpLKoCjCjGMWvgn+018N/FHwNj+EPxlt7qLS7QFbHWbeJ5dihi0edgZ0kQsQpVWUqMMOobVVqdvYc65uW3N0vfa/wCpxVMsxrl/aaw0vY+3U/ZW15Urc3L3v0Pke31zUrbSbnS4NRvItLumWSexjndYJmU5VnQHaxHYkcV6z+yH8aNL+BPxltPEGuW0k2kXFvJYXMkKb5LdZCpEoX+LBUZA52lsZOAd74w6R+zj4Z+Ht5a/DvW9e8W+LLqeIwX2opLElrGGBkBBiiU7lyPusc9xXD/ACT4XP4sv7b4rJerodxZtHbXll5m62nyCJCIzk/KGHKuMkZHevGjGdGvFc6uut7pfM/Sa9fD5nlNdzw1SMJXTjy8s3otUv62PqX4m/st2vxUXxR8SfgT8RpNal1Xzp9R0eO8YSS+aC8kPmKQykggCGVRkHBbFcPoPgHw23/BPDX/E0vh/TW8TR6l5a6tJZxm6RftUS7RIV3gYJGAe59a6zwP8ZP2e/wBlXRfEeqfDTXNf8beJtUt/s0UWoQyRxpjJXcWhiUJuwSQGbsMZNc1+zz8evhjqHwC8T/Cn4sajf6PaX1293HqNrBJKXDusnymNJCsiyKW+ZSpB79K9eX1dz3SlKLvrdJ9Nelz84pLNYYZSjTqSo0qlNxvDlqOKvdNLWSWlu5XvPAPhpP8AgnVZ+KF8P6aPEkmo+W2rfZE+1lftrJt83buxtAGM4xXq/wAUp/g18APh78MfEus/CnTPEutavpcUcdvHbwwwECOFp5pcoVeT51wWVieeVySfPPjF8cvg9dfso3nwz+H97ewvY6hD9itr+CdpbqNZVkknLlNi7mZztJB4+6uQo4/9rr40eDvil8N/hHpXhnVzqN/oOnSW+oxG2mh8lzFbqBmRFDcxvypPT3FEqlOjCTg4uSjHs9b6mlHBY7MsRTjXhVhTnVqt/EmouKau1sm9N/I9++P8fwI/Zv1zQPEsvwotNevvFUYYaayRrZ2sCBPMlWFlaMSESJ8qrglTyvJbifjh8E/BXhP9sb4Vw6NodnB4f8TSwTXWjG3U2pbzSrYjPygMpXK42jB45rzr9tj42eDfjDbfDgeFNWbUzo9hNBeqbWaHynYQ4X94i7vuNyuRxXZ/Gr9oz4feLP2h/g34p0nXjdaJ4fWMalc/YrhPI2yBj8jRhm4/ug06lalOUovlsnG23z9fMywmXZjhqNCslUc5wrRldydrK0FZ7eXc9cu5fgb4Y/ae/wCFSR/CHS76+1Zw93qlxbQtFbStAJI0hiZCFTZjJQpgnOGOTWf4dsPgP4V/aHl+Bdr8KrTUXuDKJ9d1QLcyRTNCZxGnmKzqgQhQwZSCBwfv14d4g+O3gq+/b0s/iRDrDSeDo54HbUPss2Qq2QiY+UU8zh8j7vvUK/HDwUP2+G+I51g/8Iabvzf7R+yTfd+w+Vnytnmff4+779OabxVO/wBn4rbLb/LzM4ZFinD3va64fnes/wCKtl6rpH8Duf2Y/gn4PtP2uPid4P1LRLHX9D0m3n+x2+qWq3KxDz49nEgb5lVtu7qefWu1/YU8daHZ+Cfifo0fg6wSfQFnuLu+XYG1OFnuGSGQeXkKiqVG4uMMeB0rz34N/tHfD3wl+1x8TfG+qa6bfw1rMEiWN99iuH80mSJh+7WMuvCt95R0rj/2Qvj54J+GPjL4h2fjOaa38O+KIjEL+GCSQIA8nBVAXAZZTyFJBApUq1KnKHLJLWXbboXjsvx+OoYp16U5PkoNL3tWvit3aTd13PE/jN8QNF+JnjWTW9B8H6f4G094I4RpOmlDEGXOX+SNFy3so6d+tfR//BLnj47a7/2LNx/6V2tfOHxm03wBo/jWW2+G2rajrfhlYUKXmpIVleU5LAAxxnaPlAyo79a+j/8Aglx/yXbXf+xZuP8A0rtajK7/AFyfM7uz223OnjxQjw5hVSi4x5o2Ur8yXK9He7v6n6iUUUV9efzmFFFFABRRWR4g8UaP4TsTe63qtppNop/115MsSn2BY8n2HNAGvRXzH8QP26vCHh/zLfw1Z3Xia6A4m5trbJ/2mG8kf7mD6+nV/s5/tG/8Lus57a+0ibTdZtcmRreKR7SReOQ5GEbn7jHPcE9AAe41xvxTvvGGm+Dby78E2dhqGtxDcttfhiHT+LYFIy/oCQD+h7KigD885/Cfx8/aGvHi1VNVi05n8uRdQ/0CxTYx58rChyG4yqs2Rz04wv2hf2W5fgj8LNM17UNdTUtVutUjs3traErBErRTOSHY7nP7sc4XqeK/Smvln/got/yRPRf+xhg/9JrmgCr/AME69Ptf+FR63fC2iF6dcmhNx5Y8wxi3tiE3dduSTjpk19YV8s/8E6f+SJ61/wBjDP8A+k1tX1NQAUUUUAFFFFABRRRQAUUUUAFFFFABRRRQA096/Eb4ef8AIFm/6+G/9BWv25PevxG+Hn/IFm/6+G/9BWvrOGf9/Xoz5Din/kXv1R1FFbuga5pGj2dwLzw5ba5eyOvlvfXMyQxIAcgJE8bFicfMXwACNuTkdp8U/C/hzwP4w8M3cWl3B0nU9LtdXudD+2MGhMgJaASlWYLwME5bB656fqksVy1VScXd3ttrb5/nY/JI4bmpuqpKytffS/y/I8uor1mDQdB8X/B/xV4lPhy28L3ekXVtHZXVjPctDetI2HtyJpZMuq/PlCCBjIxXlMLRrNGZlZ4gwLqjBWK55AJBwcd8H6VdDELEKSSacXZ7dk+ja6irYd0eW7TUldWv3t1SYyivXvB2leFviRpXjWIeFofD/wDZOkTapZ6ja3lxI6tEQFim82Ro337gMoicjgAHA5HwZf2+pXmmaHD4M0XWdSup1t4p7ue+WSV3fChvKuEQYyBwo4HPc1z/AF5NS/du8d9u1772/E2+qP3ffVpbPXva21/wOPorvvjlp/h3RfiRqWleGLKOy0/TwtrJ5U0sqS3CD984MjuwG/coGeij3qxp3hHSbj4B6v4kktN2swa5DZRXXmONsLQ7iu3O089yM+9X9cj7GFaSaUrW767XI+qy9rOlFpuF79tN7HnNFd1pfwlvNcgvU07XdEvtWs7R72XSLa4kecxoAzhJAnkyMFO7akpOAR1BATTvhJe3ngm08W3etaPpGiXM8lus19NJv8xCPl8uOJ3bOTjYGwFJbbxlvG0FvLrb79vW/Tv0EsHWltHpfp8/S19ThqK3PGXg7UPAuvzaTqQiMyKkkc1u++GaN1DJLG3dWUgjIB5wQDkVh1106kakFUg7pnLKnKnJwmrNBRXo3izXPBWn6hoNpo+mxa9pGn6biWRt9q93eyAs7TOFWRkRiAEUrwvyuMk1b8TeHdC1b4L2HjOy0eLw5qY1h9LktrWeWS3uUEXmeaomd3VlyFOGx7enD9d5eRzg0pO3TztdXv8Agdv1S/OozTcVd7+V7O1uvc8url/iH/yBYf8Ar4X/ANBavor4R6b4S+JnjC18KTeEo7C0ubOUf2xHfzveW8kcJczOS4hK5U/L5QwGHJIyfnf4jKF0mJQdwFyAGHf5Wry80xCq4SvTcWmknrbZvTZvsz18poOnjaFRSTTbWl90lfdI/bmqeqajBo+m3d/dP5dtawvPK3oiqWY/kDVyvKP2mJdfb4O61ZeG9LvNV1PUQtn5VjG0kixt/rG2jnG0Ff8AgQr8XP28/Ou8uNS+K3xIkl2tLqevajwq8/PK/AH0zj8K/Vjw3ocPhnw/pmkW3/HvYW0drHxj5UUKP0FfBf7JPwj1qT44WdzrejX2mRaJC968d/bPCd5BSPhgOdxz/wAAr9B6ACiiigAooooAKKKKACiiigAooooAKKKKACiiigAooooA+If+ClvT4c/9xL/21r7er4h/4KW9Phz/ANxL/wBta+3qACiiigAooooAKKKKACiiigAooooAKKKKACiiigAooooAKKKKAPmn4wfsL+C/iP4gl8SaHe33gTxPI5le+0fHlSSHrI0WRhvUoyZ5JyTmuEb9gvx8cf8AGQ/iP0/49J//AJNr7PFLXJUw1Cs71YKT80maRqThpF2Pi/8A4YJ8ff8ARxPiT/wFuP8A5No/4YJ8ff8ARxPiT/wGuP8A5Nr7QorP6hhP+fUfuRft6v8AM/vPi/8A4YJ8ff8ARxPiT/wGuP8A5No/4YJ8ff8ARxPiT/wGuP8A5Nr7Qoo+oYT/AJ9R+5B7er/M/vPi/wD4YJ8ff9HE+JP/AAGuP/k2vGLn4SeN7X9omL4Sf8Le8SPNJj/ieefcDGbb7R/qPtH/AAH7/v7V+m9fEOqf8pKLP/gH/prNH1DCf8+o/cv8g9vV/mf3l7/hgnx9/wBHE+JP/Aa4/wDk2j/hgnx9/wBHE+JP/Aa4/wDk2vtCij6hhP8An1H7kHt6v8z+8+L/APhgnx9/0cT4k/8AAa4/+TaP+GCfH3/RxPiT/wABrj/5Nr7Qoo+oYT/n1H7kHt6v8z+8+L/+GCfH3/RxPiT/AMBbj/5NpV/YL8fKwI/aI8R5HraTn/29r7Poo+oYT/n1H7l/kHt6v8z+8+TvA3/BPnwxp+vQ634+8Tat8SNRhIKrqRMducHI3qXd2A9C+085Br6pt7eK0t0hgjSKGNQiRxqFVVAwAAOgA7VP+NLxj2rrhCNNKMFZIycnJ3YtFFFaEhRRRQAUUUUAFFFFABRRRQAUUUUAFFFFABRRRQAUUUUAFFFFABRRRQAUUUUAFFFFABRRRQAUUUUAFFFFABRRRQAUUUUAfl5/wVH/AOS7aD/2LNv/AOld1Xxn619mf8FSP+S7aD/2LNv/AOld1Xxn618VnX+8R9P1P6f8Mf8AkUVP+vj/APSYiUUUV8+fsIUUUUAFFFFADjleKTgHNeh/Bf4E+LPj14im0bwrb28ktvGJp7i8nEUUKE4DMeSeeygn2r0b4s/sJ/E34ReELnxNfppOs6XZrvum0e5kkaCPvIyvGhKjuVzgcnABNdUcPWnB1Ixbj3PCxGeZdhcVHB1qyjUdrJvvt9/TufO3tR3xXrXwN/Zi8cftCSXknhi1tYNPs2CT6nqUxit1kIyIwVVmZsc4VTgEZxkZt/HT9lHx7+z7Z2l94jt7K90q6fyl1HSpnlgSTkiN9yIykgEjK4PY5Bo+rVfZ+15Xy9wlneXRxf1F14+17X/D18tzxr2ApcFRX094N/4J3/Fbxl4dtNXWTQdIju4lmittQvn84qyhlJEcbqMgjgtkdwK8k8QfATxv4Y+KsHw5vtIK+KLiVI7a3WRfLnD52SJISFKHB+YkYwQcEEBzwtemlKUWkzPD5/leKqTpUa8XKCbeuyW79F1fQ87+lH0NfVd7/wAE2fi5aaJLfxz+HbuZI/MGnwX0nnscfcBaIJu/4Fj3r5dvrGfS7y4s7uCS1u7aRoZoJlKvG6khlYHoQQQR7VFXD1aFvaRtc3y/OcBmjksHVU3He3Qq0UUVzntBRRRQAUUUUAHYV9mf8Euf+S7a7/2LNx/6V2tfGfYV9mf8Euf+S7a7/wBizcf+ldrX0GS/7xL0/VH494nf8ien/wBfF/6TI/USiiivtT+YAooooA+QP2hPjp8YPC/i5fDOkaLDpKXZ22NzpsLXs94M4+QsuAeQNoTcDnk8V5/4e/ZN+KnxY1KPVfGOoyaWkmFe61q4a5u/LHTbGCTwT91mTv8Aj9+4Gc456Zp1AHgfw9/Yx+H3gxobjULabxRfxnd5mpkeSG9oV+Uj2fdXuVhp9tpdpFa2dvDaW0Q2pDAgREHoFHAq1RQAUUUUAFfLP/BRb/kiei/9jDB/6TXNfU1fLP8AwUW/5Inov/Ywwf8ApNc0AH/BOn/kietf9jDP/wCk1tX1NXyz/wAE6f8Akietf9jDP/6TW1fU1ABRRRQAUUUUAFFFFABRRRQAUUUUAFFFFACHpX4i/Dz/AJAs3/Xw3/oK1+3R6V+I/gGNodLuonG2RLlgynsdqivrOGf9/Xoz5Hij/kXv1R7v8E/CWg6hLf8AiHxDd6ZPDpIDWug3ep29o+o3HVVYzOoEI6se/QA8is7xRa6/4q+Ikd/rmv6LZ6rqkpkS+j1WCW3t2UYjUvA8giAwqruwBwSQASPP6K/UfqtT20q3NurLTZeWvfV6an5P9Yj7GNLl2d3ru/PS+22p7iutXVv4B8Vw/ETxDZeJHmthHotq2rQ6rdxXhYESxvG8hhQKDvyyhuBhq8wk1qx1izg0yDwzoum3UhjiGpLcXSupyAWYyztGoPc7ABk4x252ipo4FUU3fVu+mi2tsn+dx1sY6tlbRK2ur3vu1+R7x4z0NPC/gseDfB2q6Be2dwqXWua0PEFgrahMo3LFGhmDiGM9AQCzc49eY+B+pab4N/4SHxpe3lrHqWj2TJpFnJMollvJgY1dY+rKgLEnGBkV5dRWcMDL2MqM535t3bV9769Vp5LY0ljY+1jVhG3Lsr6LtbRbPUkmmkup3lmkaSWRi7yOcliTkkmvW9SmsfCfwDvPD0ur6ZqGoaj4gS8gTTbtJybdIADKwXlMlgAkgR+uVGDXkFFdNfDuvyq9kmn92xzUcR7HndruSt9+59T+A4/A3gbx8Z9Kn8NQeHTpckdrrt1rTPqNzLJbElXhE22I7iykPEgGAAdxUHyvxFrVhP8As7+EdMjvbeTUYNXvJZrRZlM0aMBtZkzkA9iRzXllFcFLLPZ1FUlNtq2/kmv1/wAkd88y5qfs4wUU77ebT/Q9j+JtnY/ELxn4WtLHxDotpHH4Yso5Ly9vVS3jkjiJaJnG7D5GNp5yQK8coor0cPQeHgoJ3SR52IrfWJObVm2dR8NvCdl428X2OmalrNloGmsS9zfX06Qqka8sFLkAuegHqfQGuu+M1xdaotpDYJpOn+D9FT7NpenWut2N1MqsRulkSKV2aSQjczAEDgZ4yfKaKznhpzrxrc2i6W+9779OtvmzSniIxoSpcur3d/uT02ue8x6DH4E+HQ0/wtqvh7UPEniC226vqh1+xjFpA3/LpCJJlbc3HmNjB6DPb5i+JULWumrC5QvHdbCY3V1JCuOGUkEe4JBrpK5f4hc6LBj/AJ+F/wDQWrxcww86GBxDnK7ave2v59Nke5lleNbH0FGNkna19Py69T9u6KhmuI7WF5pXEcUalndjgKAMkmvmLRv28/DV/q0ljd+GtWj3T+TbPYvHcGb5sKcMUxnjjnrX42fth9R0UUUAFFFFABRRRQAUUUUAFFFFABRRRQAUUUUAFFFFABRRRQB8Q/8ABS3p8Of+4l/7a19vV8Q/8FLenw5/7iX/ALa19vUAFFFFABRRRQAUUUUAFFFFABRRRQAUUUUAFFFFABRRRQAUUUUAFFFFABRRRQAUUUUAFfEOq/8AKSiz/wCAf+ms19vV8Q6r/wApKLP/AIB/6azQB9vUUUUAFFFFABRRRQAUUUUAFFFFABRRRQAUUUUAFFFFABRRRQAUUUUAFFFFABRRRQAUUUUAFFFFABRRRQAUUUUAFFFFABRRRQAUUUUAFFFFABRRRQAUUUUAfl5/wVI/5LtoP/Ys2/8A6V3VfGfrX2Z/wVI/5LtoP/Ys2/8A6V3VfGfrXxWdf7xH0/U/p/wx/wCRRU/6+P8A9JiJRRRXz5+whRRRQAUUUUAael6pqtj9otNLvLy2/tBRbzW9nK6/aVLAiNlU/ON2PlOecV9+re3H7KP7DN94d8ZXYHirxNFdxafocku6SATqEZcZ4EakyNjADNt6nn59/Yl8Y/Cz4d/EO/8AEfxKvFtJrGFDo7S2k1yizFjvk2xxvh1AG0nGNxI5wR6t8Yrz9mP4x+KtS8Ua78YfFt7qsysIIPsUqwwqMlIY1Nl8qAnpnJySSSST7+DioUXUU1zO6SbtZdz8i4krSxeZU8HUw0/YwcZSlGDfM1sk0rJLq9+hJqU0/g3/AIJj6S2lTNaS6xfEXskOVaVXun3AkHuqKp9QMVJ4NvJvFn/BMvxTDqkrXa6VeNHZtIdzRKlxC6gE9gXYewOK5D4A/H74b6x+z/qHwb+LVzfaPoyytPZatZQtKVBlEu0bEdldX3EEoVIJBxjmH4+fH74daP8AAey+Dnwimv8AUdFadbi/1e9iaMzAP5m35lRmdpApJ2KoCgDOeOj2lPk9pzq3Jy2vrf0PH+o4uWKeC+ry5/rPtefl93k3+L00t8jD/Yt8C+NPix8dNA8SHUb9tL8LyRzXmrXNw7CKJFIS2VmP8S/JsHAQtkY4Nb9tj44WfxG/aCOseEdRkS30G3j0+11awmZGlkR3dpI3UggBpCoYdduQcEV9ER/GD9muT4E2Xw1sPiFq/hLS3hQag+i6bcJcXbFR5glle1fO8/eIxkDbnb8tfOOseG/2dvD3xa8Cf2J4u1jxD4JaeSTxBJqdtMDEqAGJAq28blWOQ20McdxWVSChQVGnUTu0279f8kd2BxMsVm9TH4rCVI8kZRhH2btZXbbdrNvZLbXqe1fsE6LqPws8N+M/jH421OXRvCd1Z+XG95IxN6wkyZtpOWO7KJwSxkYD3+LPiJ4s/wCE88feJPEfk/Zhq2oz3whznYJJGcLnvgHFfefxw+J/7NPx5t9IsNY+KviDSND0qMJbaNo2mzQWiMBtD7Gs2JYL8o5wo4UDJz8KfE3TfCmleOtXtfBGp3WteFopFFjfXqFJpV2KWLAxoRhyw+6OAPrWWOSp0oU4STivNNt9/JHo8KSnisfiMbiqE6dWaWji4xUVokm7XfV/gcpRRRXhH6sFFFFABRRRQAdhX2Z/wS5/5Ltrv/Ys3H/pXa18Z9hX2Z/wS5/5Ltrv/Ys3H/pXa19Bkv8AvEvT9Ufj3id/yJ6f/Xxf+kyP1Eooor7U/mAKKKKACiiigAooooAKKKKACvnH9ujwXr3jr4S6RYeHtIvNavY9chne3sojI4jFvcKWIHbLKM+4r6OooA+cf2F/BeveBfhLq9h4h0i80W9k1yadLe9iMbmM29uoYA9sqwz7Gvo6iigAooooAKKKKACiiigAooooAKKKKACiiigBvGMV+Rvx4+Htx8C/jv4l0O7jaHRdUuG1HSrhgQjQyMWCg/7JJjPunoa/XFsc1598Zvgd4U+PHhf+xfFFkZRGS9re25CXNo5xlo3IOM4GQQQcDIOBXbgsXPA1414br8Tgx2DhjqEqFTZ/h5n5YUV9Aa9/wTf+Imj3zReE/HGi32l5Oz+2Elt5UHYYWOUH6gj6Vm/8O9PjZ/0Nfg//AMCJ/wD5Er9JjxZhHFc8JJ/Jn5nLhDGKT5Jxa+a/Q8Ror2//AId5/Gz/AKGrwf8A+BE//wAiUf8ADvP42f8AQ1eD/wDwIn/+RKf+teC/ll9y/wAyf9Ucd/PH73/keIUV7f8A8O8/jZ/0NXg//wACJ/8A5Eo/4d5/Gz/oavB//gRP/wDIlP8A1swX8svuX+Yf6o47+aP3v/I8Qor2/wD4d5/Gz/oavB//AIET/wDyJXmeh/s++PvEXxa1D4b2mvaSniSx8zzriYsLM7AC21hCX6EYyoo/1rwX8svuX+Yf6o47+eP3v/I5yivb/wDh3n8bP+hq8H/+BE//AMiUf8O8/jZ/0NXg/wD8CJ//AJEo/wBbMF/LL7l/mH+qOO/mj97/AMjxCivb/wDh3n8bP+hq8H/+BE//AMiUf8O8/jZ/0NXg/wD8CJ//AJEpf614L+WX3L/MP9Ucd/PH73/keIUV7f8A8O8/jZ/0NXg//wACJ/8A5Eo/4d5/Gz/oavB//gRP/wDIlP8A1swX8svuX+Yf6o47+eP3v/I8QrV+Dvw9ufjv8avDnhiyiM+k2dwt7q06j5I7dGBcE+pHyD/acV7Tof8AwTi+I+rXyw+KfHOi2Om8b20hZbiVh3G1o4h+OT9K+y/gn8CPCfwE8MtpHhizZWlIa71C5Ie5u3HQuwA4GThQABk4HJJ+fzjiKONovD0ItRe7e/ofRZPw5LA1liMRJOS2S29Sl+094w/4Qv4I+JblZPKubyD+z4COu6X5Tj3Clz+FfE/7JHg4eMfjhoglj8y100PqMvGR+7HyZ/4GUr6k/bC+Gfjf4paP4e03wppyaha280txdobqOE78KsfDsoPBk7//AF8n9jH4L618N/8AhJdV8TaVLpmqTMlnBHKVJ8pfmcggkEFtvIOPlr4c+7PqGiiigAooooAKKKKACiiigAooooAKKKKACiiigAooooAKKKKAPiH/AIKW9Phz/wBxL/21r7er5e/bX+B/i740HwYPClhFfHTftv2nzbmOHb5nkbMbyM58tunpX1DQAUUUUANzUVxcR28LyzOsUcYLPIxAVVAySSegqb3r8tf2pP2itY/aA8cal4b0fUJLL4faTOYVW3bA1F1JBmc/xAkEqp4AwcZNdGHw9XFVY0aSu2cuIxFPCUnWquyR9x+JP2xfg14Vunt73x9pskkZw32BZbwZ+sKOD+dY3/DenwJ/6Hn/AMpF/wD/ABivzZtvDOl2qBVsonx/FIu8n86n/sPTv+gfa/8Aflf8K+zjwliGveqJM+Klxfhk/dpto/R//hvT4Ff9D1/5SL//AOMUf8N6fAr/AKHr/wApF/8A/GK/OD+w9O/6B9r/AN+V/wAKP7D07/oH2v8A35X/AAq/9Uq//PxfcR/rhR/59v7z9H/+G9PgV/0PX/lIv/8A4xR/w3p8Cv8Aoev/ACkX/wD8Yr84P7D07/oH2v8A35X/AAo/sPTv+gfa/wDflf8ACl/qnW/5+L7h/wCt9H/n0/vP0f8A+G9PgV/0PX/lIv8A/wCMUf8ADenwK/6Hr/ykX/8A8Yr84P7D07/oH2v/AH5X/Cj+w9O/6B9r/wB+V/wo/wBU62/tUP8A1upbeyZ+j/8Aw3p8Cv8Aoev/ACkX/wD8Yo/4b0+BX/Q9f+Ui/wD/AIxX5wf2Hp3/AED7X/vyv+FH9h6d/wBA+1/78r/hS/1Trf8AP1B/rdS/59M/R/8A4b0+BX/Q9f8AlIv/AP4xR/w3p8Cv+h6/8pF//wDGK/OD+w9O/wCgfa/9+V/wo/sPTv8AoH2v/flf8Kr/AFSrf8/F9wv9cKP/AD7f3n6Qf8N6fAn/AKHn/wApF/8A/GKs6f8AtyfA/UpvKi8eQI3rcWF3Cv8A308QH61+a39h6d/0D7X/AL8r/hTJPD+mSLg2FuP92MD+VJ8JV+lRfcNcX0OtN/ej9ivDfizRfGWlpqWgavY6zp7nC3VhcJNGT3G5SRn2rWzX43eBfHHiT4A+JovFPgy/kgRGX7bpsjFoLqIHlHXuOvPVc5BFfrN8LfiHpXxY8A6J4t0dj9h1OASCNjlonBKvG3+0rhlPuK+RxuBrYCr7KstfwfofX4HHUcwpe1ovT8U+zOuooorgPRCiiigAr4h1X/lJRZ/8A/8ATWa+3q+IdV/5SUWf/AP/AE1mgD7eooooAKKKKACiiigAooooAKKKKACiiigAooooAKKKKACiiigAooooAKKKKACiiigAooooAKKKKACiiigAooooAKKKKACiiigAooooAKKKKACiiigAooooA/Lz/gqR/wAl20H/ALFm3/8ASu6r4z9a+zP+CpH/ACXbQf8AsWbf/wBK7qvjP1r4rOv94j6fqf0/4Y/8iip/18f/AKTEOn0pcE89vSgcnnpXXfDr4b6j8R9Rv0guLfS9M0u2a91LVr0sLeygXqz7VZmZjhVRQWZiAB1I8GEXN8sdz9Yr4inhabrVnaK/r/hl1OQPSjjbXcal4f8AAQsNQfSfGeqTX9tGZIItV0AW0N3hgNiPFczMrEEkb0VeDllOM5Oh/D3xT4o0ufUtG8M6xq2m27Ms13Y2Es8MZVQzBnRSqkKQTk8Ag1bozvZa+mv5HPDH4ecHUb5Vt7ycf/SkjnvxxSe+c1t6F4J8Q+J4RLo+g6pq8TTrbh7GzlnXzSpYJlFPzlQSF64BPaquvaBqXhnUpdN1fTbzSdSi277S+geGVdwDLuRwGGQQRkcgip5JWvbQ3WJoyqOmprmXS+v3GdzxS9W966TWvhr4v8OtZLq/hPW9La8lEFqLzTZoTcSHGETco3NyOBk81Sj8Ja5ceIjoMejahJrwkaI6UtrIbreASV8rG7cMHIxnih05xdmiY4uhUjzQqJrfdbLd/Ix+PXmlwV78V0um/DXxbrGmXOpWHhPW7/TrdpBNeW+nTSQxFBlwzqpVSo5OTx3rmQvGT0qXFx3RpTr0q0nGnJNrez29RKKKKR0DiOOn45o6jJr2T9n79m+9+OmoRebrtj4Y0iW5eyivLoebNc3KxGUxQwhlLlV2sxJVVU5yTxXm3h/S9KvNce11nWf7G06FZGkuktHuJW2g4SONSAzseBudF55cCtnRmoxk1o9jy45lhp1atGEryppOSSbte9tlq9HorsxM85FBx3r0nxV8KdP0/wCGth498Na/Lrmgy6i2k3UV/p32K6tbkIZFBRZJUZGQZDB/YjrXB6LpN34g1ix0uwgN1f308dtbwAgF5HYKignjkkDmplTlFpNGmHx1DE0pVactE2ndNWa3unZr5lHpSnI6jrXrfxk+AJ+D/hDwlq8viaw1641uS7hmh01N8NrJAyK6LNuxIctg4UAFSAW60z9n34C3Hx08QXNpLrEfhvR7by45tVmtjcDz5XEcMCIGXc7sT/EAFUsela+wqe0VK3vf0zk/tjBfU5Y/2n7pX1s+js9LXeuisteh5N0o+9Whr2l/2Hruo6b5vn/Y7mS383bt37GK5xk4zjpms7pXM9ND2ITU0pR2YdhX2Z/wS5/5Ltrv/Ys3H/pXa18Z9hX2Z/wS5/5Ltrv/AGLNx/6V2tfQZL/vEvT9UfkPid/yKKf/AF8X/pMj9RKKKK+1P5gCiiigAooooAKKKKACiiigAooooAKKKKACiiigAooooAKKKKACiiigAooooAKKKKACiiigAooooAKKKKACiiigAr4h+E/+kf8ABQLxk69E+2Zz7Ki/zr7er4h+DX/J/Xjn/t+/9CSgD7eooooAKKKKACiiigAooqhrmqRaFot/qU/+os7eS4k5x8qKWP6CgC/RXyD8Nf25NV8XeJtF8P3ng61kvNSvIrUXFrfNEib2CltjI2cZJ+9/jX19QAUUUUAVLy9t9NtZrq6njtbaFC8s8zhERQMlmY8AAdzXjevftn/Bfw3ctb3fj2wmdTtLWEU94nfo0MbqRx1zXx7+1J8YtX/aB+KmreDbC/msvAPhy5NtNHA2Pt1wjFWduzDcrBM5AC7urVwln4D8PWMaomkWsgUY3TRiQn6ls17+Byavjoe0TUY+fU+dzDOqGBn7Npyl5dD7s/4b0+BP/Q8/+Ui//wDjFH/DenwJ/wCh5/8AKRf/APxivhv/AIRHQv8AoC6f/wCAsf8AhR/wiOhf9AXT/wDwFj/wr1P9Wa386+5nlf60Uv8An2/vR9yf8N6fAn/oef8AykX/AP8AGKP+G9PgT/0PP/lIv/8A4xXw3/wiOhf9AXT/APwFj/wo/wCER0L/AKAun/8AgLH/AIUf6s1v519zD/Wil/z7f3o+5P8AhvT4E/8AQ8/+Ui//APjFH/DenwJ/6Hn/AMpF/wD/ABivhv8A4RHQv+gLp/8A4Cx/4Uf8IjoX/QF0/wD8BY/8KP8AVmt/z8X3MP8AWil/z7f3o+5P+G9PgT/0PP8A5SL/AP8AjFH/AA3p8Cf+h5/8pF//APGK+G/+ER0L/oC6f/4Cx/4Uf8IjoX/QF0//AMBY/wDCj/Vmt/z8X3MP9aKX/Pt/ej7k/wCG9PgT/wBDz/5SL/8A+MUf8N6fAn/oef8AykX/AP8AGK+G/wDhEdC/6Aun/wDgLH/hR/wiOhf9AXT/APwFj/wo/wBWa3/PxfcH+tFL/n2/vR93aZ+298EdWuBBB48t0cnGbqyurdf++pIlH617HoXiDS/FWmQ6lo2o2uradMMxXdlMs0Tj2ZSQa/KqfwToFwhV9GsgOn7uBUP5gCp/hl8SNZ/ZU8dWOt6RdXFz4LvrhYtX0d3LIVPG9R/fUZKt142kkGvPxuR18HTdS6klvY9LA59h8ZUVKzi3tfqfrDRVWxvINSs7e7tpVntriNZYpF6OjDII9iCK84+J37RHg74Q+PfAfg/xBNeR6142u2stIS3tWlRpA8SHew4UZmTn6mvnD6U9RooooAKSlooA4v4yavP4d+EXjjVbZ2juLHQr66idTgqyW7sCPfIr8gvA8Kx+HYGAwZGdj/30R/Sv1v8A2hP+SB/Er/sWdT/9JZK/JPwX/wAi3Z/8D/8AQ2r7ThRJ42TfSL/NHxHFrawMUusl+TNuiiiv1k/IQooooA+kf2Q9N/tjw/8AFay+029n9o0PyvtN5J5cMW5ZRvkbHyqM5J7AGuk+F/w5/wCEC+DPxib/AISfw34j+1aQP+QBf/avJ2xzf6z5Rtzu49cH0rx34M/FTS/hz4d8e2Go295PLr+ltY2zWqIyo5WQZfcy4X5x0yevFL8J/irpfgP4f/EbQr+3vJrrxJYpa2r26I0aMFlBMhZgQP3g6A9DXxmMwmKqVa06fwuUNLb2t18j7HB4vC06dGM/iUZ632ve2nmdp8dMf8M4/BvA58ifP5LXo/whj8f/APDLvh4/DjYmttrEvnu4g2+RvkDFvO4xnZ0+bjivL7r4rfDHxh8LfB3hfxTa+LI7rw/CUEmjrbBHZuvMjkkYA7DvXP8Aiv4qeHL74G2fgHR7fVA9nrct9DPfJFtNuTLsDMrf6zDrnC4znBrnlhq9ahHDOm7qo27q8bNvXdX3OiOIoUa8sTz6OCSs7O6SVttHufSemyeH7z9rrRl0xdPfWItDmGsSaeAYftQyDyP4wDg55wQD0xXhn7RVx8Z49ESL4gtjw6+of6IuLPmQK+z/AFHz/cLdePxri/2eviZpnwl+I8XiDVre8ubNLWaEx2SI8m5wADhmUY/GvPdUulvdSu7hAwSaZ5FDdcFiRmu7C5ZOhjFe0oxjFJyV3u9nfT8dLHDi8zp1sJZXjKUm2k7K1la6trf5alaiiivrT5QKKKKYDZY1mjeNxlWBUj2Nfbv/AATL1Ce8/Z81OGWRnjtPENzDCG/hQwW8mB/wJ2P418SV9p/8EwP+SB6//wBjNcf+ktpX5vxelei/X9D9M4ObtXXp+p9gUUUV+cn6SFFFFABXxDqv/KSiz/4B/wCms19vV8Q6r/ykos/+Af8AprNAH29RRRQAUUUUAFFFFABRRRQAUUUUAFFFFABRRRQAUUUUAFFFFABRRRQAUUUUAFJS0UAeL/tN/tFWH7PPguC8Fv8A2r4j1Nzb6TpeT++kGNztjnYu5c45JZQMZyPlhfhJ8UfjYv8AbHxR+IGqaclxiSPQNKk8uKAdgUB8tWHH8LH1bNdB8UsfET9vp7C//f2fg/RopbeBuUEhRJA2PUNcqc/7C+le1e5r8i4w4lxWXVo4LBvldrt7vXZI+oyrL6deDq1VdbJHzn/wwn4Dbl9Z8Rs5+832mDk+v+po/wCGEvAP/QX8Sf8AgTb/APxivo6ivy//AFnzf/oIZ9H/AGfhf5EfOP8Awwl4B/6C/iT/AMCbf/4xR/wwl4B/6C/iT/wJt/8A4xX0dRR/rPm//QQw/s/C/wAiPnH/AIYS8A/9BfxJ/wCBNv8A/GKP+GEvAP8A0F/En/gTb/8Axivo6ij/AFnzf/oIY/7Pwv8AIj5x/wCGEvAP/QX8Sf8AgTb/APxij/hhLwD/ANBfxJ/4E2//AMYr6Ooo/wBZ83/6CGL+z8L/ACI+cf8AhhLwD/0F/En/AIE2/wD8Yo/4YS8A/wDQX8Sf+BNv/wDGK+jqKP8AWfN/+ghj/s/C/wAiPnH/AIYS8A/9BfxJ/wCBNv8A/GKP+GEvAP8A0F/En/gTb/8Axivo6ij/AFnzf/oIYv7Pwv8AIj5yX9hnwXaMJLLX/ElrcL92QXMPHr0iB/WnjWPi9+yXIut6f4kuviJ4ChYfbdL1SRmlt488lSxYoBn7yHGTlkxX0V9ahurWC+tZra4iWa3mRo5I3GVdSMEEehBr08v4wzTC1oyq1HOPVO2q9e5z1sqw1SDUY8r7o9N8NfGLwz4q+E4+IlleMfDi2EuoSyFCXhSJWMqsoydybGBAzyOM8V8afHj/AIKBJ8RPgz4J8T/Afxb/AGVq934vsdG1nS9Ssrd762gnSbAlhkDqEZkQeYhIOcBsggdT+wrqmq+E9K+OXhLRbP8Atp/C+pvNpWny3AhFxMwuI1iMhB2BzaxgsQcbicGvif8Aay+Cfj3x7pfh/wCLvxR8NeHfhG3iPxLa6Ba6BoumKl8UmEjPeXjbgWdVi4DHc2eQgxn+lKNRVoRqLZq/3n5/KLi3F9D9QvAX7ZPww+KPxv1L4XeFtZk1zXtPtHu5b6ziEmnkowV4knB+ZxuByBt6gMSCK90r4x/Yt8I/Fv4D+NL74TeJ/hr4Yt/CFnZtd2/j/wANQLZpqBDBUE6AHzJ2yc52lQp+8ME/Z1bEH5ef8FSP+S7aD/2LNv8A+ld1Xxn619mf8FSP+S7aD/2LNv8A+ld1Xxn618VnX+8R9P1P6f8ADH/kUVP+vj/9JiL35r3r9n9T4p+E/wAX/A2mjzPE+r2VlfafbJ/rLxLWcyTQxj+J9hyEX5mwcZxx4Lxt9KltriWzuIp7eV4ZomDpLGxVkYHIYEcgg968ajU9nLma7r71Y/TcxwjxuH9lGVneMk99YtNXWl1danuHwm8NeGvG/wAPPiSmq+DbC21Twz4ee8t9UguL1Lj7SrBcyo05jzjd8oRRkdK73x74s0TwPJ8DNYsPD/iTVI7Pw/Zz6TJpGtx2tpJdCQm4i8r7JKTKZMCXa4J3KCBxn5z8Q/E7xj4t077Brvi3Xdasd4k+zahqc1xEWGcNsZyMjJ5x3pmgfETxZ4S02Wx0LxRrOi2EjmSS10/UJYI3YgKWZEYAkgAZI6AV2xxUIrlivnZd77HytbIcTiZurWldXb5OedknGztLddXa1rNrzPoGXxXe3X7Nvxp1G1spvC76p4xhE+mRyMrQRybme3f5VJAPykFRnGCO1dj8LV0q+8Ufsv3uuKk8zaVqdtHLM6qWkieUWibm6FWKhPRitfHUOvanb6LPpMWpXcek3EizT2KXDi3lkUYV2jB2swHQkZFJe65qWoWdhaXeoXV3Z2KstpbzTs8durNuYRqThAW5IXGTzRHGWabV7Jfg7hV4alOnKEJ8qcm7q90nT5O93rrv8z2O8+JUWi+BfiH4c0/wb4qS6v7u2n1LUNc1pbz+zLuK4yJWCWcZSVm3IWZgSTjrxXrWrXzW8moftEQbYZbvwjEsE0eONclLWUhVemVCPIR7g18q+I/iJ4s8YWUdpr/ifWtcton82OHUdQluER8EblV2IBwSMjsTVGXxRrM3h+LQn1e/fQ4pvtEemtcyG2SXBG8RZ2hsE/NjPJo+t2fftsrPo9PVlPh5yhDltF39/WUuaDSTV5a68q9PxPp34E/D+bw18Zvg5d614s1y/wDEepWtvqFhZabp7XdvBp779sUlw86MibPM3qsbKgLZzk184/EizisfiH4ptbdFht4dVuo440GFRRMwAHsAKfY/EvxfpOi2+kWPivXLLSYHWWGwt9RmjgjdZPMDLGrBQRIA4IGQwz15rn7q4mvriW4nkknuZnaSSaRizuxOSzE8kknJJrGtWhOmoRVuv4L/ACPRy3LcVhsXVxOIqKSaUUkraJtrZLvtr6s6yz1T4fR2sK3nhjxNPcrGBJJD4kto0Z8fMyqdPYqCc4BZsep61keJLrw7czQnQNL1PTIlBEq6lqUd6znPBUpbw7RjPBDZ9RWHtI7UfWuZ1JNW0+5Ht08DTpVPaJyv5yk19zdvwPcf2JgP+GnvBOD/AMtLn/0llrzXwt4J1n4ieOrfw9oNr9r1K+uWjjXoqjJLO5/hRQCxY9ACaTw18SvGHg2xktfD/irW9BtJHMrQaZqM1ujOQAXKowBbCgZ64A9Kd/wtLxl/wkP9u/8ACYa9/bvk/ZxqY1Ob7SIs58vzN+7ZnnbnFbqpT5IwlfRtv52/yPKlhcbHGV8TRUVzQUY3b0cXJptW2d9r9DvfjD4s8P6H4d0X4WeFb7+0vD+i3b3uq61CAw1PUHUJJLGMjMca/InI3DJz0Nee+I7PwnaWsR0HWta1O58zDx6lo8VmgTB+ZXS6lLHOOCo6k54wZ9e+KfjTxVp7afrnjDX9YsHKs1rqGpzzxMwOQSjuQSD04rn7G9n0u+gvLS5ls7q3kWWG4gcpJG6nKsrA5VgQCCOQRSqVYzldLT8vTU0wOBr4ahGMpWkm27NNSb1bk3FNXfa1j274rN/xil8DgO1zrn/pRHXo/wAGb7wnJ4k+C/hnw1410hLaw1GHVdWtJrW/S6vtTkwGUH7L5ZWNMRoS4HLEkV85al8ZPH+safPYX/jvxNf2VwhjmtrnV7iSKRCMFWRnIII7EVzOm6neaLqFvfadd3FhfW7CSG6tZWikjYdGV1IKkeoNdKxUadRTir6Jfdbz62PFqZDXxWCnhq0+V805Lld1ebb1vHpe2nrudD8U9Og034heIYbfVLXVo2vZpDPZpMqKxkYlCJY0bcvQ/Lj0JHNcmw2gCpLi4kuppJppHmmkYu8kjFmZickknqSe9RfxAGvNm+aTZ9lh6To0Y0m7tJK4HtX2X/wS5/5Ltrv/AGLNx/6V2tfGfYV9mf8ABLn/AJLtrv8A2LNx/wCldrXvZL/vEvT9Ufk/id/yJ6f/AF8X/pMj9RKKKK+1P5gCiiigAooooAKKKKACiiigAooooAKKKKACiiigAooooAKKKKACiiigAooooAKKKKACiiigAooooAKKKKACiiigAr4h+DX/ACf145/7fv8A0JK+3q+IPgT+8/bx+IbP8xX+0cE9sTRj+VAH2/RRRQAUUUUAFFFFABXlv7TeuN4f+Bfi64jl8qWW0+yqc4J8xlQj/vlmr1KvKv2kPhrrXxY+Gsvh/QprSC8kuopWa9kZEKLkkZVW5zjt60AfFP7HuhjW/j54fZ4/Mis1mu29isTBT/32Vr9K6+Tf2Tv2d/F3wo+Imrat4msIYLdtOa1t5oblJQztJGxwAcjhD1Ar6yoAKKKKAPxz+Dtw99ouqX0x3XFxqEjyN6kqpP6sa76vPfgj/wAipd/9fr/+i469Cr9fyn/cqfofjWcf79U9Qrc8UeCda8FyWaazZ/YnvIVuYB5iSb4z0b5GOPoeaw69x/ajXdeeCpVGYn0SIK/Y89j+I/Otq+InTr0qS2lf8Ec1HDxq0KlR7xtb5s85m+Fvii3vtBs5NM23OuxiXT4/tER89SAQchsLwR97FQa38OfEfhvxNa+HtR017XWLoxrBbmRG8ze21MMGK8njrx3r6I1o7fHnwKU8Ounx5U9R8iVFdTD4k+JoZ3bdrng3xUsb+sthJdgKf+2bDHsq+9eJHNq3uylFctnffR3aXXbRL5ntvKaOsYyfNdW21Vk3031PmnxBoF/4X1m50rU7f7Lf2rbJod6vtOAcZUkHgjoa7DQfgH488T6Laatpmgm4sLpN8Mxu4E3LkjO1pAR07inftAf8li8Uf9fI/wDQFr1PxVoPh3XPgf8ADceIPFP/AAjMaQSGFv7OluvNJAyMIRtxx165rtxGNqwo0ZxsnO19HLpfRJ3OKjgqU6taErtQvbVLrbVtWPIPD/wV8Z+KLrU7XTNGa5m0yc212v2mFBHKCQVyzgN0PK5FLJ8E/GkfiiDw62in+2Jrc3SW/wBpgOYgSC27ftHIPBOa9T+EOm6Rc/Bj4l2F1rf2PRvtaJ/a32R5P3YI2yeSDu+bA+XqM+1R/s66ToujfGwwaFr3/CRWR0mZzefY3tcOXXKbHJPAA5965amY14+1aa9zb3Xronq72W+250wy6hJUb39/f3lpq9la7232PMfFHwR8ceDdMfUNW8PzW9nH9+WKWOcIPVvLZto9zxXDV7t+yreXr/EbVNODvJo89lO15bucwnBADMOmecZ9CRXiF6sS3k4gO6ESMEPqueP0r1MLiKs6s6NWzcbO603v0u+3c8zFYelCnGtSuk7qz12t1SXfsQVyXxWUN4D1IkAlTER7fvUFdbXJ/FT/AJEPVP8Atl/6NStsd/ulX0f5GeX/AO90v8S/NH3vJ4f0/wAafsP6LpOueMJPAum6h4M0+K78SR3EcBs0a2i3MXfChW+62SMhiAQSCPyk+I37RPjnw/4++H1rpHjGz+N9p8OdQupfDnjCTSrsFneFTJDPuGZvKEKS5VnOF++y4x+vPw/8A6F8Uv2TvBvhPxNYLqmg6v4S062u7VmK70NrEchgQVYEAhgQQQCORXmHxS/Y6vrj4lfs9Xfwwg8O+FPBHw21Oe8vdLkaWOWaOVrfd5QWNxJIUiky0jqSXySck1+MH7cYf/BPO1tNej8V+OpPj5J8YvEniIQyarYRgwQ6ay7tmLaTEkfBZQdkaEDAX5QR9oV5x8O/2f8A4ffCfxd4n8T+EfC9loGseJWjbU5bQFUkKbiNqZ2xglizBAAx5OTzXo9ABRRRQB59+0J/yQP4l/8AYs6n/wCkslfkl4L/AORbs/8Agf8A6G1frb+0J/yQP4l/9izqf/pLJX5JeC/+Rbs/+B/+htX2nCf++y/wv80fEcXf7jH/ABL8mbdFFFfrJ+QhRXpfxE8NeD/Al1Dpaadrd5fzabbXYu21WBIlklhV/wDV/ZiSqlum/JA6jrXmn1rloYhYiHPFNJ7eZ0VqDw8+STTa330CivV/AfhfwL40OtzTaT4i0vTtI06S/ur3+2beQLtGEQL9jXLOxCgbh1PpXLfCPw5pXi74kaDo+tTm3027uBHIwcIWOCVTcfu7mCrnturJYyNp80WuRXe3a/Rs2+qyvTUZJ87st+9uqRyNFet/FHwbp3h3wJp93feG4PBniuXU5Y00iG6mkaWyCkCaSOWR3T94pVWyocZIGMGvLdNtYbu/toLm8jsLeSRUkuZEd0hUnlyEBYgDnABNXh8VHE0vaxWmv4el7/IzxGGlh6ns5PXT8fW1itRXovxZ8A+HvB+meE73w7qF/qVrrFlJO9xfRpFuZJDGWRF5VTtJCszEAjJq1N8OfDH/AApu/wDE1lrl1qmuWdzbRTxxw+TaRecGPljeu+R12HLDavOBuxms1jqThGpraTts97217a9zV4Orzyp6Xir7ra19O+h5hRRXp03w68Mf8Kb1DxNZa3d6prlnc20U8ccXk2kXnBj5Y3rvkddhyw2rzgbsZrorYiNDl5urS27/AJHPSozrc3L0Te/b8zzGivRbXwx4X0n4X6R4m1ez1fUbvUNQuLPybLUIrWNFiVGB+aCQknee46VwN69tJdzNaRSwWrOTHFNKJZETPAZwqhiB3CjPoKmliFWk1FOybV/TT1HUoOkk5NXaTt66ryIK+0/+CX//ACQPX/8AsZrj/wBJbSviyvtP/gl//wAkD1//ALGa4/8ASW0r4Pi//lz8/wBD9C4N/wCX/wAv1PsCiiivzg/SwooooAK+Xr74HeL5/wBtO3+IaWER8LJtzdfaY9/FiYf9Xnd9/jp719Q0UAFFFFABRRRQAUUUUAFFFFABRRRQAUUUUAFFFFABRRRQAUUUUAFFFFABRRRQAUUUUAfB9x/ykM+KP/YDtv8A0Rp9e214lcf8pDPij/2A7b/0Rp9e3x7fMXf9zIz9K/m/jiPNnPL5I++yb/dF6s17fwndTWaXM81tZQv9w3Umzd7jili8I3kupLYI8LSNH5qyCQlCvTIIH9K2vGEUDaxbzXguDprQKImtivX0GeP8ir2jaHDoPjRLeB3dGtDJmQgnJOOwHpXRHIcNLEKgqbcYyUXLm1d+trbPpZnO8dUUOfm1abStpp533XU5a98K3dnYveJLb3cCHa720m8KffgeoqWfwdcWwQT39hbNIoYLLMQ2D7Famu9dsbPR7nT9NhuP9IbMktwVzwegA4rV8ZX2nw3Fql1pn2uZrZSJvPZMDJwMDrzzWX9m5S4VakGvcUb6tpNt3SaTb0S6WL+sYu8Yvq30V7K3Ruxz9r4VnurEXpu7O3gZigaaQrkj3xjtVXVtAu9HZBMqukg+SWM7kb6Gtq6/5J3Zn/p6P/s1X7XbZ+G9FS9BUtfKyq/BC5PP05/Wslk+DrRVJRcXyRnzX0u2k01b7ini69N8zd1zNWt2MRfBl6scfn3FrazSDKQzS7Xb8MViSwvBM8bcMjFWHuK3/HlvdHxPLlGKybfKwM7htAwPxzXPMpjkZHBVlOCrDBB9K+czahQw1eVCjSceR2u9ea3W1uvkejhKlSpBVJyTur2S2Nq28I3dxawzPNa2omGY1nl2s/pgYqDTfDt5qlxNDEiqICRLJI2EXHqfwPSt/TLy315LPSNWsZROq7IbiPKsBjgkemB15HtU8enPa+FdcsbU+bNDcYbaPmZBt5x9AfyNfT08lwdaMKtJNwUW3Z6tqN3FprR36q+h5rxtaLcJu0m1bTRJu173/Pqc9/widzJPaxRXFrcCdtiyRS7lDYzg8Z6e1Qa54fuvD9xFHcGNvMXcGjJKnB5HIHNW/BsMn/CQ6fIUby/MZd+DtztPGfWuqbT18V+dAzfvLG/bd7xliSP8+lZ4PJsNmWDnOlBwquVoq99km1sul38h1sZUw1ZRnK8UtdP68jkr3wnfWGkrfzGIREKdgY7hu6ZGMd/WsWu/1nUxqnhfWpVOY1u1SP02rsA/x/GuA/irxc+wOFwOIpwwrbjKKd273d2rnbgK1StTk6u6f6I8y/YJ/wCSu/tEf9hyH/0ov6+mPij8GPBfxq0zT9P8b+HbbxDZ6feLf2sNyzgRzqCA42sM8MRg8HPIr5n/AGCf+Su/tEf9hyH/ANKL+vtCv6dwH+6Uv8K/JH59X/iy9RaKKK7zA/Lz/gqR/wAl20H/ALFm3/8ASu6r4z9a+zP+Co//ACXbQf8AsWbf/wBK7qvjP1r4rOv94j6fqf0/4Y/8iip/18f/AKTESiiivnz9hCiiigBeMdOa6DwP4F1v4jeIoNC8PWa3+qTJJKkLTxwrtRC7sXkZVACqTyR0rn/QYr3D9jXP/C9LLH/QN1H/ANJJa3owVSrGD2bPLzPE1MJgquIp25oRbV9rpX12/M4XVfg/4q0nQLnW/sVnqWk2jKl1d6LqdpqSWu7O0ym2lfywcEBnwCeAc1xOTjFe6/sVtJJ8ftJ0+QbtJ1GyvrTVYWH7qW1NtIzrIOm3Kqee6iuksfDGgfDv4M+AdetdT8G2WqeJLm9uru48WaTNqnmw28/lxwRKtrOsSYJLkBHYlcMQvHXHCxqR54uy1vfyt6dz52rnlfA1ZYavH2k3y8vKmr8yk7Ne81ZRbur3utEfMx70ueeelfTk2h/Du3m+M3xA8HWVrruk6FBp66JbXdqz2cFxeHZNIYZ0BdY2DhFkUryCVOAR8/8AijxZL4smtbi503SbC6hi8p5dKsUs1n+dmDPHGFjDANtyiLkKM5OSeepR9mtXf09bb/I9jBZnLHTahTcYq1+bRpuKlZx8k1fXfp1MPleld5N8FfFEbeHoRbwPf61YSapHYtKIpLW0UkCe4aTbHFGwVmDM+MDJxkZ4Lj6V0fivxh4g+Jmv215rF0+rap5MNjB5duiMyoNsaBY1AJ7dMn3rKHJZqS1O3ErE80XRklHW99emmmmnV69Eupa8WfC/xL4J0fTtV1WxhOkagXS11KwvYL21ldSQyCaCR03jB+UtnjpWtB8BPHF5azSW2jQz3MNp9vl0yPUbVtRSDaG8xrMS+eBtZTzHnDA9Dmu0+K0Y+E/wV0L4WXsiTeKrjVD4j1m3Vt39mloBHDbE/wDPQoQ7DtkDmpf2abNvhjJdfGTWx9k0PQ4p7bTIpMq2rahLE8aQRD+JVDFnbooHfkV2qjT9qoa+eu3e+nQ+aeaYz6g8SnG92o+6/wB5raPL72l++qtrseBUVJJIZJGc4BYknHTmo680+1jdpXCiiigYUUUUAHYV9mf8Euf+S7a7/wBizcf+ldrXxn2FfZn/AAS5/wCS7a7/ANizcf8ApXa19Bkv+8S9P1R+PeJ3/Inp/wDXxf8ApMj9RKKKK+1P5gCiiigAooooAKKKKACiiigAooooAKKKKACiiigAooooAKKKKACiiigAooooAKKKKACiiigAooooAKKKKACiiigAr4h+Av8Ayfh8Rf8AuI/+j46+3q+IP2f/APSP27PiQ6cqn9pZ/C5jX+dAH2/RRRQAUUUUAFFFFABRRXm3x8+JGp/Cf4eXHiPS7C31CW3uIklhuCwXy2bBPy98kfnQB6TRXzx+zp+1JcfGzxPe6HfaHBpVxb2ZukmguC4kw6qV2lePvA9exr6HoAKKKKAPxv8Agj/yKl3/ANfr/wDouOvQq89+CP8AyKl3/wBfr/8AouOvQq/X8p/3Kn6H4zm/+/VPUK9J0P48a7pOgWOkXumaL4htLAg2n9tWf2h4AOgQhh07ZyQABnArzaiu6th6WISVWN7HBRr1cO26UrXO2vfjB4i1Px9ZeL7ySG61OzP+jxPGRDGozhAqkHbye+eetR+Hfitrfhfx3e+K7EWy3948zzwOjGFxI25kK7s7c4I+bPA5rjaKj6pQ5eXkVrW+XYv61X5ubmd73+fc2PF3im78aeJL/W79IUu7yTzJEt1KoDgDABJOMDuTWl4j+I2peKPCeg+HruG1jstFVlt5IUYSNuxneSxB6dgK5WrH9n3P2H7Z9mm+xeZ5P2jyz5fmYzs3dN2OcdcVfsaS5Vb4dvLS35Ee2qvnd/i389b/AJnRaH8RNS8P+DNb8MW0Fq9hqzK1xJIjGVduMbCGAHTuDTPh38QtS+GXiIazpUVtNdeS8BS7Rmj2tjPCspzwO9cxRSdCjJSi46S38+g416sZQaesdvLqelap8eddvNEvNK0zTNE8M2l6Ctz/AGHY+Q0wIwQx3HtkcYPNea0UU6OHpYdNUo2uKtiKtdp1JXsFcn8VP+RD1T/tl/6NSusrk/ip/wAiHqn/AGy/9GpWOO/3Wr6P8jfL/wDe6X+Jfmj9Of2e/wDkgfw0/wCxZ0z/ANJY69Brz79nv/kgfw0/7FnTP/SWOvQa/GD9uCiiigAooooA8+/aE/5IH8S/+xZ1P/0lkr8kvBf/ACLdn/wP/wBDav1t/aE/5IH8Sv8AsWdT/wDSWSvyS8F/8i3Z/wDA/wD0Nq+04T/32X+F/mj4ji7/AHGP+Jfkzbooor9ZPyE9+8C61q3hfUpX8Z+NrHX/AAHFp8iTab/bkd+t4hixFFDalzIjhzGQWjTbsOSuOfHDr9h/Yf2EeGtMF1jb/anm3X2jrndjzvLzjj/V4x2zzWJVS+vms9v7vcG6NmvNo4KNOTm3q7baLTyW71179j0KuMlUioJaK++r1t1ey7dj1nUNW0/wn8DrDRbC9t7jWvEt4b3Vfs8yu8FtCSsEEm0naSxaTacHpmofgLqul6P4wu57+6tNP1A6dcJo99fgeTa6gQPJkcsCq4+bDNwpIPGK8g/tK6m4jjH/AAFSaP8AiYzD+ID8FqpYNSozpN/E22/X/JWXoJYuUasKiXwpJL0/zep9b6X4g0zUNBv7/wAS6xoEPxSm0q50uxuo9WieK9jaPb5tzLEHijmVNyIzSKX4DY4avmi10+W7v47ONoFmkkEQaa4jjiBJxkyMwQD/AGiQPeuf/s26l5eUf8CYmtSFWjiVXbcwGCfWs8JgXhOZxlv9y8l5eReKxv1vlUo/D97835+Z7N8W9LEnw78BRw6no15Lo+myW97Da6zaTyRyNOSoCJIWfhgcoCB3xg1L4Z0F4/gT4m0l9U0GPU9R1Cyu7a2k16xSR40VyxIMo2Ebl+VsNz0rxeio+pVPYqnz7S5tvPm79/wL+uw9q6nJvHl38rdu34luTxtpi6KdP/4RjT/tgXb/AGp5l19ozuzux5/l5/7Z4x2zzXqPhexK/AjxNpban4ei1PUb+xurWzm8RWCO8aK5ckGb5CMj5Ww3PTg1499lhLFjEhJ5ORmlW3iXpEg/4CK3r4WVSKjCVtU9bvZ37mFHEqnJylG+jWllurdtWeh/D3VvGllpulTeHfHOn6JYyXRaS0m8TxWa2rhwC8sEjrvBADfIsgYccn5awvi94u0DxF8UtdvPDNsIdCuLgfZ2SPyVb5VDuseBtVnDMAcHBGQOlc2EVeigfhTuPSnTwvJXda+uq0Vt3fXvtoKpiXKkqKWmj1d9lbTtuFfaf/BL/wD5IHr/AP2M1x/6S2lfFlfaf/BL/wD5IHr/AP2M1x/6S2lfEcX/APLn5/ofe8G/8v8A5fqfXrMsalmIVVGSxOABVXTdTtNYs0u7C7hvbVyds1vIJEbBIOGBwcEEfhVPxZoP/CVeGdV0Y3U1guoW0ls1zb48yMOpUlcgjODXxX4h/Za+KPwXaXWfAfiG41aKMh3j0pnt7pgOctBkiQZGNoLE/wB081+cH6WfdtFfHHwm/bkliu49H+I1kLZ4z5T6tawspRhkEzQgZzkc7Bwf4a+vrW6gvrWK5tpkuLeVQ8csTBkdSMggjgg+tAFmiiigAooooAKKKKACiiigAooooAKKKKACiiigAooooAKKKKACiiigAooooAKKKKACiiigD4PuP+UhnxR/7Adt/wCiNPr22vErj/lIZ8Uf+wHbf+iNPr22v5s46/5G8vRH3+S/7qvVmnY+KNU0yEQwXrpH2UqrY+m4HFNXxHqSXxvftTfaNmzeVU/L6YIxWb97qKOlfHLMsaoqKrSsul9NNj1Pq1G7fIrvfRaikliSetba+NtajjVFvPlAwP3aH/2WsaOCWSF5EiYxpje6qSoz0ye1Phs7ieMNHBI6bggZVJBY9F+vtRhsRjcO39XlKLl2b1S/PqFSnQqfxUnbvY0bPxZqunwmO3utiFi23Yh5JyeoqjqGpXeqy+bdzvK3QZ6D6DoKjW1lafyUhczZI8tVJbI6jHWo2XqGGCOoqq2Mxk6Sp1qknFaJNvp69gjSoqXPGKT72VzYg8Xavb24hS9YIox8yqxA+pGayJJGaRnYlnY5LMckn1powvFTCzn+zrOIyY3fYvqzYzgDqf8A69ZTxGKxiUaknNR2Tu7Ly7DjTpUW3FJX+VzSh8Xatb2628d6yxqu0fKpIH+9jP61UsdYvNNuGntrho5W+83Xd9Qev41DcafdWahp7aaEE4BkRlB+mRRDp95cxGRLSaSIZ+dI2YcdeQK6XiMxlOMXOfNHbV3XoZqGGUW0o2e+2peuPFOqXU0M0l2zPCdyfIoAOMZxjB49ajtdf1CznuJorgpJcf61gq/Nk56Y46npWdgUdaxlmOMcuaVaTd73u73ta/rbQtYajaygreiLUepXCWMlmsmLaRt7JgctxznGewqoD81O6UVyyrVKskqkm7aK/RdkaqEYX5VueY/sE/8AJXf2iP8AsOQ/+lF/X2hXxf8AsE/8ld/aI/7DkP8A6UX9faFf1/gP90pf4V+SPy6v/Fl6i0UUV3mB+b//AAVQ8NyxeMvBeuhP3N1ps1l5nbdFLvwfwm/nXwh7etfsr+2X8E5fjd8F76y0+JpNe0l/7S05FHMrorB4f+BoWAH97ZX44XVu9rO8ToyMpIIYYII6gj1r5bOqEny1lstGfvvhjmtKn7XLajtKT5o+elmvUgooor5M/oMKKKKAF6r711vwv+JGpfCnxhbeI9KtbO8vIYZoPJvldomSRGRwQjo33WOMMOa5LHANKeSMVcZOLUo7o569CGJpyo1VeMlZrumegt8ZLzTdH1PTfDPh7RPBq6pE1tfXGkrcSXNxA33ofOuZpXRD/EsZXd0bI4qHRfi5e2Pg2Hwrq2iaT4r0K0uGurG21hbgNYyOD5nkyQSxOFfgshYqSoOAck8IPvHNJ92tPb1L3v8A5fdsef8A2VhOTl5et73fNdaJ81+a9tN9tNjvvDvxi1fwzrGv3dtp+kSaXr0BtdR0BrQpp88OPkTZGyupQ4ZXVw+4ZLEliW6f8Uo9N8RWWp23gnwiLW0tpLdNInsHuLV/M3ZkcyyPLI4JypeQ7dqhQAMVwfPTFLgdO9L20+5byzCyk5cm6s9Wr6W++2l97aXE/h966/4W/Ei7+FPjKy8Tafpel6rf2QbyI9WikkijcjAkAR0O9edpzwTnqARyGMKDS9TxURk4tSjujtr0KeIpSo1VeMlZrumdh4u8fWfi4XkjeENF07UrqXzptUt7rUZrl3LbmJM91IpLEnJKk89RXUeI/wBoA+MNL0PTtX8BeFryy0O1FnY26yalBFFH1YiOO8VN7HlnxuY4yTgV5OPl5pPpW31ipr5+SPMllGFlGEWn7l7e9K6uraO99tCa4mSa4lljgjtkkdmWGMsUjBOQqliWwOgySeOSahJpKK5j2Y+7oFFFFBQUUUUALzzX3L/wSw8PzTfEXxfrflt5FppCWbSY4DTTK4H5QH8q+HoI2uJFRVLZPQd/av2F/Yl+B8/wV+DNqmpQtD4g1xxqN/E64aDKgRwn3VeSD0ZmFfV5LQld1ntsj+f/ABOzWlKNLLYO8k+aXlpZL1Poaiiivqj+fwooooAKKKKACiiigAooooAKKKKACiiigAooooAKKKKACiiigAooooAKKKKACiiigAooooAKKKKACiiigAooooAK+If2cf8Ak+T4of8AcU/9LYq+3q+If2cf+T5Pih/3FP8A0tioA+3qKKKACiiigAooooAK5L4reEF8ffDnxDoBXc99ZukXOP3oG6M/99ha62igD8t/2f8Axw/wv+Mmh6hdbre3+0/Yr1ZARsjkOxyw/wBnO7HqtfqRXxp+0r+yX4h8UeP38R+C7OO9j1V997atNHD9nlwAZMuw3BuWOMnOeORX0T8E9F8X+GvAOmaR4xexnv7KNYop7Od5WaMD5Vk3IBuUYXKkg46+oB6FRRRQB+N/wR/5FS7/AOv1/wD0XHXoVee/BH/kVLv/AK/X/wDRcdehV+v5T/uVP0PxnNv9+qeoVteDfFV54J8TWGtWR/fWsocoekidGQ+zKSPxrFrd8E3ui6b4ms7zxBbz3mm27ea1rborGZl5VG3EAKTjJ54zxXoVrOlJSV1bbv5Hm0W1Ui07O+/bzPYfiDpNj8JvC95rOhRTxzeNFH2QvEyHT7NlWSWLPTexYL/urR8P9HsfjB4RstR1yOeSbwWMXTRxM5v7IKzxwgjq6lSv+62etcWPi0viW18WWXitJ7q11hzeWzW6KzWd2oCxsoJX5NgCEZztAoPxYXwzb+FLLwolxbWmjP8AbLlrlURr26cbZGcKW+TYSg5ztJr5v6riPZclv3l/i8rd/TT11PovrVD2vtL/ALu23nft66/gch4y8WXvjbxLf6zekCa6k3CNT8sSDhY19lAAH0rUv/iFLJpPhaz06yi07+wg7hjsmSedmyZmRkxuwAOd2NoxWb42vtF1LxNe3mgQT2mmXD+altcIqmJiMsg2sQVBzg8cY4qloLaYus2Z1n7SdKEgNwLNVMpQdQu4gZPTJPGa95U4OlGUoaRWi7aWtb00PEdSftZJS+J6vvre9z0yPWtR1b4IeIbzxZeXGp/aL23i0SXUJGllEykmcxs2WCbAAcHGeOtUvg74k8U6n4w8P6RZajMmkW7g3VmmEtfsoJMzSqAFfKlss4JPAz0qr8SPFfh7xncGe11HVLW2s4fI03SRpMUdvbxjom4XLHJ6s+0knt0Am0vxd4W074e/2DaXer6VqF8c6tew6dDM1woPywoxuEKxDuMZY9cDivH5P9nkuTWT2s7RurbW7dup6nN++i+fSK3urys+9+v5HFeLJ7C68UaxNpUYj0yS7ma2VRgLEXJQAdhjHFZNWL6O1ju5Fs5pbi1H3JJ4hFIw9SgdwPwY1Xr6CnHlgkjw6jbk2wrk/ip/yIeqf9sv/RqV0d9qVtpsYkuZREhOASCc/lXC/ErxTYX3hG/tbd3leTy8MEIXiRT3+lcuO/3Wr6P8jry//e6X+Jfmj9UP2e/+SB/DT/sWdM/9JY69Br4I8C/t0XHhP4V+E/D+meEo5bnTNGsrIXl3eko7Rwohby1QHB28fP3q1/w0h8fviBGknhzw9JawZ2+dpOiPKhPB5eUSKOPp1+lfjB+3H3bRXm/wM1bx1qPgtF+IOkNp+uQvtWcPCftUZAIcrGcI2cgjA7HucekUAQ3EnkwySBGk2KW2RjLNgdB718weLP28/DeiXEtrp/hfWL28hYxyxXzJaBWHVTgucg8HK9jX1LXFXPwb8DXuuXmsXXhHSLzUrxt89xdWaSl2/vYYEAnuQMnvQB8U/Fb9tTxZ4+8F+K9G07w1p9lpeoaVdW0+TLczxxPE6uwcFVGFPUrgYzXyX4XF5JoVssW4RjdjGB/Ee9fsh468Gxa98MfE3hjTreG1TUtKu7GKKJBHGplidOg4HLV+PnguRo9KeylRobm0leKWKQEMh3E4I7c5H4GvseFZKOOafWL/ADTPiuLISlgItLZpv7rF+ztbqGXe8gKn7yliTWhRRX64fj4VPYwpcX1tHIu5GlUEexIqCtfwrY2d7rEX27V7XRreIiUz3kczq2GHygRRu27GTyAODyOKzqS5INmlOPNNI7z4kfClbTxZ8RpNCS3stE8LzR7raSWRpPLkdY1CEhtxDHncw49a1Pgb8NwPiB8PbzWbex1PSPEC3skVnMnmjEKSofMRl2/eXIxnoDwatXvxL8P+KPE3xZt5dQ/snTvFSxmy1G5gldFaGZZEEixqzqHAPIUkZGRWt4W+I3g3wr4i+FEaa811ZeG4dRiv7w2cyKrymQqUXaWZCX+U4zjBZVOQPl51cX9XdGUXe3Z7cnfvzfM+lhTwvt1WUlb1W/P27cp89zDbM4AwNx/nXXaJe+HdN+G+vmZYrrxXfXEVrbRTwMwtrYfPJMjbdocsqp1DAFsdTWRqGm6Snh21v4Na+0avNcSJPpX2R18mMfck80na27n5RyMVi19E4qvTSbas/TZ/l+Z8+pOjUukndeu6/M9a8F6f4V+IFj4osk8KLo6aZoUuoQatHfTSXCTQqp/fF38lhI2RhY0xuAHTNYfw2vNAvdY0DQ7zwdFrlxe36wXNxNeXCylHZVVYVidFQqMnLiTJPYcV1WtXPhfTvh/b+FvCvjXSLeC7CXGtXd1bX6T38y8rEAtqQsKH7o3ck7jiqvwx1Lw14R8I3erW3ifT9P8AHl2XtreTUILsrpkBGGljMUEgaZhkA5GwH14rwueXsqkkp6u0V7910u3vbr93XQ9tRiqlOLcdFeT92z8ktr9PXyPPPHGiW3hnxlruk2U7XNnY301tFMxBLokhVSSOCcDtWJVvVLSOx1CaGK/g1ONTxd2yyiOTIByBIiP3xyo6fjVSvoqN/Zx5nfQ+fq253ZW1CiiitTMK+0v+CYP/ACQPXv8AsZrj/wBJbSvie8uksbSa4kOEjUsfwr7u/wCCbnh260L9nVrq5RkTVtZub6DcMZjCRQ5/76havzfi+a5qMeuv6H6bwdF8taVtHb9T6rooor86P0g+Vf2zPgLZ654dufHOi2qw6vYDffrGCBcQd3wP41JyT3Gc9BXO/sP/ABG1yxvZ/BGrW182lyK82nSSQNst5Bl5I9xHAYHdjsR/tV9mUUAFFFFABRRRQAUUUUAFFFFABRRRQAUUUUAFFFFABRRRQAUUUUAFFFFABRRRQAUUUUAFFFFAHwfcf8pDPij/ANgO2/8ARGn17bXiVx/ykM+KH/YDtv8A0Rp9e21/NnHX/I3l6I+/yX/dV6sKKKK/PT3jX8KzONUW18szQ3QMMsfqp/i+o659qseKGOmy2tja5FrAokjlUj94zcl8j8h6YrO0/VP7Nt7pI4/9InTYJt/3FP3gBjqfXNSJrMbWNrbXdubgW8m5GD4O09UPB4z+VfWUMXQjgFhXO03rzWeiuvd0V9bX0/zPHqUZ+39qo3Xbvpv+h0eoN5ejNrKRbNRuIlSUDH7tWyDIB1G4Dg+5riTxzWyviaU6pcXc0YlgnUxvb7sKUxgKD2xxzisjcok3bSUznaTzj0zWGbYuhjXB0ZbaNNWu76y2+195pg6U6Kamt/6t8hgzu6Vfn1a4mhs0XEP2VCsbRZVuTknOev0qveSQ3E7vbw/ZomPyx7i23j1PWizljt7iJ54vtEatlo923d7ZxXjU5ypzdKM7Rbs2r2snv6aHZKKmlJx1XT5fd5GzCX07wrdCckfbnTyI2POFOWfHp0FQeG1uLnU7eUyskVrh3mZjiNFOSPoeRj3qPVdWt9WmkneCdZWGEBnBVAOgACDgemaeutW39kx2JtZUTdvlaKcDzT2LZQ8DsM19H7bC/WIWq+5SjpveTTuk9Orf3HnclX2cvc96T1200t37fiUNQnS6vbiZBtSSRmVfQEk1Xp0xRpCYlZU/hViCR9SAM/lSV8tWk51JSbu22erTjywSQUUUVlHdGj2PMf2Cf+Su/tEf9hyH/wBKL+vtCvi/9gn/AJK7+0R/2HIf/Si/r7Qr+xcB/ulL/CvyR+U1/wCLL1FooorvMBh/KviP9sD9hM/ELUb7xp8Poo08QXDGW/0VmWOO7bvLExwFkPUgkBuTkHO77cAz9aNv51MoqScZK6ZrRrVMPUjWoycZLVNbo/ArxF4V1bwlrFzpesWFzpmoW7bZbW8iaKVD7qwzWV5b/wBxvyr95PGXw38KfEO0+y+JvDum67DjC/brZJWT/dYjKnnqCDXlVx+wr8DbqYu/gSNWPH7vU71B+SzAV4NTJqM3eLaP1rBeJeZ4emqdeEZtddU/n0Pxw8t/7jflR5b/ANxvyr9jP+GC/gT/ANCN/wCVe/8A/j9H/DBfwJ/6Eb/yr3//AMfrL+w6f8zPR/4ili/+geP3s/HPy3/uN+VHlv8A3G/Kv2M/4YL+BP8A0I3/AJV7/wD+P0f8MF/An/oRv/Kvf/8Ax+j+w6f87D/iKWL/AOgeP3s/HPy3/uN+VHlv/cb8q/Yz/hgv4E/9CN/5V7//AOP0f8MF/An/AKEb/wAq9/8A/H6P7Dp/zsP+IpYv/oHj97Pxz8t/7jflR5b/ANxvyr9jP+GC/gT/ANCN/wCVe/8A/j9fPv7ZX7Nvw4+DPgXRNU8HeHP7IvrrUvs00xvbmfdH5TttxLIwHKjkDPFH9h0/5mH/ABFLF/8AQPH72fnr5b/3G/Kjy3/uN+Vfo9+yL+y/8Mvi98KZdd8W+Gv7V1VdSmthcfb7qD92qRlV2xSqvVjzjPNe3f8ADBfwJ/6Eb/yr3/8A8fo/sOn/ADsP+IpYv/oHj97Pxz8t/wC435UeW/8Acb8q/Yz/AIYL+BP/AEI3/lXv/wD4/R/wwX8Cf+hG/wDKvf8A/wAfo/sOn/Ow/wCIpYv/AKB4/ez8c/Lf+435UeW/9xvyr9jP+GC/gT/0I3/lXv8A/wCP0f8ADBfwJ/6Eb/yr3/8A8fo/sOn/ADsP+IpYv/oHj97Pxz8t/wC435UeW/8Acb8q/Yz/AIYL+BP/AEI3/lXv/wD4/R/wwX8Cf+hG/wDKvf8A/wAfo/sOn/Mx/wDEUsX/ANA8fvZ+Ofluf4G/KtLQ/DOqeKNWttM0qwudR1C5bZDaWcTSyyN6Kqgk1+vtv+wr8DLWYSJ4FRmH/PTU71x+TTEV6n4L+GPhP4c2v2fwx4b0zQo8bWNlapG7/wC84G5j7kmtaeTUYu8m2edjfEzM8RTdOhBQb67v5HyF+yD+wbJ4J1Kw8a/ESGP+2bZxNYaCCsiW7j7ss7DIZweVUcKQCSTwv3KPzowPxpCuOa92EVBKMVZI/Ja9epiKkq1aTlJ6tvdklFFFWYhRRRQAUUUUAFFFFABRRRQAUUUUAFFFFABRRRQAUUUUAFFFFABRRRQAUUUUAFFFFABRRRQAUUUUAFFFFABRRRQAVwnhz4K+DfCfjrVPGGlaN9k8Ran5v2u9+1TP5nmOHf5GcoMsoPCjGOK7uigAooooAKKKKACiiigAooooAKKKKACvO/G3x68C/DnxDFoniLXU07UJIlmEZhklCqTgbiinaTjPzY45r0SvKviF+zT4B+JmqXOraxpcw1e42+Zf213Kkh2qFA27inQAfd7UAfmbod1pfg3x94s8NRX8E2njUJJtOvFceXPCT8hB7EpsOOo5HUV2kd1BN9yaN/8AdYGvpbxx/wAE3/BHiSyzpniLWtL1Bf8AVXFwIrhV9iqqhIz/ALVeLX3/AATf+LFrdPHp/i7wvc2in93LdSXEcjD3UQPj/vo19llmewwtBUa0W7bNHxWaZDLF1nXoySb3Tucr5if3l/OnA55HIrov+Hcfxk/6Gfwf/wCBNx/8i1qW/wCwb8eLS3SGLxj4QWNBhR50xwPqbSvX/wBZML/K/uPG/wBWMX/Mvvf+RxNFd3/wwr8fP+hz8H/9/Jf/AJDo/wCGFfj5/wBDn4P/AO/kv/yHR/rJhf5X9wf6s4v+dfe/8jyq68YaZZyPG0rtIhKsqxnII7c4qjN8QLJV/dW87n/awo/ma6z4m/scfFH4YeF9S8ZeJvEHhu/02xMZuItPllMz+ZIsS7VNui/edSckcA9elP8Aht+x78Ufip4N0/xX4e1zwrZ6RqHmeRDqQfz18uRom3AWzjlkYjDHgj6Uf6yYX+V/cH+rOL/nX3v/ACOCm+IUrDENkqt/tuW/QAVJY+J9ZubqJ3sGa2zh/Jhbp9Sa9ph/YN+O9uuIvF3g2MeiPKP/AGzqT/hhX4+f9Dn4P/7+S/8AyHR/rJhf5X9wf6sYv+Zfe/8AI4Siu7/4YV+Pn/Q5+D/+/kv/AMh0f8MK/Hz/AKHLwf8A9/Jf/kOj/WTC/wAr+5B/qzi/5l97/wAjzzUNPh1O0e3nGY29Oo9xXnvjjw7bTHTfDWiWj33iHVrmO3t4Fcs7FmAAxnHLYA/H0r6FT9hH47TsI5/GvhOOFjh3ikmLgd8f6KOfxFfQf7Of7GOgfBHVP+Ek1W/k8WeNGBA1K4XbHbZBDeUhJO4g4LsScdNuSD5uYcQU69CVKhFpy0bfY9PLuHqmHrxq15JqOqSvv9x6v8MfhToHw18K6Hp1jpGnW9/Y2EFrNfW9rGkszpGqs7OFBYsVySeTXc0UV8QfdhRRRQAUUUUAN618H/tafsZ663izUPiJ8NLUXz3rNPqugLxI8hOXlhGfm3HkoPm3ZK53YH3h6c0VpSqzozVSm7NbMxq0oV4OnUV4vdH4n6h4qk0G6ey1rSNQ0rUI/wDWWtxCUdfqrYI/EVW/4WFp3/PC6/74X/4qv25z70fjX00eJswStzJ/I+Ylwvlzd1Fr5n4jf8LC07/nhdf98L/8VR/wsLTv+eF1/wB8L/8AFV+3WKMVX+s2P7r7if8AVfL+z+8/EX/hYWnf88Lr/vhf/iqP+Fhad/zwuv8Avhf/AIqv26xRij/WbH919wf6rZf2f3n4k2/juxupliit7ppG6Dag7Z/vUXHjuxtZmilt7pZF6jah7Z/vV+o/7af/ACbL4y/7c/8A0tgo/Yr/AOTZvBv/AG+f+ls9H+s2P7r7g/1Wy/s/vPy0/wCFhad/zwuv++F/+Ko/4WFp3/PC6/74X/4qv26xRij/AFmx/dfcH+q2X9n95+Iv/CwtO/54XX/fC/8AxVH/AAsLTv8Anhdf98L/APFV+3WKMUf6zY/uvuD/AFXy/s/vPxF/4WFp3/PC6/74X/4qlX4gWEhCpb3TuThVCLkn0+9X7c0tH+s2P7r7g/1Xy/s/vPyt+DP7KPjz4+ataT6xptz4Q8EJIrz3d5GY57pQfuwowBYnsxGwcnLEYP6feHtAsPCuh6fo+lWqWem2ECW1tbxj5Y41ACgfgKr+K/F+ieCdDn1jXtVtdH0uAZkuryURoPQAnqT2A5PavnTxJ/wUe+EGh3Dw2kuua+qnHmabp4VW+nnPGf0r57EYivjKjqVXds+mwuDp4WmqWHjZI+p6K+P/APh5/wDCz/oAeMP/AADtf/kmj/h5/wDCz/oAeMP/AADtf/kmufkn2O32c/5WfX5IUEngV4lpP7YXwv1S4W3fWrmynZlRY7iwmJLHA25RWHU464461414k/4KZfDjUPDuq2mn6J4sivp7SWK3kltLYIsjIQpJFwSACR0Br418D/Frw9ovjbRdT1iz1C5021vYri6it442keNXBYKC4GSB3Io5J9g9nP8AlZ+ztFfH/wDw8/8AhZ/0APGH/gHa/wDyTR/w8/8AhZ/0APGH/gHa/wDyTRyT7B7Of8rPsCivj/8A4ef/AAs/6AHjD/wDtf8A5Jo/4ef/AAs/6AHjD/wDtf8A5Jo5J9g9nP8AlZ9gUV8f/wDDz/4Wf9ADxh/4B2v/AMk0f8PP/hZ/0APGH/gHa/8AyTRyT7B7Of8AKz7Aor4//wCHn/ws/wCgB4w/8A7X/wCSaP8Ah5/8LP8AoAeMP/AO1/8Akmjkn2D2c/5WfYFFfH//AA8/+Fn/AEAPGH/gHa//ACTT4f8Agp38K5JFVtE8XQqTy72VtgfXFwT+lHJLsHs5/wArPr2ivGPhX+1z8Lvi9qEWm6H4jWDWJeI9N1KJraZz6Ju+Vz/sqxPtXs9TtuQ01owooopCCiiigAooooAKKKKACiiigAooooAKKKKAPg/4jbfAX/BQC9ur4+RB4t0SFLaRj8rMEjjC57EtaYx6kete1/eyDWr+1J+znb/tAeErVbS8GkeLNHkNxpGp5ICOcFo3I5CsVXkcqVUjPIPy2v7Q3jL4M40f4weB9Wtbq3/drrFhErRXXoQSRGx9Sj/gK/H+MuGsVmFeONwceZ2s1102aPqcqx9OjB0art1TPpGivnI/t2eAQSP7J8Rn3+zW/wD8fpP+G7fAP/QI8Sf+A1v/APH6/Mv9WM3/AOgdn0X9oYX+dH0dRXzj/wAN2+Af+gR4k/8AAa3/APj9H/DdvgH/AKBHiT/wGt//AI/R/qxm/wD0Dsf9oYX+dH0dRXzj/wAN2+Af+gR4k/8AAa3/APj9H/DdvgH/AKBHiT/wGt//AI/R/qxm/wD0DsX9oYX+dH0dRXzzeftveCbHZ5+ieJE3Zx/o9sc4+k/vVf8A4bt8A/8AQI8Sf+A1v/8AH6P9WM3/AOgdh/aGF/nR9HUV84/8N2+Af+gR4k/8Brf/AOP0f8N2+Af+gR4k/wDAa3/+P0f6sZv/ANA7H/aGF/nR9HUV84/8N2+Af+gR4k/8Brf/AOP0f8N2+Af+gR4k/wDAa3/+P0f6sZv/ANA7F/aGF/nR9GrnHNMmmitoZJpnWKKNS7u5wqqBkknsK+df+G7PADZ/4lPiMf8AbtB/8fqNtQ+KH7W3/FP+DfDd34Q8E3WFvvEOqqU82E9VU8BsjqkZYnjLBSa9DA8I5ria8YVKbjHq3bRfqznrZphqcG4yu+yPR/8AgnnG+t6v8ZfGUKMula5rqC1cjG7Y08p/8duI/wA6+zFHJrjvhV8MdG+D3gPSvCmhxFbGxj2mV8eZPITl5XI6szEn26DgAV2Qr+lqNJUacaa2SS+4/P5yc5OXcWiiityAooooAKSlooAKKKKACiiigAooooAK+Rv+CjshHw28LR44bVi35Qv/AI19c18if8FHv+SdeFP+wq3/AKJagDpv+Cf8Yj+ArMD9/Vrlj/3zGP6V9K183fsBf8kBX/sK3P8AJK+kaACiiigAooooAKKKKAEpaKKACiiigAooooAKKKKACiiigAooooAKKKKACiiigAooooAKKKKACiiigAooooAKKKKACiiigAooooAKKKKACisrxV/yLGr/APXnN/6Aa8m/ZBa4T9kX4UtaxRy3S+FbIwxzSGNHfyF2hnCsVBOMkKceh6UAe3UV8xeAf2m7zUvjp4Z8CXPjj4efEGLxBaX0jf8ACDsRPotxbKknl3GbufzUdTIofZCd0f3ecLFp/wC094quv2R2+KT6fo6+IBrp037MsMv2Tyv7b+wZ2+bu3eV82d+N/OMfLQB9RUV4Fq3xI+Jvib44eOPAHg4+FtJtPD2kabqaatrllc3jvLc/aB5BginhyrGHPmhxs2keXJvymH4f/aY8T/Erwr8IbLwxYaVo3jPx1bXd5dTapDNeWOlRWWFu28tHiaYmUrGi+Yn39xY7cMAfQt9r2maVfadZX2pWtlfalI0NlbXE6pJdOqF2SJScuwRWYhckBSegrUr5S+OP/CwIPiF+zxDcP4du/GP/AAkuqQx3kEU8GnlDpl2BcNAXeQFYyXMAlO5k2iZQ29fT/gv8RvFHiDxf8QfBnjEaTca74TvbVBqWiW0trbXttc24mifyJJZWicfOrDzHyVyMA0AevVzfjT4heFfhzpsWoeLfE2j+F9PmlFvFda1fxWcTyEEhFeRlBbCscA5wD6V4uPi18T/H9r488SeBB4XsvDnhfULzTLXTdb0+6uLzWprMkXBE8c8a2qs6tEn7qc/KXPXYPOvEHjLxT8XP2iv2dfFPhXXNG0vRde8M6prGm2uq6FNdSWweC1MwlK3cXmOVfarKECfNkSbuAD7PVgyhlIIIyCO9Z0mv6ZDrkOivqNomsTW73cWnPOouJIUZVeVY87iis6AsBgFgO4rw39tDVvGmh/Djw/d+DvEkPhuZvFGjW1zI1rNJJKsuoW8aqHiuIsR/MfMQ7vMQlMpndXLeLrf4gR/tbfD+0sNT8OTeKZPAmrJea1caXOljCn2+zbzEshcl3JwibDcrjeX3Hb5bAH1dRXyjqX7XWq+GfhO114hbwzo3jRfGdx4GfUr6d7bRIbiJnLX0m+QMsIgXzPKMu4tiPzATuHafs6/tBn4p+MPGnhK58S+E/Glz4fSzvIPEXgpv9Aure4EgCNH58/lTRvDIGXzWBVo2GMkAA96ooooAKKKKACiiigAooooAKKKKACiiigDw/wDbU/5Nl8Zf9uf/AKWwUfsV/wDJsvg3/t8/9LZ6P21P+TZfGX/bn/6WwUfsV/8AJsvg3/t8/wDS2egD3CiiigAooooAKKKKACiiigAooooAKKKKACiiigBKWiigAooooAKKKKAPD/21P+TZfGX/AG5/+lsFH7Ff/Jsvg3/t8/8AS2ej9tT/AJNl8Zf9uf8A6WwUfsV/8my+Df8At8/9LZ6APcKKKKACiiigAqhrWsWfh/SL7VL+dbaxsYJLm4mbpHGilmY+wAJq/Xhv7bOsTaH+y549uIWKu9tDbEqcfLLcxRMP++XNNauw1q7HwF8UPiZrX7UHji78Q61NPB4VtZmi0jRlchI4xxkgdXIwWbqTwMAABlnptpp8apbWsUCr0EaAVR8H262vhbSkUYBt0f8AFhuP6mtb72CK/pvh/J8Nl+DpuMFzySbfW7V9z+xeF8hwmV5fScYJzlFNu2rbV9+yHUUUV9XyR7H23s4fyop6pvNvtRWYsedozxVPSIW+0MzKRtGOfU1sUUckOwezh/Kgooop8kewezh/Kgooopckewezh/Kgoooo5I9g9nD+VBRRRT5I9g9nD+VBSModSGAYehFLRS5Idg9nD+VHPa94J07W4iwiWzvBylzAu1g3YnHWvs79hP8AaI1fx9Yar4B8X3LXnifw/GJYLyZt0l3a7gpLH+JkJQbjywdc8gk/KG3JPPBrqP2W7uTTf2zvB0cBKLf2F3HOAcb1FtcMAfXmJPyFfk3G+UYeOFWOpRUZppO2l0+/mfh3iNkWFjg45lRgozTSdla6ffzR+oNLRRX4ifzoFFFFABRRRQAUUUUAFFFFABRRRQAUUUUAFFFFABRRRQAUUUUAFFFFAHxD/wAE0unxG/7hv/t1X29XxD/wTS6fEb/uG/8At1X29QAUUUUAFFFFABRRRQAUUUUAFFFFABRRRQAUUUUAFFFFABRRRQAUUUUAFfIn/BR7/knXhT/sKt/6Javruvj3/gpAx/4QfwemflOoykj6Rf8A16AOx/YC/wCSAr/2Fbn+SV9I185fsEqF/Z9tSBgtqN0T78gf0r6NoAKKKKACiiigAooooAKKKKACiiigAooooAKKKKACiiigAooooAKKKKACiiigAooooAKKKKACiiigAooooAKKKKACiiigAooooAKK57xD430Twvqmiadql+ttfazNJDYw+W7mVo4mlkJ2g7FVEYl2wo4BOWAOLcfG3wDp/gfR/GWpeMNH0PwvrCRvp+qa1dpYQ3IdS6bDOUyWUFgOpAz0oA6/VrH+0tLvLTf5f2iF4t+M7dykZx3614P4F/Z48b+H/hDbfCvW/H+ial4Ji0CTw8zaV4ZuLDVDCbcwrIty2oSxq4yGP7kg4xgZr1rwT8UPBvxKhup/B/izQ/FcNqwSeTQ9ShvFhYjIDmJm2k4PX0rqqAPAPBX7OPijR/F3w11nxF470/VbbwHYz6bp2maR4d/s6GWGS2EG+QtczN5oCqcqQmBgRqfmrntS/Y/1288F6j4BtPiNHpnw/fXDrtlplvoCm7ic363pt5rlpyssAk8wgJFFICUzIVUq/wBQUUAcB4e+Fv8AYPxi8aePBqfn/wDCR6dpth/Z/wBn2/Z/shuDv8zcd+/7R02jGzqc8eaaN+yjeeE/Cnw3Tw94wisvGPgV74WOtXmkme0ube8kZp4J7QToxUgpgrMrBowc4JU+r+BPi54U+JmqeKNO8Nat/aV54Z1FtJ1ZFt5YxbXS/ei3OgVyO5QsPeuzoA8iufg1r3iDxJ8N/EHiPxhFqureE9VvdUlNvpK21vcie0mtlgiTzWaFEEoYF3mY7TluRjf8H/C//hE/ih8QPGP9p/av+ErOnn7F9n2fZfs0DRff3Hfu3Z+6uMY56131FAHgd5+zv4o0pvGWk+DfiBa+GvCPi2+n1DULG40AXd9azXHF2bK5FxHHEJBlgJYJtjszcghRu2f7POmaH48+FutaNff2bpPgLRbzRLTSfs+8zRTRwIrGXcNpQQDPyndu6jv1fiL4u+E/CPjzwt4K1bVTa+J/FH2g6Rp6200huRAm+U7kQqgVecuVz2zXaUAeefG/4Wn4w+AZvD8eqtod9He2mo2Oo/ZxcLBc21xHPCzxFl8xN8ahl3LkE4I61R0v4Tau3xY8O/EDXfENjf6vpvh280G4t9N0t7S3uGnuYJhMge4laMKIAuws+SxO4dK9RrC/4TXw/wD8JYfCv9vaX/wk/wBl+3f2L9sj+2/Z923zvJ3b/LzxuxjPGaAPIbn9ltW0XWRaeKJLLxC/jW48caPqyWKsun3ci7BFJEXxPFsLo43IWVzgowDD03wLovi3S1vJvF3iiy8QXkxVYotJ0j+zrO3Rc8rG808pdifmLTFcKu1E+YtK3xM8Hx3niG1bxXoa3Xh2IT6zC2owh9MjKlw9yu7MKlQWy+BgZrX0PXtM8T6Paato2o2ur6VeRia2vrGdZoJ0PR0dSVZT6g4oA0qK474p/Fbwt8FfBN74u8Z6r/Y3h6zeNZ7wwSz7WkdUQBIlZzlmA4B6+ldVbzrcQxyJko6hl3Ag4IyODyPxoAnooooAKKKKACiiigAooooAKKKKAPD/ANtT/k2Xxl/25/8ApbBR+xX/AMmy+Df+3z/0tno/bU/5Nl8Zf9uf/pbBR+xX/wAmy+Df+3z/ANLZ6APcKKKKACiiigAooooAKKKKACiiigAooooAKKKKACiiigAooooAKKKKAPD/ANtT/k2Xxl/25/8ApbBR+xX/AMmy+Df+3z/0tno/bU/5Nl8Zf9uf/pbBR+xX/wAmy+Df+3z/ANLZ6APcKKKKACiiigAr5/8A29P+TT/HP/bj/wCl9vX0BXz/APt6f8mn+Of+3H/0vt6qO6Kj8SPgTwz/AMi3pP8A16Q/+gCtKs3wx/yLek/9ekP/AKAK0vWv65wP+6Uv8K/I/uvLf9yo/wCGP5ITnv0rvNE+A/j3xFpKalpvhuaa2kXdGZpooC6kZBCyOpIPY4we1ZPwys7TUPiF4ct77aLSW/hWQP8AdYbx8p9j0/GvT/i3o8PxF+Pmp+HvEXi+Xww0M1vDpEZsZblJDIqhQgQqEySMsTgluvFeJmeZ1cLXWHpNRtFybactE0rJJpvz7I+czrOa+DxKwtFqNoucpOLlomlZRi029dXfRHluj/DfxZrniq88N2vh+6bWrMZuLdiqiIHGCzkhQDkYOcHPGan8QfCzxX4Z16y0bUdFni1K8/494Y2WXzecYDISCR3GeM816X4d16D4HePPG/hDxfeXniHT9UjgtbjV4tyXIHl8NyxbaBIRjccbRgHpVrUtNh+BfiLwV420XVZvFfhKfzfscVwSrxqy7XVQQACQc8KvK4IHfzP7axntVFKLUo3ho7TfLfR3016NXt1PJXEOPddQUYuM4Xp+7JKpLk5tJN+7r0avbqeZ+LPg14x8D6WNT1vRJLKyZlQyiaKTBPTO1mK56c45461swfs2/Ee4tI7iPw0zRSKHU/a7cMVIyOPMz07YzXYePfB+g+OfBviHxz4J17UPJEwn1jRb5mG1mII5zg7TyASw4ODkYpP2oL67034g+Frmwnmt7yLSIGilgYq6tvfG0jnNY0c6x2IlToQlFTfNzXi1blSdmubz3u1bU5qHEOY4qVHD05QjUk5qXNCS5XGKaTXN573aaszwzUtNutHvZrO/t5LW6hbbJDMhR1YdiD0rp/Bfwl8W/ESzuLvw9pDajBbuI5XE8UYUkZx87rnj0r0H9rJU/wCEz0WaVVXUptJha7UADD5YAkevUfQCtX4P/wBkf8M5+Pv7dN8NL+2wed/Z2zz+sW3bu+XrjOe2a78RnNf+y6WNpRSnJpWs2tXZ2V1fy1PUxPEGJWS0cxoQSnOUY2aclq7OyTTflqjxvxp4B174f30Nnr9h9huZk8xE85JMrkjOUZgOQetc9933Fev/AAl/4RO6+L+n6XYaNda5oGpJ9leHWIIpJ42IJ8wbRtULgHIwQu72rtPid8PdD+Ger+A/CdnpUN9HqGpJPdaxdQI7zr5yqIAeSAFIyOh+X1aj+35YepDC14N1HHm25Vazb0bbVrWtd3JfE8sLWhg8TTbqyjzaLlTVm3o22mrWtd3ufNn8PIoXOK+u4tF8Jax8btc+Hx8FaRBposzI15FCBcLIY0bcrAYRcMAAAORnPOK4O80jRPhD8JtF1ldA0vxLq2q300UtxqkPnxJGjOoVRkYJCjn3bOeBWdPiZVEo+xfPLl5VdaqSbTv00TMqXGMaqjBYd+0nyuMbrVSTad9lpF767HgHDNyORR3Br1r9ovwlpHh7xBo19o1mum2+rael29kowIX4yAP4RjHHqDXkvqPSvqMBjI47DQxMFZS6Pp0Z9nlmOhmWEhi6aaUls910f4jq6L9mn/k9X4e/9el5/wCkd3XO10X7NP8Ayer8Pf8Ar0vP/SO7r5Djb/kUy9UfCeI3/Ijl6r8z9RqKKK/nQ/k8KKKKACiiigAooooAKKKKACiiigAooooAKKKKACiiigAooooAKKKKAPiH/gml0+I3/cN/9uq+3q+If+CaXT4jf9w3/wBuq+3qACiiigAooooAKKKKACiiigAooooAKKKKACiiigAooooAKKKKACiiigAr49/4KRf8iT4O/wCwjN/6Kr7Cr49/4KRf8iT4O/7CE3/oqgDt/wBgn/k3y0/7CN1/6EK+i6+dP2C/+TfbP/sIXX/oQr6LoAKKKKACiiigAooooAKKKKACiiigAooooAKKKKACiiigAooooAKKKKACiiigAooooAKKKKACiiigAooooAKKKKACiiigAooooA8m+Kn7OugfFzXNQ1TV9V1q0mvPC994T8vT7iNEitbt42mlQNGxWb92q7s7dvBU18oft8W9/qfxf/Z2+F/hjwYnxJOkm412fwhdXUFtFqEFtGiRrK8q+UBtSfIKnIyAOcH9CK8xl+Avh+4/aCg+ME9zqM/ia30I+H7e1kkjNnDAZTIZFXy94kJLDO/GGI296APz4+DHj7TPg34W+O37Uth4X0LwdeRsvhGy+GOiq0UOnXqSwxkXREcaly4SQiJQpXfyGJA9htfit8evgX8a/gzYfEr4jaP4x0/4hLdtqfhq30CK0/sNYoVlZ4Z4/wB5Kse7BaTsjcHO5fcZ/wBib4dX3hT4qeGr5tWv9F+I2rtrmp201xGv2S7LBw9qyRqyYdVYBy4+XHIJBPg3+xX4I+EHiibxRLrXirx/4mNl/ZdtrHjbVf7QuLGzIIMEBCII0IY9sgEgEAkEA+RPHf7VHx/1j9n/AFH9oHQ/iDovhTw3rWrvonhfwN/YVvcyyRtO0CTm5kO77QNkjlMMhEZO0A7R634u+L/xf+IPxU8b+DfBnxH0nwBofwn0K0u/E/ie/wBFgvpdWv3tzK6NG+1IYdsb7mTaVKnGQQF6fQ/+CZPwr0G48PtFrnja6tPD+uR65pOmXetCazsWWTzWt4oWi2rE74LHHmHaP3gyc9J8Tf2Bvh78VPiF4r8WahrXi7SpfFVrHb61pOj6v9n0+/aNNkM00Ow+Y0eFZVcmPcoJQ5YEA8+/YB0vW/8AhivxD4yn1ePw34n8aXmseI5Nee2S4FrK7Mi3BjdsOE8reFc4PQ8V4h+y/wCOvGv7NP7Hvjn9ojXvFP8Awkdv4rurrULXwncaTFbifVZrxbdbx7lT5hVthbylCoFzt5wa/Qrwj8GfDngv4M2Pwws0upvDFrpH9i/v5R58sBjKOzuoUb2BYkqAMk4A6V5b4V/YU8A+HfgHr3wfvdZ8WeKfB+qurpHruqiaXT9rB0FpsREhCyLvwFwWJ3bgcUAeQ6P8Sf2gPg78ePglonxB+Imk+N7f4kvcpfeFrXQIrQ6LsiSQmGeP95KqF8bpOyng53LT/bw8I+Nvit+1H8Bvh54d8fjQrS+nm1yK0GjQ3g0u6sVeRL99zAyhgxjETkJmPPzEnHvfwT/Yy8G/BXxi3i4654r8eeK0sxp1nrXjbVf7QuNPtRnMNuQiCNTk9sgEgEAkHS+Ln7KXhr4vfFbwh8RbrxB4o8OeJfDUfkQTeG9SFmLmAyb2hmOwsUbLKQjISrsCTxgA+VfiVpvxH8cftyPaeFvHGn6Nqfw1+HkcGteNdU0qKf7PPODJJPFaBhGJZFYHDfIq7+Dhc47ft2/FmX9mX4NwWdtqGr/FDx3JqDS6roXh1dRvYrC1nZDcw6eCkcsrDBAJVMI5x0I+x4v2W/DEOsfF/VhquuHU/ifbLZ6vdG4h32sKwPAiWuIsIAjnlw5yASTiuT8VfsH+AvEfg34c6Haa54s8L3/gG0ay0XxJ4d1RbPVI4mULIGlEZUl8ZJCDq2MAkEAP2IvEnxp8UeCfEFz8YYr9h/aH/Ehvta0iDSdTurQrybmzgZlgIOMKTu5OSRgn550v4gfEuf8Ab0+N/jb4e/B9vijHo9taeEvOPiO20lbEIiSSqGnU+YWkQnCj5doz96vuz4Y/D+P4X+DLHw9H4g8QeKBali2q+KNRe/v5yzEkyStjPXAAAAAAArl/hH+zt4f+Den+OrfRtT1i8n8Y6xda3qN9qM8Uk63E6gMIysagKuMqGDEEnJNAH52eF/ih4lm/Zi+NvxNjtLKx8W/Fr4iW/h+wtbqC21S3SPeq+QyyxtDOgjM8eShDYzjuPojxF8RviP4s+K3jT4bfCjxloPwo8E/B/RbSTVtU/sCC7F5cNCZBbrAdscFuqRsCYwCpU4yCAvqei/sL/D/QPAPw08Gw6j4gl0PwHr//AAkllHNdQl768EjSK10RCN6gu3CbOOua+bP2pv2V/iH8SPjZ8Qrrwf8ACjXEsvFltFZXOtr8Rbey0W+dIgsV1d6asXnyGJhkR+YVJQNtOWBAOF8dfFD4nftJfsy/ATTNYubLVPHXxD8fy6hYw3VqttYxWNnI4CMkYVmgQlWySZCoPzE4z758G/2jviZ4H8bfHrRfHt1rXxrs/A95pkFm3gvwvGt681yrNLBFbxMAyxdy7lgEJLZIWvWvh3+x74d8I/8ACltR1HVL++1n4Y6NJplhHbskdjNNNCI57hoyhcsTkr8+BxwTXc/CT4EaB8G9V8dano93qV/feMdbl17UZdSljcrM/wDyzj2IuI1/hB3EZ6mgDW+E3xIf4reC7bxE3hTxN4NW4lkjGk+LbAWV+gRtu5oQ7bVOCRk5I5xgiu2oooAKKKKACiiigAooooAKKKKAPD/21P8Ak2Xxl/25/wDpbBR+xX/ybL4N/wC3z/0tno/bU/5Nl8Zf9uf/AKWwUfsV/wDJsvg3/t8/9LZ6APcKKKKACiiigAooooAKKKKACiiigAooooAKKKKACiiigAooooAKKKKAPD/21P8Ak2Xxl/25/wDpbBR+xX/ybL4N/wC3z/0tno/bU/5Nl8Zf9uf/AKWwUfsV/wDJsvg3/t8/9LZ6APcKKKKACiiigAr5/wD29P8Ak0/xz/24/wDpfb19AV8//t6f8mn+Of8Atx/9L7eqjuio/Ej4E8Mf8i3pP/XpD/6AK0vWs3wx/wAi3pP/AF6Q/wDoArSr+ucD/ulL/CvyP7ry3/caP+GP5II2ZWDIShQ5GDjmvQov2iPFzPpz6rpHh3xDfaftFrqep6eJbmHBBBVgy4IIBzjORmvPP4qOdtRisBhcdb6xBStt899fMjHZbgsxUY4qClba+6vvZ769e56JH8dNek1XWL7ULHSNZGrSRyXNrqNkJYd6LtRlXIIIAA6n86fffHrxRfa5pmoP9hig06JobbTY7YC0VGGGXZkkgjjk5HbFecYx9aNvXJzXP/Y+XqXN7JbW+Vrflp6HJ/YOWKfP7GO1vla2i2Wml97HoHiL41a1r3hmXw/bWWk+H9HnffPa6PaeQsxBB+b5j3A6Yz3zW1J+0prt1PZ3c+heHLjUrOMRW+oTWBe4iAHG1mc4OSTxxknivJSN2OM0v0rOWSZdKKpukrK7+/v326mMuHcqlCNJ0VZNv5u179XeyWvTQ1PE/ijU/GWuXOravdNd39wcvIQB0GAABwABwAK6XwP8XtU8C+H9R0SDTdK1PTL6VZp4NUtzMhIAA+UMoI+UHkHkVw3TtSHPau6tgsNiKKw04LkVrLa1trW2selXy3CYrDrCVIJ01ay2Stta21uh6Lp/xw1HRtbbV9J0Dw/pF79ne2R7GxMIQP1YKHxu4HJzwMY61N4b+LWqX0PhPw9rElrPpWnarDcxXl1u86BRKC3zlsbQC3UHA78DHmh6c8Ud64p5LgpQ5VTV+/VWTS18rs86fD2XTg4qmk+j3asmlZvtdn0P8X/2iNQsPHOvxeHDo1xbzQrbQa1DAJLlYjGpZVlDbSofd1Bwc+gx5t4U+NGt+FfDo0N7TS9b0lJfPitdXtfPWGTJJZMEYJJJ5zjJxjJzwXUVLa2dxeeYYIZJvLjMsnloW2IOrHA4UdyeBXPQyLL8NhlQlBNaXb3bSsn5fLuzlw3DWV4PBrDVKaa0u3u2lZO/T5d2a/jfxxq/xD159X1mZZbllCBUXCIo6Iq9gMn8yTWFxupeaT6Cvdo06eHgqdJWitElsj6ahSo4amqVFKMYqyS2SHV0X7NP/J6vw9/69Lz/ANI7uudrov2af+T1fh7/ANel5/6R3dfD8bf8imXqj858Rf8AkRy9V+Z+o1FFFfzqfyeMX65NLxXxd+1R+2NrejeLrr4cfC/yv7ct/k1TXHAdbNv4o4wQV3LkbmIOCdoG7kfKeq+CNX8YSNceLPGGta9dyHMjT3TOPXA3luBx+XQV6eEy3E4xc1KOnfoeTi8zw2CajVlr26n6/UV+OH/CkdC/5+9Q/wC/kf8A8RR/wpHQv+fvUP8Av5H/APEV6P8Aq/jey+883/WLA939x+x9Ffjh/wAKR0L/AJ+9Q/7+R/8AxFH/AApHQv8An71D/v5H/wDEUf6v43svvD/WLA939x+x9Ffjh/wpHQv+fvUP+/kf/wARR/wpHQv+fvUP+/kf/wARR/q/jey+8P8AWLA939x+x9Ffjh/wpHQv+fvUP+/kf/xFH/CkdC/5+9Q/7+R//EUf6v43svvD/WLA939x+x9Ffjh/wpHQv+fvUP8Av5H/APEUf8KR0L/n71D/AL+R/wDxFH+r+N7L7w/1iwPd/cfsfRX44f8ACkdC/wCfvUP+/kf/AMRR/wAKR0L/AJ+9Q/7+R/8AxFH+r+N7L7w/1iwPd/cfsfR+Nfjh/wAKR0L/AJ+9Q/7+R/8AxFH/AApHQv8An71D/v5H/wDEUf6v43svvD/WLA939x+x/wCOKRq/IjRfDfibwHMl34M8ba1ol3F9xVuWWNgOisFwCPYgj2r7G/ZN/a+vviZrTeAvH0Mdh43hQtbXUShI9RVQWb5RwsgUFvl+VgCQBjFeZi8vxGCs6sbJ9eh6mEzLDY66oyu106n1nRRRXnHqHxD/AME0unxG/wC4b/7dV9vV8Q/8E0unxG/7hv8A7dV9vUAFFFFABRRRQAUUUUAFFFFABRRRQAUUUUAFFFFABRRRQAUUUUAFFFFABXxt/wAFJP8AkVfBP/X7cf8AoCV9k18bf8FJP+RV8E/9ftx/6AlAHon7CX/Ju+lf9ft1/wCjTX0LXz1+wl/ybvpX/X7df+jTX0LQAUUUUAFFFFABRRRQAUUUUAFFFFABRRRQAUUUUAFFFFABRRRQAUUUUAFFFFABRRRQAUUUUAFFFFABRRRQAUUUUAFFFFABRRRQAUUVynxU8YJ8PPhl4t8Tvt2aLpN1qHzdD5ULOB/47QBzvwR+PXh74+WPii98N2uoxWfh/XLnQJbm9SNUuZoNu+SAo7bojuGGO0n0r02vzs/ZJ+M/hv4R/wDBPHV7nw54q0LVvidb6Nq/iW40a11KC4vo7hnkKyy24ZnARfJLbl6DnrXmf7EvwLn8ffF/wH8Rrz4s/D2fxRBCda1BPDXiK91DxLrKyIC8GowzzbIQu4K/lxgDkEdCAD9X6K/Ib4Vy3XxW8OyfsgaV9oVo/iJqdz4ouYIyI7bQbW4SXO7G0GWbCrg8Mqgj5xnC8ReE9Q/a5+M3jn/hJPiH8NfB5sfE8vh3Q7XxXr17a65oUFvKEhGnWKTRQSbsKMuGLPu5BoA/TPxt+0EfC/7RXw++E1loH9rXXiayvdRvNQ+2eUNMt4FJVzH5bebvcFMblwR3qt+05+1h4Q/ZR8M6PrXi6y1jUo9Vums7a00O3jmnLLGXZyJJIwFUDk5z8w4648Y+DOlyeJv+ChXj65ur+fV/+Fc+CdK8LpfXGC8804E7yuf75xJn6n61U/ai8Ox/HH9tD4efDuVFvNN0PwbrmuX1qArYa6iaziYg9w20j65oA+jPFv7RPg7wX8B4fi3qdzcJ4WuNNt9Sto40Vrq4E6q0MMabsNK5dVC7sZPJwCaT9nX9oLQf2mPhvF438N6Zq+maTNdTWkcetQxRTs0ZAZgsckg25yPvZyp4r8z/AIO/EfWPjZ8A9J1HWLSay8AfATwxcXsi3TBYtV8RIsi2CEAnckUflsOhDtjGGFX/AIiR694J/Zv/AGXPg1aaxoXhHQ/Fel3Wva7ceMtRudN0q9dgLgWt3cQFZUQmZsqGXLGMEjAoA/XSobi4jtbeWeVwkUal3Y9AoGSfyr8lvFnhrX/2bP2T7HRPB/xQ8LS6Z8TPGsNlNqHhzVrl/DWg2+x/Ot470ySTCN2VRJJuD7EYHuTe0P8AZ/8ADnw2/ZN/aG8V3fi7wV4n0DUtHjtT4W+Gmt3l/o9nfxujW9w881w8pl8wxMVY4xnhlIUAH6M+H/j14V8b/B24+Jfg/wDtPxn4cS3uJ7aPRtNma8vjCzI8cEEio7uXRlAwAT3xzXU+CfEx8aeE9J146RqmgNqFulz/AGZrduLe9ttwz5c0YZtjjuuTg1+Y/ib4X/D3wP8AsF/D7w18PpNNv9Y+LGu+HdE8RajpmpPeLcXYImlXmRljZHBUooXGeVB6d98R/h/4Y+Nn7Ynxjl8VS3sXw7+F3gS102/0+wvpbVbwNG90IpXiKuYlG8lAwy0aE5AxQB+jNZ+taxY+HdJvdV1O6jsdNsYHubm6nYLHDEilndiegABJPtX5K+EdQZfgT+yh8KviN4puPCvww8XSavq+vXdxqYs4Z7OKR5LWyknLLthYMuQSP9YuMFVI9p/4J9+AfAPjb4u/HfWPC1kdY+Fdq1j4a8P2WsSS30QtULTyIgudzeT5u2RVbON4PWgD6W+D37Smq/FrxT4f0ceBJ9IN3okuu6rJNfMx0mJ5ymnxyKYVzLcxBpvLJVkUHIbgn3us3T9F07R7jUJ7DT7Wyn1Cf7VeS28KxtczbFTzJCBl32Ii7jk4RR0ArSoAKKKKACiiigAooooAKKKKACiiigDw/wDbU/5Nl8Zf9uf/AKWwUfsV/wDJsvg3/t8/9LZ6P21P+TZfGX/bn/6WwUfsV/8AJsvg3/t8/wDS2egD3CiiigAooooAKKKKACiiigAooooAKKKKACiiigAooooAKKKKACiiigDw/wDbU/5Nl8Zf9uf/AKWwUfsV/wDJsvg3/t8/9LZ6P21P+TZfGX/bn/6WwUfsV/8AJsvg3/t8/wDS2egD3CiiigAooooAK+f/ANvT/k0/xz/24/8Apfb19AV8/wD7en/Jp/jn/tx/9L7eqjuio/Ej4D8MnHhvSc9PskP/AKAK9L+D/ia08M+LrAvpVtf31zeW0EFzdHcLYNIA7KmMFiDwx+7gkDmvNPDPPhzSAen2SH/0AV0HhbWNG0fxNY3+q3d9Eun3UNykVlaJP5pR9zKS0qbegAIDdTxxz/U9SmquVKDTd4LRX7Ltr69O+h/alSlGtkipyTacFor3eittrvv0tvoaXxA1690v4y+JJ7QxefDq1w0RkiSQLiVsHaQQce4Nd1DrN9qnwT8Q3fim7n1E3F5BFosl8zSSiVSTO0bNkhdgxwcZyOtcZquoeFte+INxr7TatLpepXstzdQPaRRTRqXLbEIlYMTnGTtx1welbHxF8U6H4xuvtFpfajb29rH5OnaX/ZkUcFug6LuFwxBPUtjJPboB5jh7SGFpOm00oty5XdcrXurS6u1r0tfuePKn7aGCoypNOKi3Pld1yte6na6u1rfS1+6OA6duK9l8S+I7fxF8BT9i0m20axttejhhtoDuO0W5JZ3Iy7Enkn2GMCvL7rxZreo6eLC71nULmxwALeW5keMAYwNpbGBgY44xXYL4i8KL8OZvDCX+sPI+oDUBcHTYQAREU2Y+0e+d2fwrrzKnOboznD3ozT05pK3VvRK/yv26ndm9OpVeHqVKb5oVE/d5pJLq3ZJX+V97PcsfCu0TwjajxleRhpvtC2WjxSKCJLhuHlwRysanPpuI9Kzfjow/4W54m+XGbs8enyiqGl/EnWLK30mxlazudN01yYIZ9NtpjGGfe+wvGSCTznPXFL8UvGqePvGWoavFCsFtNIWiU28UUm0j/loUHzH3Yk+9KhhsXHNHXrRVmpK6b0V1yrZeb9WyMNg8dHOXi60U4yjJXTeivHlVrLXdvXdvU9C03+0/FHhXw3B8PNbjs76xtdl74eSdbee4uAdzzbWws6soBIJOFGMHkVynhz4b3OqeHdS1+/0jVtReO9+wppmkwCOUSgbnZz5bCNVHy4CfeIHGKzPD9/4T0bU9L1Yy6ybmzZLh7EQxFJJVO7An8wFVLAf8syQCRzjNal98SrLxhput6d4ghubSO81NtWtriwUTNBIRsMZRmUMpTuCpBGcHJrypUcXQlOGFXuNpuTjaau9VdNOS81rbZtnjSw+Ow8qkMFF8jacpONpq8tVdNOa63Wttm2btn8EbC48eQ6RcXV9p2n3ejtqsTXMQ+025Cn5JUxyVIOQACe2K5dvCei694P1/WdDN9BLokkXnxX0scnnwyNtV12qNjA9VJbgjBPfpfgTJpdv8SLo2a3V1YppFzv8AtW2KSYiP5iAuQgPQDcxGM55wOZk8W6JoPg/XNE0Jb+4fWZYzPcahGkRhhjbckahWbexOcsdvbA9Kp1Mb9ZVLnlKUVDpZWbfNzLvy9+vmXSq5h9bVD2kpyiqbWllZt8zktbNxXV3vtqcNxXR6T4xXR/Bus6HFZL9o1R4i98JMOsancYsbeVY9fmHbINZ2u/2QbiD+yPt3keQnnfbtm/zcHft28bOmM8+tZq/dGBX2MoQxdNe0i7XTs9NU7r8Ufeyp08dSj7WLtdOz01Tur/NXsewfBnxPrGseIZ/7bvZJ/CFlp8p1K0kA+xrAIyEURAbFbcFxtAY8nk5z51ofiXWtJaSz0O7urJrqVcfYiUmkPIVd64Yjn7ucE4OM4rsdX8V+FLrwfp/h3Tb3WNJsI8S3oTTYpHvLj++7/aBkL0C4wPc4xS+G/irw94NbU72Y3v8AbWDHpt6lnHMtsp6yFGlX95jpyQOvNfLRUYxr1vYfFZKHK7aN2k9LXd7u12kl1Pi6ajGGKxH1b4rJU+RpaN2k9LXbd3a7SS6lj46yR/8ACWWUc3lHWodOt01WSIKA93tJcnHBbBUE+1c3+zT/AMnqfD3/AK9Lz/0ju6ztd/s+S5EljqF7qDSFmmlvbZYW3E5zxJJnPJJJH41o/s0/8nqfD3/r0vP/AEju68PiWkqHD0aad7NdGvweqXbyPnOL6Kw/C0aSbdnFaprr2eqXZdrH6j1z3xA8SHwb4C8Sa+oUtpWm3N8A/wB391Ez8+3y10NefftCf8kD+Jf/AGLOp/8ApLJX4MfzMfl58Kbd7jQ7jWbqR7nUNUuJJ57iQ5dzuIJJ75O4/Umu2rk/hX/yIel/9tf/AEa9dZX7JlsVDCU1HsvxR+KZnOU8ZVcu7X3OwUUUV6J5oUUVc0rRtQ166Frptjc6jdbSwhtIWlcgdTtUE4FJyUFzSGk5OyKdFXNP0fUNWvhY2VjdXt6cgW1vC0kvAyflAJ4wfyq1ZeEdc1JLt7TRtQulsyVuTDayOISM5DkD5SMHr6Gs3VhD4pFqlUlsjJoq5Y6PqGo211cWljdXVvaKHuJoIWdIlPRnIGFHB5PpUuj+HdV8RSSR6Vpd5qjxjLrZ27ylR6kKDinKrCN25bAqc5NJLczqKvatoOp+H51g1TTrrTZmG4R3cDxMR64YA1LceGdYtNJi1SfSr6HTJSBHeyW7rC2c42uRtOcHoe1L2kLJ824eyqXattuZlFFFamYUUUUAFcd421ibwL4i8J+NLBvK1HSNSikVlON4U79p9R8hGPRjXY1578bv+RUtP+v1P/RclePnEVLBVL9j2cnk446nbufshRRRX5Efsh8Q/wDBNLp8Rv8AuG/+3Vfb1fEP/BNLp8Rv+4b/AO3Vfb1ABRRRQAUUUUAFFFFABRRRQAUUUUAFFFFABRRRQAUUUUAFFFFABRRRQAV8af8ABSSRR4Z8EJn5jeXJA9giZ/mK+y6+L/8AgpN/yA/An/Xxef8AoMVAHpv7CalP2ddIJGN15dEf9/SP6V9B14F+w3/ybjoP/Xxd/wDo9699oAKKKKACiiigAooooAKKKKACiiigAooooAKKKKACiiigAooooAKKKKACiiigAooooAKKKKACiiigAooooAKKKKACiiigAooooAKztZ0PT/EukXelavp9rqumXkTQXNlewrNBPGwwyOjAqykcEEYNaNFAHBeE/gP8NfAeozX/AIY+HfhTw5fTQNbSXWk6JbWsjxNjdGzRoCVOBlTwcCrXg34N+Avh3qVzqHhTwP4b8MX90Nk91o+kW9pLKuc4d40BYZ55PWuzooA5rw/8O/CnhLWtY1bQ/DOj6Nq2sSedqV/p+nxQT30m5m3zSIoaRssxyxJyxPes66+C/wAPtQ8XJ4sufAnhmfxSkiyrrkuj27XocdGE5Tfkdjmu2ooAw9F8G6B4b1PVtR0nQ9O0vUNWmFxqN3ZWkcMt7IAQHmdQDIwBPLEnmiLwboEPiibxLHoemx+I57YWcusLaRi8kgB3CJpsbygIztJxntW5RQBx8Hwm8D2nhS/8LweDPD8Phm/kaa70WPSoFsriRiCzyQhNjsSqkkgklR6VP4o+GHg7xxolpo3iTwlofiDR7Qr9n0/VNNhubeHaNq7I3UquBwMDgV1NFAHJzfCvwXP4NTwjL4R0GXwmgCroL6ZAbFQDkAQFdg556daNJ+FPgrw/4SvPC+leENB0zw1eBxc6LZ6ZBDZzhxhw8KqEbcODkc11lFAHGWHwd8B6XZ6HaWXgjw7Z2mh3DXmk29vpNuiafOxy0tuoTETk8lkwTVxPhv4SRfEKL4X0VV8RZ/tlV06EDVMqVP2n5f32VJHz54JFdPRQB87/ALQ37LerfFrR/CmjeEPFnh/wDoOgKRDpN14F03XLUEACNoY7kYgKAYHl44J9sdb+zj+z7pv7O3g3UNItdUu/EOraxqU2s6zrd8qpLfXkuN8mxfljXCqAq8DHckmvW6KACiiigAooooAKKKKACiiigAooooAKKKKAOB+OPw2l+L3wu1rwlDfrpkmoeRi6eIyBPLnjl+6CM52Y696Pgd8NpfhD8LtF8JTX66nJp/n5ukiMYfzJ5JfuknGN+Ovau+ooAKKKKACiiigAooooAKKKKACiiigAooooAKKKKACiiigAooooAKKKKAMDxt4K0b4ieGbvw94hs/7Q0m82efb+a8W/Y6uvzIwYYZVPB7UeCfBWjfDvwzaeHvD1n/Z+k2e/yLfzXl2b3Z2+Z2LHLMx5Pet+igAooooAKKKKACvAv27reS4/ZT8dJGu5gtm5A9FvYGJ/IGvfa5X4neCLf4k/D3xF4WumEcWrWMtp5pXd5bMpCPjuVbDfhTWjuNOzuflZ4XYN4Z0lhz/osQ/JAKlk0eORtwkYEnJzzWL4b+1eFNUv/BmuotrrWkzyW5TdlZAGP3T/ABDuCOqkEV1HsK/qzJMZSxuApVKbvok/Jpao/tnh3MKOYZZRq0ZX91J+TSs0xVUKoAGAOBS0UV7x9MFFFFABRRRQAUUUUAT2OpXWlyGW0uprWUoYy8MjISrDBBII4I6jvVcNmjrR0qOWKfNbUzUIxk5JasWiiirNAooooAb9a6T9mdS37aXw/IGdtneFvb/RLv8AxFcteXkNjbSXFzIsMMYyzscAV7V/wT5+G994v+I2t/FS+tmh0ezhfTdK8xSDLK2A7r7KgZT7ykfwmvzDjrGUqeBWGv78mnbyXU/HfErMKFPLVhG/3kpJpeS6n6C159+0J/yQP4l/9izqf/pLJXoNefftCf8AJA/iX/2LOp/+kslfgZ/MJ+Y3wr/5EPS/+2v/AKNeusrk/hX/AMiHpf8A21/9GvXWV+zYD/dKX+Ffkj8RzD/e6v8Aif5hRRRXecAV7N+ybj/hb8Gen2Kf/wBBFeM1u+CfGN/4D8TWWt6aU+1WzEhJASjqQQysB2IJrjxtKVfD1KUN2mjswdWNDEQqT2TTPR/2dwG/aAtQenmXf/ouSu8+HPi9/AfhP4l65Gnmi08RIZI8Z3RtMFdfqVLY98Vw8X7QGjaPqF/rWgeALLSfE14rBtSe+eZFZvvMkRUKpPsR755rjNJ+JT6f8O/EnhiWxN1JrVzFctfNPgxlGDHKbTuzjrkda8Gpg6+KblOnZPkVm1sndvR7Wfqe9SxdDCpRhO7XM7pPdqyWq3/A9rtPCMHhLw38YhYssmj6hplvqGnyJ91oJfOZQPocr+FU/Gk+peD/AAb8OvCXhvV7bwtbavZ/bLvVpJ/syyTbFYl5V+ZRz+qjoK8+0b47XOm/Cu+8G3OlJemaB7aHUDPteKFju2Fdp3AEtjkYzjtUeh/Ge3/4RG08N+LPDNv4t02y5s2kuntp4B/dEqgnb2xxwAOQBWP1HFKTlOPNaW2mto2UtdPkzX67hXFRhLlut9dLu7Wivr3Rp/ETwP46uLzwTpOv+IbXxHFqkjJplzbTtcYDtGGYyMiswIKkHJGAele4a5od74otfGPw8/se8i0Wx0i3TR7ua1dIHniXJ2yEYJLFBweitXjMn7Rtt/wk3hjUI/CUUen+HLWS3sLEX7sULKqBmkKHdtVcAEZ5zmuY8M/HjxZofi+31q81jUtVgSZpZdNmvpPJdWyCm0kqBzxwcYHHFKWDxtaEfdUXBXWy1vfS2l7JeWo6eMwVCUrSclNpPd6Ws731td/geeOjRuyOpR1OCrDBB9KbWv4s1mDxF4m1PVLaz/s6K8ne4+zeZ5mwsckBsDIyT2FZFfXQblBOasz5KaSm1F3QUUUVZAV578bv+RUtP+v1P/RclehV578bv+RUtP8Ar9T/ANFyV5Obf7lU9D18p/36n6n7IUUUV+QH7MfEP/BNLp8Rv+4b/wC3Vfb1fEP/AATS6fEb/uG/+3Vfb1ABRRRQAUUUUAFFFFABRRRQAUUUUAFFFFABRRRQAUUUUAFFFFABRRRQAV8X/wDBSb/kB+BP+vi8/wDQYq+0K+LP+ClEm3SfAMeOWnvWz9Fh/wAaAPVv2G/+TcdB/wCvi7/9HvXvteCfsPRmP9m/w42c757tv/JiQf0r3ugAooooAKKKKACiiigAooooAKKKKACiiigAooooAKKKKACiiigAooooAKKKKACiiigAooooAKKKKACiiigAooooAKKKKACiiigAooooAKKKKACiiigAooooAKKKKACiiigAooooAKKKKACiiigAooooAKKKKACiiigAooooAKKKKACiiigAooooAKKKKACiiigAooooAKKKKACiiigAooooAKKKKACiiigAooooAKKKKACiiigAooooAK8q/aO+KqfCX4Y6hqEEvlaxeA2enAckTMp+fHogy3pkAd69Vr82v2s/i3/ws/4lS2thO8mhaPm0tVydryA/vJAM9yMA9wq0AcF8LPgDJ+0X48GmG7l011je6udWjj8xogOhIyNxLEDqOvWvUL7/AIJ9/GDT7h4NH8d+Hb6xX7k2oedFKfqvkyY/76NfT/7I/wAKR8N/hfb3dypGra6Ev7gMuDGhX91H+CnJ93I7V7j0+ldeHxuJwl3QqOF+zaO/C5hi8Dd4WrKF97Nr8j85/wDhgf46/wDQ4eD/APv9N/8AIlH/AAwP8df+hw8H/wDf6b/5Er9GefWjn1ru/trM/wDoJn/4Ez0f9YM3/wCgup/4HL/M/Ob/AIYH+Ov/AEOHg/8A7/Tf/IlH/DA/x1/6HDwf/wB/pv8A5Er9GefWjn1o/trM/wDoJn/4E/8AMP8AWDN/+gup/wCBy/zPzm/4YH+Ov/Q4eD/+/wBN/wDIlH/DA/x1/wChw8H/APf6b/5Er9GefWjn1o/trM/+gmf/AIE/8w/1gzf/AKC6n/gcv8z8m/G/wT+I3w7+JGgeA9X8RaVPr+u/Z/sc1n81qnnTNDH5jNAGGHUk4U8Yxk8V6X/wwP8AHX/ocPB//f6b/wCRK7z9qL/k9j4R/wDcI/8ATlLX27z60f2zmf8A0Ez/APAmH+sGb/8AQXU/8Dl/mfnN/wAMD/HX/ob/AAf/AN/pv/kSj/hgf46/9Dh4P/7/AE3/AMiV+jPPrRz60f21mX/QTP8A8Cf+Yf6wZv8A9BdT/wADl/mfnN/wwP8AHX/ocPB//f6b/wCRKP8Ahgf46/8AQ4eD/wDv9N/8iV+jPPrRz60f21mf/QTP/wACf+Yf6wZv/wBBdT/wOX+Z+c3/AAwR8df+hw8H/wDf6b/5Eo/4YJ+On/Q3+D/+/wBN/wDIlfozzRzR/bWZf9BM/wDwJ/5h/rDm/wD0F1P/AAOX+Z8LeAf+CcN5qWpW198TvGP9rW8JDHSdGVkjkPoZmCkL2O1ASOjCvtPw/wCH9N8J6LZ6Ro9lBp2mWcYit7W3QJHGo7AD8/ckmtTbjgUpry6tapXn7SrJyk+rd3+J41bEVsVN1K83KT6ttv8AEdXn37Qn/JA/iX/2LOp/+ksleg159+0J/wAkD+Jf/Ys6n/6SyVkYH5jfCv8A5EPS/wDtr/6Neusrk/hX/wAiHpf/AG1/9GvXfeHZNKi1m2k1uK6n0xSWmisyqyyYUlVBPABbAJ6gEkc1+yYKXJgqcrfZX5H4pjVzY2or295/mZtFem/HC302O48I3Ol6Va6PBfaFBctb2i4XczPyzdXbAALNycc1u/Daxu9bvopfEfhTTtO8CLYubm+k0pYVSNY9qyR3TL5ryF9uMOxJY4GOkPHJUFX5flfXTou77If1Nus6PNrprbTXq+y8zxWinSbd7bMlc8Z64r0L4X6xLq/izw5oCaDo93YzzLb3MUunxyyTIxPmSNK4aRSFJPyMoG0EDrnrr1nTpuole2vY5aNJVJqDdr6dzzuiup1TWIvCvinXoNCSwuNM+2SJbteWMF5+6V2CFTKj44PUdeM5rqvi55ek+GPCuj3NhpsPiGS3OpahPaafDaugf/UwnykXouSR6kegrJ4mSqQjy6S+/a+qt8tzRYdOE5c2sfLTe2jv89jyyivVfhj4dTXPBOr/APCP2unal43W6TZZ6jHFK32MLlmhjmBRn3Dk4JAHH3ucG08L3/jXxddW1/Z2/hhrG1NzqjLaNCIIo1G+UwDo5BHyKFUkjhck1CxkPaTjLTl37/d27dxvCz5ISWvNt2+/ucRRXbzfD20vNF0vWNG1aW+0y61FdMna6tBBNbTNyuUEjqylckEN2wcVtXfwYs4/GN54RtfEgvPEkSyNBClkRbylQWEbS+ZlJCgJxsKg/Lvz0p4+hHd9+j6b300+YfU676duq1vtbXX5Hl1FKwKsQRgjgg103w517SPDHiiDVNXs5L6K1RpLeKMBh54X92zAsMqGwTz26HpXXUk4U3OKu10OWnFSmoydk+vY5iius0LxhqP263ht9K0vUr66vPMkkvNPju5ryR2HyMZA20ZyP3e0nccknBGv8TF0nwP8Wdbi0Swsri0t28uO3ukM0EEpjG/Ck4bY5bAYFeMEHGK5vrE/aezcdbNrXtb7t9Do9jF0/aKWiaT076/PzPPK89+N3/IqWn/X6n/ouSvo7xJDa6p8G9K12/0+xsdcl1WW1t5rO2jtftNqqZdmjQKh2uQu4LntXzj8bv8AkVLT/r9T/wBFyV5uOre2wFVtWtdfcz08vo+xx9JXvez+8/ZCiiivyk/Xjyn4H/s6+HPgF/bX/CPXuq3g1byPP/tKWKTb5XmbduyNMZ81s5z0HSvVqKKACiiigAooooAKKKKACiiigAooooAKKKKACiiigAooooAKKKKACiiigAr4n/4KVf8AHj8Pv+ul9/K3r7Yr4n/4KVf8ePw+/wCul9/K3oA9i/Yi/wCTa/C//XS8/wDSqWvdq8J/Yi/5Nr8L/wDXS8/9Kpa92oAKKKKACiiigAooooAKKKKACiiigAooooAKKKKACiiigAooooAKKKKACiiigAooooAKKKKACiiigAooooAKKKKACiiigAooooAKKKKACiiigAooooAKKKKACiiigAooooAKKKKACiiigAooooAKKKKACiiigAooooAKKKKACiiigAooooAKKKKACiiigAooooAKKKKACiiigAooooAKKKKACiiigAooooAKKKKACiiigAooooAKKKKACuR8QfCjwd4qvDd6r4Y0q8vd4lN09ogmLDoTIAGPQd+1cLb/ALW3wwk1q80y5157K4t7g24kntpDFMQxXcjoGG3jqxHB+tew29xHdW8c0TiSKRQ6OvRlIyCPwoAnooooAKKKKACiiigAooooA+If2o/+T2PhH/3CP/TlLX29XxD+1H/yex8I/wDuEf8Apylr7eoAKKKKACiiigAooooAKKKKACvPv2hP+SB/Ev8A7FnU/wD0lkr0GuF+OljJqXwR+IVnCMzXHh3UIkHqzW0gH6mgD8v/AIV/8iHpf/bX/wBGvXbadax315HDNeQafG2c3FwsjIuATyER256cKev41w3wnmWTwLp6jrG0qn6+Yx/kRXX1+yYFc2DppP7K/I/FMf7uMq3X2n+Z6Z8VtQ0TXdL8MvpviKyvpdJ0i30+a3SC5R5JFZtzIXiVSuGz8zA8Hik8Dt4f8C+MLHX4vGST2VoRKba3s7iO8nXbkwlSvljccqf3pXGTk9K80opLBJUfY87tr26/Il4xup7XkXNp36fM6OTxtcw3V81lYaXb2txcSTpDPpdrcGIOchFeSItgDAABwMcYrs/DeoeH/DfgN49J8T6fZeKdVRo766vILsPaQH/ljCY4XGW/ifPsPWvKaK0q4OFRKMdPS2tu907kU8VOm3J69Nb6X7Weh1Xg+z0Cz8e2C67qlvJoVvMJZ7mGGZ45lUbtiqUD/MRt5UdTVDxp4nn8aeKtU1q4yJLydpAh/gToifQKAPwrEoreNFKp7Ru7tb+vXr6IxdZun7JKyvf+vT9Td0bRdL1DTzNL4kttI1COXHkXlvOUZMZDpJEkhznOQVXHGCe3rK/GrTF8VwRHUr/7OfD50G48RqjC587dkXYGd5UHB5IfBJxnivCaK5a+BhiJXqNvftpf5fnc6KOMnh1amktr762+f5WPRpNavbzVNCt7rx3c+KidShcWwe6eBAGADkzhPn5wAqnjPzDoe88Val4a8D/HbW/FM2stPNYySSLpC20guHuSuwLv2+V5fzbtxfdgY256+B2t1LY3UNzA2yaF1kRsA4YHIOD71Z1zXL3xJq11qmoz/ab65cvLNsVNzHvhQAPwFc8su5ppKVo2aeyvdryt+pvHHcsHeN5XTW7tZPzuT3FnpzeH475dW8zV5LlkfTPszjbHtyJPNztOTxt685rJoor1oRcOtzzJSUtlY9P+G+oeHfDPh271VddsbTxlKzQWYv4Lkx2MZBDSqY4nDSnOF7L168Vz/h/R/DsnjaCLxD4mgl0b/X3N/aw3D+aepjG6IOGY9W24GSck8VyFFcn1T3pzU3eXpp6adOh1fWvdhFwVo+uve+vU774matF4ovPt0WvaTJZ2qLb2Oj6fHdqLeEcBVMkCKcdSSQSc+wr5/wDjd/yKlp/1+p/6Lkr0KvP/AI0Rm48O2FvH800t8gRB1J2OP5kfnXn46kqGXzgnokejl1Z1sxpza1bP2Oooor8oP18KKKKACiiigAooooAKKKKACiiigAooooAKKKKACiiigAooooA8I8SftlfDvwz4ju9HuJdTnntZTDLPb2eYgwOGHLBjg+30zV2z/bE+E11ErP4me2Y/8s5tPucj6kRkfrW58SPg34A8QW+oa5rfgyHWLxI2lmawjMd1Pgc8oyF2x6nPAA7V8ReOvHvwZuIJ4PC3wxvI5GH7u+vtYniKN/1yDyAj/gQ/pQB9xaT+0d8MtYx9n8a6THn/AJ+pvs//AKMC1u2fxU8FahIEtfGGg3Lt0WHU4HJz9G9jX5TXGkX62X9pNp1xBp8j7Un8pxDu5+UOevQ988GjQ9D1DxNq1rpel2k1/qF0/lw28CFnc9eAPbJ9gDQB+v8Ab3MN5EJYJY5oz0eNgwP4ivOPjN8AfDHx0j0mPxG9+i6YZWg+wzLH/rNm7dlTn7g/WuP/AGcP2YLD4R2cer60sOo+LZk5lHzR2SkDKR54LccvjPOBgZ3e+0Acp8M/h1pXwp8G2PhjRWuH02zMjRm6cPJ87s7ZIA7se1dXRRQAUUUUAFFFFABRRRQAUUUUAFFFFABRRRQAUUUUAFFFFABRRRQAUUUUAFFFFABRRRQAUUUUAFFFFABRRRQAUUUUAFFFFABRRRQAUUUUAFFFFABRRRQAUUUUAFFFFABRRRQAUUUUAFFFFABRRRQAUUUUAFFFFABRRRQAUUUUAFFFFABRRRQAUUUUAFFFFABRRRQAUUUUAFFFFABRRRQAUUUUAFFFFABRRRQAUUUUAFFFFABRRRQAV5T+0p8Sz8LvhRquoQPt1O7H2KyGeRI4ILjn+FdzfUCvVq+LP22NB8deM/GGnW+meGdXv/D2m2u5J7O3aeN5WwZHOwHbgbV5/uk0AeMfsw/DI/E74saZbTwiXSdPP26+DfdMaEYQ/wC820fQmv06r51/Yt+Fp8D/AA3m1q+t3g1jXJS0kcylXihiZlRCCMg53sfqvpX0VQAUUUUAFFFFABRRRQAUUUUAfEP7Uf8Ayex8I/8AuEf+nKWvt6viH9qP/k9j4R/9wj/05S19vUAFFFFABRRRQAUUUUAFFFFABUUkSTxsjqrowKsrDIIPUEVLRQB+UfxY+G99+yz8Tr/Rr6CZvBGqzNc6PqOCyqpP3GOPvqMKw68K2MGp7O+ttRgWa1njuIm6PEwYfpX6a+L/AAToPj7Q59G8R6Taa1pc3LWt5GHXI6MM/dYZOGGCOxr5s1r/AIJp/CXVNQkuLW68SaNC3Szsr+Jol+hlid/zY9K+my/PKuDp+ylHmittbNHy2YZDSxtT2sZcsnvpdM+ZKK+jv+HYHws/6D/jD/wMtf8A5Go/4dgfCz/oP+MP/Ay1/wDkavV/1n/6dfj/AMA8n/Vb/p9+H/BPnGivo7/h2B8LP+g/4w/8DLX/AORqP+HYHws/6D/jD/wMtf8A5Go/1n/6dfj/AMAP9Vv+n34f8E+caK+jv+HYHws/6D/jD/wMtf8A5Go/4dgfCz/oP+MP/Ay1/wDkaj/Wf/p1+P8AwA/1W/6ffh/wT5xorsP2nv2LPA3wF+Hdr4i0PUdc1C7m1GOyaLVJ4JIgjRyMSAkKHdmMd8cniu4+Gf8AwTq+G/jn4e+GvEV9rPie3vNV063vZorW6tliR5IwxCA25IUE8ZJPvR/rP/06/H/gB/qr/wBPvw/4J4vRX0d/w7A+Fn/Qf8Yf+Blr/wDI1H/DsD4Wf9B/xh/4GWv/AMjUf6z/APTr8f8AgB/qt/0+/D/gnzjRX0d/w7A+Fn/Qf8Yf+Blr/wDI1H/DsD4Wf9B/xh/4GWv/AMjUf6z/APTr8f8AgB/qt/0+/D/gnzjRX0d/w7A+Fn/Qf8Yf+Blr/wDI1H/DsD4Wf9B/xh/4GWv/AMjUf6z/APTr8f8AgB/qt/0+/D/gnzPqWrWej25nvbmO2iH8UjYz9PU/Stz9mP4X3/7RXxm0zX5LOWLwH4WuFuZLiZSq3VwpDJEvqSwUsOyDnBYA/SHhr/gm78JNB1JLu7fXvECLjFrql8giOPXyY42P03Yr6X0Hw7pfhbR7bStHsLfS9Mtl2Q2lnEscUY64CgYHOT9TXj5hnVXHQ9mo8seut7nsZbkdLAVPauXNLppaxq0UUV84fThRRRQAUUUUAFFFFABRRRQAUUVS1TVrHQ7N7vUby3sLRPvz3Uqxxr9WYgCgC7RVa0uob21iuLeWO4t5kDxzRsGR1IyGBHBBHORVmgAqnqGpWuk2cl3fXUNlaxjLzXEgjRfqxOBWf4y0O58TeF9S0yz1W50W8uISkOoWZ/eQP1VhyMjIGRkZGRkZzXxkv7FvxL8aaxLP4p8U22xZWi+1Xl1LeXEkYzh1B7HsGcHrkUAfRXiv9qz4Y+EfNSTxNDqlwgyINJQ3O/2Dr+7z9WFeN+Lv+CglrH5kXhbwtNP8v7u61acRgNjvFHnIz/tjp78dL4T/AGCfBulmOTXdX1PXZlbLJGVtYHGMYKjc/XJ4cdvfPsfhP4I+A/BKxnRvCmmW0sbb0uJIBNOpxjiWTc/T37n1NAGH+zz8ZLn4zeDW1G+0mbTNQt5NkzLA62s2ckNC7ZzxjIySD7EV6vRRQAV5r4r8J+DPh3peu+NIvBVnqGp26teu1rYpJcySAg5UkErzgkjpgntXpVFAH5eeI/E3jb9qD4jQQrC97eTNstLC3BEFnESAT32qOCzH/AV9yfAL9nfRfgpo6ylU1HxNcIBd6kQcD/pnED91Bk84BbqewHqVppdlp8s8tpaQ20tw2+aSGNUaRsk5YgcnJPX1NXaACiiigAooooAKKKKACiiigAooooAKKKKACiiigAooooAKKKKACiiigAooooAKKKKACiiigAooooAKKKKACiiigAooooAKKKKACiiigAooooAKKKKACiiigAooooAKKKKACiiigAooooAKKKKACiiigAooooAKKKKACiiigAooooAKKKKACiiigAooooAKKKKACiiigAooooAKKKKACiiigAooooAKKKKACiiigAooooAKKKKACiiigAooooAKK8j/AGgfj5b/AAI0vR7iTSjrNzqM7oluLjyNqIAXfO1s43KMY79ak+Bf7QGnfHO01GSx0e90uWw8sT/aCjxZfOArg5J+U9VHagD1iiiigAooooAKKKKACiiigAooooA+If2o/wDk9j4R/wDcI/8ATlLX29XxD+1H/wAnsfCP/uEf+nKWvt6gAooooAKKKKACiiigAooooAKKKKACiiigAooooAKKKKACiiigD5g/4KG/8kN07/sO2/8A6Jnr1/8AZ/8A+SHeAP8AsBWX/ola8g/4KG/8kN07/sO2/wD6Jnr1/wDZ/wD+SHeAP+wFZf8AolaAPQKKKKACiiigAooooAKKKKACiiigAoorn/Enjnw74PA/t3XtN0gld6re3SRMw55AYgnoenoaAOgorwPxR+2t8M/D64s76+1+bn93p9owAPbLS7Bj6ZryLxJ/wUC1e6kWLw34RtLZtxHmalcPcFxkYwiBNpxn+I9fbkA+2aK5j4feMk8feEdP1tNMvtINyuXs9QhaKWNgcEcgbl9GHBBHTkDp6AOT+JXxCsPhd4TufEWp2l9eWNsyrKunxCSRQxwGILKAM4GSe4r5g8Wf8FBCVeLwv4U+f+C51afI79Yo/wAP4/X619h3NvFeW8sM8SzQyqUkjkUMrqRggg9QR2rmPCvwn8G+BzE+heGNM06eMYW5jtlM/THMpBc/iaAPjX/haX7RPxg3DRLTUrHT7pv3baXZC0gXgDC3L8j8ZO/txb0v9ir4keOL1NQ8YeIrayllY+dJd3Ml9djkDJx8pyP+mnYfh93UUAcD8G/hrP8ACfwbDoEuv3evxwuzRS3SBBEp6RouSQo9CTyTjHSu+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gL9vPxG2pfFbTtJVyYdN05MpngSSMzE/iuz8q97/Yl8JroHwXg1Jo1FxrF1Lclx1MasY0B+hVj/wKvGf2h/2c/id8QPi9r2u6Z4fW+064eNbaVb63jzGkSqPleQEfdPUV9afBvwzN4N+FnhbRbqA213aWESzwsQSkpG5xkcfeJoA7SiiigAooooAKKKKACiiigAooooA+If2o/wDk9j4R/wDcI/8ATlLX29Xx3+0d4G8Sa5+158L9Z03w7quoaRZ/2X9p1C1spZbeHZqErvvkVSq7VIY5PAINfYlABRRRQAUUUUAFFFFABRRRQAUUUUAFFFFABRRRQAUUUUAFFFFAHzB/wUN/5Ibp3/Ydt/8A0TPXr/7P/wDyQ7wB/wBgKy/9ErXkf/BQiMSfAm0Y/wAGtW7D/v1MP616x+zzIZfgX4BY4z/YtqvHtEo/pQB6JRRRQAUUUUAFFeH/ALQ37Q2pfA2Sw8vwk2rWt9Gwi1Brzy4klHVGUIxyBg9RkZweDXz237Tnxy+JysPCuitbwbihk0TSXnxnHDSSbwCARyNvX6UAfelcnc/FHwfZ6tb6XL4q0ePUp5lt0s/tsRlMjdF2Bsgk8c9yB1Ir44P7OHx4+JzFfFOryWtsT5gj1jVjLHycnbHEXCn2wOgrtvCf/BP+xtZLe48QeLbqd1AZ4dKt1hKt/syuWyM452A8duwB9e0Vn6Lpv9j6TZWP2q4vhawpALm8k8yaXaoG52wNzHGSe55rQoA8w+PHwz1v4meD2tPDviK88P6vC2+NorqWKC4GOY5Qh6Hgg4OCOlfOnhv/AIJ96rcjzPEXi60tGBH7rTbd7jcP99ymO38Jr7aooA8C8M/sU/DHQSxu7K/16Q9G1G8YBeB0EQQfnnr9K9d8NeBfDng5WGhaDp2jll2s1japEzjj7xUAnoOvpXQ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41+0B8f7n4ErpUzeGG1ux1DeguFvRAI5FwdhHlt1U5z7GrvwB+Pen/HTRtQuYbH+yNQsZgk2ntcecwjYZSTdtXgkMMY42+9AHrFFFFABRRRQAUUUUAFFFFABRRRQAUUUUAFFFFABRRRQAUUUUAFFFFABRRRQAUUUUAFFVNQ1K00m1e6vrqGzt0+9LcSCNF+pJxXn3iD9pD4Z+GSovPGWmOx7WMhuyOvB8kPg8d6APTKK+aPEH7eXgLTRMmmadrGsTL/q3EKQwv0/iZtw/747V1nwD/aa0n443F/YnT/7C1m2HmrYvcef50PALq2xejHBXHcH1wAe10UUUAfIv7enxA8M6t8KU0Kx17T77V49XiaSytblZZYwiyK+8KTtIJAwcHNZPw/8A21PC3gH4SeGNDg0bVNV1fTtNht5FPlw25dUAP7zczYzx9z1/GL9vb4O+H9L8PN48s0e01e6vYbW4hhwIZmZZCZWGM7ztA4IBxk5OTXpX7O/7Pnw8m+F/g/xBc+FrO/1S90yGeea+L3CO7Jkny3YoOp6L6elAHkmrft2eNvEV4bTwt4VsbVpcJHG6y3s+TgDG3YCc9tp6ium+EvjL9ovVPGNrqOuaHqGoaCp8u7sr22t9PPlnI3RhxGSwPPfOMHgivrHSdF0/QbNbTTLG2060XlYLWFYox9FUAVfoAKKKKAKd9ptpqkIivLaG6iDBxHPGHUMOhwR1q5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fxa+Gem/FrwRfeHtSG3zB5ltcAZNvOAdkg+mSCO4JHevz/wBB1Txd+yb8XP8ATbRg0Z2XFvkrFqFqW6oxHQ7chscEcjgiv00rkviF8MfDnxR0U6X4j09L2EZMUg+WWFiMbkccg/oe4NAFf4a/Fnwz8WdHS/8AD+pR3Lqqm4s2O2e2J7Oh5HIIDdDg4Jrta+MNQ/Yf8T+FfGFhqXgjxeLW2Wfm5kd7e8tEPBKlOH+UkHlc5xjBNfYlhbPZ2NvBJcS3bxRqjXE23fIQMbm2gDJ6nAAoAt0UVDcTR20LyzOsUUalnkYgKqgZJJPQUATUVyFt8XPA96QLfxn4fnY4wI9UgY8nA4D+tdHZapZalGJLO7gu0PRoJVcfmDQBcooooAKKKKACis7Wtc07w7p73+qX1rptjGRvuryZYokycDLMQBkkD8a4rVP2iPhpo6kz+NtHkH/Trci4P/kPdQB6NRXi15+2F8JrWNmXxO1y65/dw6fckn6ExgfrXL3X7efw6t5GWOx8QXQBIDxWkQB9/mlB/SgD6Rorxb4J/tPaF8bNe1DSLKwudJvbeLz4Y7p1JnjBAYjHQgkcc8HNe00AFFFeC/tIfCjx/wCOL3TL3wL4qvtJyhtb2xXUpraBl5IlwhwT/CRjnK+9AHuV1eQWNu89zNHbwIMtJK4VVHqSelcVrXx4+Hfh+F5Lzxpovyna0dveJPID/uRlm/SvlvT/ANgrxhrF4ZfEPjHToixy01us125/77Eee3euz0T/AIJ9+GrdT/a/ijVr9u32OKK2HfruEntQB2OvfttfC/R9n2W91DW93X7BYsu3r187y/0z1r2/R9Xs/EGl2mo2E6XVldRrLDNGch1IyDXjmh/sa/CvR41E2h3Gqyg/66+vZSfyRlX9O1eu+HfDumeE9Hg0vSLGHTdOgz5VtbrtRckk4HuST+NAGpWP4m0Q+I9BvtLF9eaa11GY1u7CdoZ4T2ZHUggg4+vQ8GtiigD4fh/YR8b+INUM3iTxnp5Q8faUae8mxz2cJ7fxdzXc+H/2AfCNmoOs+IdX1OUEH/RRHbRnnkEEOeeOjDv+H1PRQB5L4f8A2WPhd4dkjkg8JWt3Kgxu1CSS6De5SRiuePSvSNF8P6V4btTbaTplnpdv18myt0hT8lAFaVFABRRRQB8zf8FBf+SEQf8AYZt//Rctepfs6f8AJB/AX/YGtv8A0WK8w/4KAxmT4CxsP4NXt2P/AHzIP616b+zfIJfgL4DYDH/Eot1/JQP6UAek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lLQAUUUUAFFFFABRRRQAUUUUAFZ2taRHrmj32myySRQ3lvJbvJCQHVXUqSpIIyAeMg1o0UAfKWrf8ABPvwzMxOmeKdWsxjgXUUU/OP9kJWJJ/wTxXd+78esq5/i0jJA/7/APPNfZFFAHxZJ/wT31CNiIfHMJQYKltOZTnnPAlOO319sc9F8MP2Mdc+HfjzRfEY8ZW839n3CyPDHaODLHyGTJfjIJH419Y0UAFFFFAGD408JWHjzwtqWgamjPY30Jik243L3DDI6ggEe4rwWH9gX4foB5mreI5G7/6TAAf/ACD/AFr6YooA8I0n9i34WaauLjSLzVDjG67v5Qfr+7KD/wDXXRaT+y78LdHmEkHg6zkYYGLqSW4XjPaR2HevVaKAOd0P4e+F/DN0LrR/DWj6TdbSvnWNjFC+D1G5VBxXRUUUAFFFFABRRRQAUUUUAFFFFABRRRQAUUUUAFFFFAHzd+37/wAkBb/sK238nr0P9mf/AJIF4E/7BUX8qx/2rvhhrnxe+FJ0Dw9HBJqBvobjbcSiNdqhs8n6iuw+C/hW/wDA/wAKfC2gaosaahp9jHbzrE+9QwHOD3oA7aiiigAooooAKKKKACiiigAooooAKKKKACiiigAooooAKKKKACiiigAooooAKKKKACiiigAooooAKKKKAIty7yuRuAyR7U6vnP8AaV+K2rfCXx54O1PTmaWCS3uI7qzk/wBVNHvj/wDHh65449efZfh94+0j4keHLfWdHnM1vJw6MCrxMOqsPUfl6V5VLMaFXFVMHe04W07ppPQ6Z4ecKcarXus6qikpa9U5gooooAKKKKACiiigAooooAKKKKACiiigAooooAKjlkWGN5GOFUFj9BUlVdS/5Bt1/wBcn/kaiUuWLY0Z0nizS4lti92qi5G6HORvGccfjUd5400awuXt576OOWM7XRs5BrzHVv8AU+DO37tf/QxWP4848Xan/wBdP6CvxTOeO8XltCrVhSi3GUI63+1Dmf3M+pwuUU8ROMXJ6pvp0dj2L/hYGg/9BOHrjrR/wsDQf+gnD1x1r5/5prZr4T/iLmZf8+Ifj/mex/q1R/5+P8D6B/4WBoHP/Eyh6460v/CwNA/6CUPXHWvnzmkaj/iLmZf9A8Px/wAx/wCrVH/n4/wPoL/hYHh//oJw9cdaP+FgeH/+gnD1x1r58op/8RbzL/oHh+P+Yv8AVqh/z8f4H0J/wsHw/wD9BSHrjqaP+Fg+H/8AoKQ9cdTXz1RR/wARbzL/AJ8Q/H/MP9WqP/Px/gfQv/CwvD/P/Ezh4OOtH/CwvD/P/Ezh646188UUf8RbzL/nxD8f8x/6tUf+fj/A+hv+Fh+H+f8AiZw9cdaP+Fh+H+f+JnD1x1r53akp/wDEWsy/58Q/H/MP9WqP/Px/gfRP/CxPD/8A0FIeuOtH/CxPD3P/ABNIODjrXzq1JR/xFrMf+fEPx/zD/Vqj/wA/H+B9F/8ACxPD3P8AxNIODjrSf8LE8Pc/8TSDg461860yn/xFnMf+fEPx/wAw/wBWqP8Az8f4H0b/AMLE8O8/8TSDg460f8LG8OjP/E1g4OOtfOVI1P8A4izmP/PiH4/5h/q1R/5+P8D6O/4WN4d5/wCJrBxx1o/4WN4d5/4msHHHWvm+iq/4ixmP/QPH8f8AMP8AVqj/AM/H+B9If8LG8O8/8TWDjjrR/wALG8O8/wDE1h4461830jU/+IsZj/0Dx/H/ADD/AFao/wDPx/gfSP8Awsfw5z/xNYOOOtH/AAsjw4M/8TWDjjrXzbRR/wARYzH/AKB4/j/mH+rVD/n4/wAD6R/4WR4c5/4msHHHWj/hZHhzn/iawccda+a6Kf8AxFjMf+geP4/5h/q1R/5+P8D6T/4WR4bGf+Jtb8HHWj/hZHhvn/ibW/Bx1r5qo49aP+IsZj/z4h+P+Yf6tUf+fj/A+lv+FkeGxn/ia2/Bx96j/hZXhvn/AImtvwcfer5pprU/+Ir5j/0Dx/H/ADD/AFZo/wDPx/gfS/8Awsrw3z/xNrfg4+9R/wALK8N8/wDE2t+Dj71fM9FP/iK2Y/8AQPH8f8x/6tUP+fj/AAPpj/hZXhoZ/wCJtb8HH3qP+FleGhn/AIm1vxx96vmVqSj/AIitmP8A0Dx/H/MP9WaH/Px/gfTf/CyvDQz/AMTa344+9Sf8LM8NDP8AxNrfjj71fMtNp/8AEVsw/wCfEfx/zD/Vmh/z8f4H06fiZ4ZGc6tb8cHmk/4WZ4Z5/wCJvb8cHmvmI9KbS/4irmP/AD4j+P8AmH+rVD/n4/wPp8/Ezwyuc6vb8HHWj/hZ3hjn/ib2/HB5r5fam0/+IqZj/wA+I/j/AJh/q1Q/5+P8D6h/4Wd4Y5/4m9vxweaP+FneGOf+Jvb8cHmvl6iq/wCIqZh/z4j+P+Yf6tUP+fj/AAPqH/hZ3hjn/ib2/BweaP8AhZ3hjn/ib2/Bwea+W6Kf/EVMw/58R/H/ADD/AFZof8/H+B9SH4n+FxnOsW/HB+ag/E/wuM/8Ti344PzV8st1oqn4pZkt8PH8f8xf6t4f/n4/wPqVvif4YXOdYt+OvzUf8LQ8LjP/ABOLfg4PzV8uwWst1PHDBHJNNIdqRxqWYn0AHWkuLaWzmeGeKSCeM4aORSrA+hB6Vf8AxE/M+Tn+rxttfW1/vF/q5hr8vtHf5H1Gfih4XGc6xbcdfm/zmk/4Wh4X5/4nNtx1+b/Oa+V2pKz/AOIp5h/z4j+P+ZX+rND/AJ+P8D6pPxQ8LjdnWbbj/b/zmg/FLwsuc6zbcdfn/wA5r5VptUvFLMHoqEfx/wAw/wBWsP8A8/H+B9WH4peFlznWbbjr8/8AnNDfFHwsuc6zbcdfnz/+uvlOin/xFLMP+fEfx/zD/Vmh/wA/H+B9WH4peFlznWbbjr8/+c0N8UvCy5zrNtx1+f8AzmvlOmtR/wARSzD/AJ8R/H/MP9WaH/Px/gfVrfFLwsu7Os23y9fnz/8AroPxS8LLuzrNt8vX5v8AOa+UaGo/4ilmH/PiP4/5j/1Zof8APx/gfVzfFPwqu7OtWvy9fnz/AProb4p+FV3Z1q1+Xr8+f/118n0U/wDiKWYf8+I/j/mH+rND/n4/wPq9vin4WXdnW7X5evzf5z+FDfFPwsu7Ot2vy9fmz/8Ar/Cvk2pbe3mvLiOC3hkuJpDhY41LMx9AByaqPifmMnaOHjd+v+ZP+reHSu6j/A+rW+KnhVd2dateOvzZ/wD1/hQ3xU8KANnWrX5evz5//XXyjd2s1jO0FzC9vOh+aOVCrA+hB5FQU5eJ2YxbjLDxTXr/AJguG6EldVH+B9at8VvCq7s63a/L1+bP/wCv8KG+K3hVd2dctfl6/Nn/APX+FfJVI1T/AMRQzD/nxH8f8x/6s0P+fj/A+tW+KvhVd2dbtfl6/Nn/APX+FDfFXwqu7Ot2vy9fmz/+v8K+SfarP9l3rWBvhZzmyB2m58tvLDem7GM1tHxMzKpfkw8XbXrt33Jlw5h471H+B9Wt8VPCihs65a/L1+b/ADn8KRvit4UXdnW7X5evzZ//AF/hXyWkbSMqqpZmOAqjJJ9Kv33hvV9Ogae60q+tYB1kmt3VOenJGKun4kZpVjKcMMmlu1fQmXD2Fg1GVV3fofUrfFbwmu7Ot2vy9cNn/wDX+FDfFfwmu7OuWvy9cNn/APX+FfI9MrFeJ2YS0VCP4/5mn+rWH/5+P8D66b4seE13f8Ty1+Xrh8//AK/wob4s+El3Z1y1+Xr8/wDnP4V8hUjVX/ETcw/58R/H/MX+rWH/AOfj/A+vm+LPhNd2ddtfl6/Nn/8AX+FDfFrwku/OvWny9cNn/wDX+FfH7U2j/iJ2P/58R/H/ADD/AFao/wDPx/gfYTfFrwku7OvWny9cPn/9f4UjfFzwiu/OvWny9fnz+Xr+FfHdNbrVf8RNx/8Az4j+If6tUf8An4/wPsZvi54QXfnXrT5euHz+Xr+FDfFzwgu7OvWny9cPn8vX8K+Qb7S73TPJN5Zz2olXfH58TJvH95cjke4qpWk/EnMabcZYeKfnf/MiPDmHkrqo/wAD7Jb4veD13516z+XriTP5ev4UjfF7weu/Ov2fy9cPn8vX8K+Naa1L/iJmP/58x/H/ADK/1ao/zv8AA+y2+L3g9d3/ABP7P5euHz+Xr+FDfF7wcu7/AIn9n8vXEmfy9fwr4zqzcaTf2llDezWVxFZznEVxJCyxv/usRg9O1aR8R8xmm44eLt66epEuHcPG16j/AAPsRvjB4OXdnX7M7euHz+Xr+FI3xg8HLuzr9n8vXEmfy9fwr4vb60nHrUf8RKx3/PmP4/5lf6t0f53+B9ot8YfBq7s+ILP5euHz+Xr+FI3xg8Gruz4gs/l64fP5ev4V8b/2PfNpx1AWVwbBTtN35TeUD/d34xn2zVNvrW0vEXMY25qEVfVb7Ga4fw72qP8AA+1G+MXg1d2fEFn8vJw+fy9fwpG+Mngxd2fEFn8vXD5/L1/CviqmVL8SMet6Mfx/zK/1doPab/A+2G+Mngxd2fENl8vX95n8vX8KG+Mngxd2fENl8vXEmfy9fwr4lpGo/wCIkY7/AJ8x/H/Mf+rlH+d/gfbbfGXwWu7PiGy+XriTP5ev4UjfGXwYu/PiKy+XriTP5Y6/hXxE1Nqv+IkY5/8ALmP4/wCZH+rtH+d/gfb7fGbwYm/PiKy+UZOHz+WOv4UN8ZvBaB8+IrL5Rk4kz+WOv4V8QGmN060f8RIx3/PmP4/5j/1do/zv8D7hb4zeClD58RWXyjJxJn8sdfwpG+M/gpQ+fEVl8oycSZ/LHX8K+HGptP8A4iNjv+fMfx/zD/V2j/O/wPuVvjR4JXfnxHY/KMnEmfyx1/ChvjR4JXfnxJY/KMnEmfyx1/CvhpulMan/AMRGx3/PmP4i/wBXaP8AO/wPudvjR4IQPnxJY/IMnEmfyx1/Clb40eCF358SWPyDJxJn8sdfwr4VpGqv+Ii43/nzH8Rf6vUf53+B91N8avBCb8+JLH5Bk4kz+WOv4UN8avBC78+JLH5Rk4kz+WOv4V8Jt0ptP/iImN/58x/H/MX+r9H+d/gfdrfGzwOokz4ksfkGTiTP5Y6/hQ3xs8Dx78+JbH5Bk4kz+WOv4V8H0jVX/ERMb/z5j+If6v0f53+B94t8bfA678+JbH5Bk4kz+WOv4UN8bfAyh8+JrH5Bk4kz+WOv4V8GU2n/AMRDxv8Az5j+If6v0f53+B96N8bvA0Ykz4msPkGTiTP5Y6/hQ3xv8DR78+JrD5Bk4kz+WOv4V8EtSU/+IhY3/nzH8Sf9X6X87/A+9ZPjf4Gj358T2HyLuOJM+vTHU8dBz+dD/HDwMvmZ8T2HyLuOJM8c9MdTx0HP5ivgem0/+IhY3/nzH8Q/sCl/O/wPvqT44eBU8zPiew+VdxxJnjnpjqeOg5/MUSfHDwJH5mfE9h8q7jiTPHPTHU8dBz+Yr4FplV/xEDGf8+o/j/mH+r9L+d/gffsnxy8Cx+ZnxRp+FXccSZ456Y6njoOfzFEnxy8CR+ZnxTp+FXcdsueOemOp46Dn8xX5/wBNqv8AiIGM/wCfUfx/zF/YFL+d/gfoDJ8cvAkfmZ8U6fhV3HbJnjnpjqeOg5/MUSfHPwGnmZ8U6fhV3HbLnjnpjqeOg5/MV+f1Mo/1/wAZ/wA+o/iH9gUv53+B+gj/AB08Bx+ZnxVp+EXcdsueOemOp46DJ/MUj/HTwHH5mfFWn/Iu44lzxz0x1PHQZP5ivz5prdav/X7Gf8+o/iL+waX87/A/Qh/jr4DjMmfFWn4Rdx2y5456Y6njoMn8xQ/x28BRmTPirT8Iu47Zc8c9MdTx0GT+Yr896bx6U/8AX7Gf8+o/iH9g0v53+B+hUnx28BRmTd4r0/CLuO2XPHPTHU8dBk/mKR/jt4Cj8zd4q0/Ea7jtlzxz0x1PHQZP5ivz0amt0p/6+4z/AJ9R/EP7Bpfzv8D9DX+PHgGPzN3irT/kXcdsueOemOp46DJ/MUS/HnwBH5mfFenfu13ttlzxz0x1PB4GT045FfnhTKf+vmM/59R/EX9g0v53+B+iMnx58AR+ZnxXp37td7bZc8c9MdTweBk9OORRJ8evAEfmZ8V6d+7Xe22Xdxz0x1PB4GT045Ffna1Np/6+Yz/n1H8Sf7CpfzP8D9FJPj14Aj8zd4r0792u9tsu7jnpjqeDwMnpxyKJfj38P4/Mz4s0792u9tsu7jnpjqeDwMnpxyK/Omkaq/17xf8Az6j+I/7Cpfzv8D9FpPj58P4/Mz4s0392u9tsu7jnpjqeDwMnpxyKJPj78P4/Mz4s0392u9tsu7jnpjqeDwMnpxyK/OemU/8AXrF/8+o/iH9hUv53+B+jcvx9+HsZk3eLNN/drvbbLu456Y6ng8DJ6cciiX4/fD2PzM+LNN/dpvbbLu456Y6ng8DJ6ccjP5xtScelH+veL/59R/En+w6X87/A/RyX4/fD2PzM+LdN/dpvbbLu456Y+8eDwMnpxyMknx/+HkfmZ8W6b+7Te22Xdxz0x948HgZPTjkZ/OCkaq/16xf/AD6j+If2HS/nf4H6QS/H/wCHkfmZ8W6b+7Te22Xdxz0x948HgZPTjkZJf2gPh5H5mfF2m/u03ttl3cc9MfePB4GT045Gfzcakp/68Yv/AJ9R/EX9h0v53+B9D/ti+OtA8b6r4ZOhavBqotYJ/O+zOHSPcybeR3O08Z7D158q+FPxY1j4S+Il1HTnae2cbbmweQiKdeOo7MMcNjiuKpGr5LE5rWxGOePj7s209PKx61LC06dBUHrHzP1C+H/xA0b4leHYdX0W4E8DfLJGfvxPgEow7EZFdR17V+Znwl+Ler/CTxHHqFgzT2bnF1Ys5VJ1/owzwa/Qr4efELR/iV4dg1fR7lJonAEsW4F4Hxko47Efr1r9pyLPaWa0uWelRbrv5o+Nx2AlhZXWsX1/Q6uikpa+tPJCiiigAooooAKKKKACiiigAooooAKKKKACqupf8g26/wCub/yNWqq6l/yDbr/rm/8AI1lU+CQ47o8d1b/U+DO37tf/AEMVj+PP+Rv1P/rp/QVr6t/qfBnb92v/AKGKx/Hn/I3an/10/oK/kfiz/csR/wBfKX/po/SMt/iw/wAMv/SjBprU6mtX4yfVCUjUtI1NAJRRRVAFFFFADKKKKAGtSUrUlWAjUlK1JQAUyn0ymgCkalpGpgNooopoaCkalpGqg6iUUUUDYyiiirJGUUUUAFI1LSNTQ+glFFFUCGtSUrUlAwplPplNADdKbTm6U2qQMRqbTmptMXQKKKKYxtbngbQk8SeKtP0+Xd5MrkybTglVBYjPbOMfjWHWz4N18eGfEtjqTqXSF/mUddpBU498E16+VuhHHUXif4fMub0urnNied0J+y+Kzt620Ox8V/EjUvDXiKbTNGS3sdNsZPLFssCkSYxu3ZGeTnpj+tbeveE9EvPFHhbVCsdhbaoFd7fyN6SSfIyoVHA3BiCcY4561g+JvDOj+KPEEuq2PibS7ayvD5kiXEu2WM4+bCHr68460vijx5pt14o8Nx2ZLaTo7oPO2kFwCu4gYzgBR9ea/XXiVSliHmcoypupD2SbT05t4pbR5dz5FUlLkWFTUuWXPpZ7dbrV3NPUND0jSfi5pw0+7jWc3SB9PitjGsI8vOQ33TnrgetR+KPh9a+KPGurJBr9umqyZmSx8pm4CgYZ84B9gCRTNYk09finYa9HrOmzWU9wuRHcAvGBGAS3YDI7nvUek65p8PxqvNQa+t0sjvxcmVRGcx4HzZx1rorfUJueFr0o8k8Raydkk18as/n28iIOulGrTm+aNPst09tv+D5nJeHvAcurQajd315HpOnWDeXPcyIZCHzjaFHU5x37jrS6/wCA10ux03UrDUk1TSr6XylulhMZR89ChOR0P5HpXb+EvGVrHaeJdMg1eDSL+a+muLW9mCmJgWHUsCP4e/ZhjpXP+Ltc1Oa30+31TxTY60wulkMFkiMkYHRy6qvPJG2vCq5XktHLlON5yf2k1o+a1neS0t2j53O6GKxs8Ryt2Xaz1Vt1p38/Kwvir4SxeE9Pubi58QWxlRd8Fs0YR5xxnAL8YJ7Z6VB8DR/xXkWRn/R5f5Cm/GbVLTVvF0c1lcxXcItY1LwSB1zubjIOO4qH4O6la6V40Se8uYrSAQSAyTyBFyQMDJOK5P8AYMPxNRpYSChThJK9209d7v7jZe3qZZOdaXNKSfS1tNtCez+H/wDwlUniTUP7ThsFs7yQMJ0+TaWJLFs8YGexzVTWvh7bWOi2mtWWtpqOkyTCGa4FsyNDk43bCSSB+B6etdDout6fD4T8dwve2yzXU8pgRpVDSA5wVGfm/Cs6z1axT4K3+ntdQC+e7Drbl18wjehztznHB59q754PKXT96EXKVOc+a7vzKTsrXtqtLGMa2KUtJPlUoxtZbNK72vozX+JXhbw7Y+GNFngvYLO4+ys0flWJBvztT5iR909/mz96sKH4X20P2C21jX4tL1S+AaGy+zNIfmOFywIAJPHP61o+Mruw8TeDPDtzbapYpNptttms55dspYBBtCYyeVPoMV1Gt+NrnxBFZXvh/wAW6do0LRgT2eoGNHQ9yNykk9vTjg8161XB5TjcZVr1qcWlCm4xi/iTS5nbnjqtt/kzihXxdGhGEJPeV2+nZbPff9Tz3Q/hXe6v4k1XRJrlbS7sY/M3bN6ycjbzkYBBBz+lW4/hVbXXiq30S18RW90zwvJJNBEHETqcFCA/X6kfStrwN4mt4fG3iK61LXLe68y18sX0oWBZiNoG1eOw7dcZrm/g3qVppXjRLi8uYrSAQSAyTyBVyQMDJOK8ang8lvhqXsr+0qSTbk7qKlonZ21WlztdbG2qzc7csU0kt215q+j6E0fwpivLPUVsPEFrfarp6lp7KOJtgxnIWQn5jx2GM8HFYWh+GtIvtPF3qniS30re5VYRA88nHdlUjaPQ966/4Z65p2m+MvE093fW9vBMkojkklVVfMmRtJPPHpVvwbrNrbeAbWDRtZ0vQtcWcm7mvtgd0y3QsDnjb2PQjitqGV5VipUqsYxjdTvHmbvytJWvJO7V38SJqYrFUlODbesbOyVrp36PS/kZFn8OLfw58QNGstTv4bjT7nbNby/Zy63PzACMrztz6kkYIrR8SeHLCx+KFrFoGrR6fqT3CJ9liscLaAxj5hn5Hz6D+9Vj4ieLtMm8WeDtRh1GHUYbVlaeaAjI+ZSSVHIOMnb1pmtyadD8WtP8Qx63ps1hcXCZEVwC8QEYBL9gMjqT3r06mGy7DqphcNCLSrQd76qLSu01Lo9N2cyqYio41ard3B6W0bT2at21MC98B6p4o8faxa3OpRym0Ie71KSIIoUKOdg4Bx2z2NVr34Z20+gXmq6BrsWupZc3Ma27Qsq9yASc8ZP0Bxmuus/FmjN4z8Z2NzqMUNlrCLHDfBgYwdhX7w4x8x5zjis3Rp9L+G3hPxCkmt2Oq6hqUfkwQ6dJ5oUYYBmPb72efTjOa43luVVOec0pRbq803PWLTfIkr6303TubrFYqPLGN00o2jbR3Sv00trtYx4/hhaR+HdK1q/8RQadZXqEt5luzOjfwqqhst3yeMYqh4p+HMvhrxBYafJqdq1pfKJIr+UmNAvct1x+Z6itrxrrFjd/CvwrZQXkE13A3723jkVnj+VvvKDkfjW/rXiHw9c654Ca9urS8sra2ZbhVZZFjcxqF3gZxhh39KwqZZlFSDpQUYyiqT5nJ6udlJPW1urtsaxxWLi1OTbTc1ay6XtbTc5W2+F+n6zY6jJoXiWHVruyTzHtzaPECBno5Jz0OMDHTpWrHj/hnuX1+2/+1BXdaf4ujtbrW01DxZo9zYzI4sLS2eMBE7bmAHzcgbcnPJFecR6xY/8ACj5dP+2Qfbvtm77N5i+Zt8wHO3Oce9erWwWXZdGcsPZSlSqpq+l01bRylv011OOnWxGIcVUu0pxa+d79F+Rn/BWZYviFYFrZ7gssihlQt5RKn5+O3bPbNema+114Msdch1bUZtcutfleDTrEhmRAchVy3yr99cgY6Dr28/8Ag34k0zRLrV7W+uv7NkvoPLgvsf6pue/bqDk8fLXbeFvEmm+GdFNr4q8R6VrcFvOklj9mc3MsZUkgkgZGO3pyM4wK14Ynh4ZVGk6iUpOb5m0lBtJWkrq91eza0ZOaRnLFuXK2lZWs7vro7aWe+x4drWiXvh7UZbDUIPs13GBvj3q2MgEcqSOhHevWfgVqS6J4U8V6kyb/ALLskI9QqsSP51xHxVMV14wur+HU7TU4bwiWN7V92xcYCOOzAD+vHStj4eaxY6f8PfGVtc3kEFxcQlYYZJFV5DsYYVScnkjpXyuS+zyzPqii/dgp2bae0XbbR3PVxvNisvjday5b2v3V/MteNfh+t98XLS0tF/0HV2W7DLwAhyZcY+jH/gQrqfixqlvq/wAM7w20UaW9rqItYtg6LH8vH45/Co/DPxG0q1+GsF/c3Fudf022ltIIpJQJWyVCkLnJGAmTj+E1xza5Z/8ACk1s2u4H1D+0PNNu0qmQjfncVznHvX2MqmX4ejiFQmv9ohKo/wC6tLR9buWh5EY16k6ftE/3clH13u/uSILf4SWtudOtda8SQ6Rq2oBTBY/ZWlOGOFDOCACTxz+tV9B+D99q/iDXNGnvI7K801PMy6b0lz93nI2qRg5wcZ6V6Pr3jy68Rw6ff+GvGemaJEYgLiz1IxI6N3I3IxJ7enHB5rB8C+LLSPxd4uuNU8Q21881qsUd9MEt1nKjHyrwPbjrjNcVTKsjjiKNKEbxb3ukmuVvfnbvfyRrHGY6VOcm9bbW1TuvJLbzZgW/wbtNU0ae/wBK8WWN7FZybLtnhaOOEAZZg5J3ADkHAB7GsjxR8NY9J8K2/iLStZi1vTJH8qR1gaJo2zgfKSTjIxzg8jjmtX4faxY2Pw18aWtzeQW91cRAQwyyKryna33VJyfwptvrFgvwJvdON5ANQa/Di1Mi+YV3J823OccHnFed9VymvQUo0owk6cpaSeklKySTfVLU6vaYynUac20pKOy1TWuy6eR2vxS8Labrtv4UfUtfg0NPsohj8yFpWkdgv8IIwo7sTgZFec3Xwd1iHx0nhqOSKV3i+0C7OVTyc43kdRyMY55/Ou38fWWg+Pl8ORxeKtKsZbG2VLgTzqF2NjO1gcbwVPynB5HSr7fFzQk+LiSm5U6XHY/2eL/BK+ZvDbv93I259eenNfQ5hgsqxuJdTF8sE5U0pKV3JW95NXskvkefh62Ko0+WjdtKTaa210tprftqeeX/AMLbKfRdUv8Aw/4lh16TSxm6t1tWgKrzllJJ3AYJ444PParuhfBKLVvCum69eeJbbSrK6RmdrmIKIm3bVUEuA2cH0/GtzxZ4l16HS9XFx8RtIv7CSNkitrSOGSacMMbGVUGzIP3snFYfjLWtPuvgr4U0+G9t5r2G4LS28cqs8Y/ecsoOR1HX1ryK2EyajUqSlR+GDdm7JvmSVrTk9vM7KdfGVIwiqnxSte17Kz3ukvwPMbuFbe6miSRZkjdlEi9GAOMj617B48tZL74N+AbeBDJPNMsaIOrMVYAfnXD6V8WPFWh6VFpljqvk2MKlUi+zwt8pJJGShPc967jVfF2l6f4B+HkqXcF3cabeRz3FpHKrSoq5Jyucg+mfavMyf6h7HExVRrmgr3SVvejtq721OvGfWFOm3FaS0s739176Kxlx/BK0Opx6FN4ttYvE7xbxpwtXZAdu7aZc4zjnpn2rD8L/AAputaj1u51W+j0HTtHdorq6ljMpEinlVUEZx9e4xnNeseJPGmoapqqX+gfEbR9N0ORFc29ysRni4+bajIWY98Eg84rk/CfiTTfE3gvxf4b1HXLa0v768a7i1C8xBFcEspyegXJTkdg3AOMV7tfK8mWJjSpx25rXaSnZXir87er6+6edTxeNdNzlLtfTWN3rpZL8y/4g0i10X9nqaGy1OHV7RrxXiuoUKblMg4ZTyrDnIPSsr9mHP/CYapjG77A2Pr5iVPr1xomi/A2fQLXXrHU9Siu1aVbeUYZi4Y+WDguoBHzAYOD9Kyf2edY07RfFGpyalf22nwyWJRZLqVY1LF14yxHNXKpRjnmB+FJQimk7pNX0vr+LDllLAV93eXbV7a2NHxJZ/EXWZbDRfGV9/Z+kandpbLN5Vq/7zkpxGQ3UeornLL4L3dz8TLnwi995awRGc332fIMe0ENs3dywX73BrK1zwK/huzfVIvE3h++khkVlh0+/82cksMFV2jp1/CvZ9c+I3h5vCF34rtdRtV8TXekpZC1WVPOjYscnYDu4ZienRRWdLC4THVKsswupU/e9+fM5QSd0rWW9raXCVatQhH6va0rrSNkpaWdtenyPJtK+FdtNpV5rWreIYdH0CO5e2tr1rZpmuGDEZVFbgHB7nofTNO1D4OzWvirw/psWrR3Wma4N1nqkUJwVxk5jLdQCOM9xz1A7bwF4/S4+Fdtoml+JLLwxr+nysQ2obFimjLM33nVh/F2Gcr0wazm8VXTfEfwg2veMtP177JM0kstskcdvbbhj/WhVD5AH0xSeX5P9XouMbufI201ZXa5k25X0X9267lfWcb7Sabta+luy0a0/X5GfD8BLW61i+0OPxfZNr8Cu6WS2zkMg+6XfOEYjBKgMRnvWr8JfA/h+88D+Ljq89sb+FHjuGmsfNfTdocb1b+InG7C4Py0mh+JNJh/aOv8AVJNTs00xvM23jToIjmEAYfOOvHWm+APEmjzXnxM0i41a0086w832S6uZQkD5Mozv6fxqfcZxXZg6OV08SpwpxXvVIWbbTSXuvV7vuY1p4qVJxlJ7RlstLvXZfM5PRfhTp+r2Gsaw/ieO38M6fMIRqf2GR2lYhTnyQdyj5gOTXIeLNEs9B1QQafq8Gt2ckSyx3UClODn5WU8qwx09xXpnw5XUfB730ek+O/D1u63IjuLS+n/0WZQoxJG5HzZyR8oX7vWuc+N154avfF4k8OfZzGIVF1JZptheXJJKdjxjJHB9+a+ex2Bwscu9vCEYTT1V7t3b295qy7Wv5no4fEVXinTcnKNtNPTfRav1POWptOam18Qj3wbpTGp7dKY1MljaRqWkamhDW6U2nN0ptWiBlI1LSNVIBtNp1Nq0A1qSlakpkjKbTqbVIAplPplWgGU2nU2qRAUyn0yrQDKa3WnU1utMgKZT6ZVgI1NbpTmprdKpANplPplUgEam05qbTJG0jUtI1WA2mU+mVQCNSUrUlUiBlNanU1qpANakpWpKogZTW606mtVgNau5+Enxb1f4R+JotRsJXksXYC8scjZcJyO/RhnII9PTNcM3avTfgf8ABDUvjBryKFkttAt5MXt8MDbxnYmerHgd8bgT2B9bLY4mWKgsHfnvpb+tu5zYh0lSl7b4ep98fD34gaV8SvC9rrekzb4ZlG+JiN8L45RwOhBrqKxPCPhXTvBfh+z0bS4Ft7K1jCIqgAn1Y46knknuSa2+Mmv6Vo+0VOPtrc1le21+p+bT5eZ8m3QdRRRW5AUUUUAFFFFABRRRQAUUUUAFFFFABVXUv+Qbdf8AXJ/5GrVMZBIrKwypGCD3qJR5otDPFdW/1Pgzt+7X/wBDFZHjz/kbtT4/5af0Fe5S6LYTLCGs4W8kYjyg+T6elNuPD+nXUzSy2MEkjHczNGCSfX6+9fjuccBVczoVKUa6jzShLb+WHL+O59Nhs4WHnGTheya37u584U1q+jv+EY0n/oHW3XP+qH59OtH/AAi+k/8AQOtuuf8AVDr6/WviP+IQ4j/oKX/gL/zPW/1mh/z7f3nzjTWr6Q/4RfSf+gdbdc/6sdfX60f8IvpP/QOtuuf9UOvr9fej/iEOI/6Cl/4C/wDMP9Zof8+39583UV9I/wDCL6T/ANA6265/1Q/Pp1o/4RfSf+gdbdc/6ofn060/+IQ4n/oKX/gL/wAw/wBZof8APt/efN1FfSH/AAi+k/8AQOtuuf8AVDr6/X3o/wCEX0n/AKB1t1z/AKodfX6+9P8A4hDiP+gpf+Av/MP9Zof8+39582UV9Kf8IvpP/QOtuuf9UOvr9aP+EX0n/oG23XP+qH+HWj/iEOI/6Cl/4C/8w/1mh/z7f3nzS1JX0v8A8IvpP/QOtuuf9UOvr9aP+EX0j/oG23XP+qHX1+vvT/4hFiP+gpf+Av8AzD/WaH/Pt/efM7Uc19L/APCL6R/0Dbbru/1S9fXp196X/hF9I/6Btt1z/ql6+vTrR/xCLEf9BS/8Bf8AmL/WaH/Pt/efM1Mr6c/4RfSP+gbbdc/6pevr060n/CK6P/0DbX1/1S9fXp196f8AxCPEf9BS/wDAX/mH+s0P+fb+8+ZKRq+nP+EV0f8A6Btr6/6pevr06+9H/CK6P/0DbX1/1S9fXp196f8AxCPEf9BS/wDAf+CH+s0f+fb+8+YaK+nv+EV0j/oG2vr/AKpevr060n/CK6P/ANAy165/1K9fXp196P8AiEmI/wCgpf8AgP8AwR/6zQ/59v7/APgHzFSNX09/wiuj/wDQMtfX/Ur19enX3o/4RXR/+gZaev8AqV6+vTr70f8AEJMR/wBBS/8AAX/mL/WaP/Pt/f8A8A+YKK+n/wDhFdH/AOgZa9c/6levr06+/tR/wiuj/wDQMteuf9SvX16dff2o/wCIS4j/AKCl/wCAv/Mr/WeH/Pt/f/wD5dor6i/4RXR/+gZadc/6levr06+9H/CK6Pn/AJBlp1z/AKlevr06+9V/xCXEf9BS+5k/6zR/59v7/wDgHy1RX1L/AMIno/8A0DLXrk/uV6+vTr7+1H/CJ6P/ANAy165/1K9fXp19/aj/AIhLiP8AoKX3Mf8ArND/AJ9v7/8AgHy1SNX1L/wimj/9Ay165/1K9fXp19/aj/hFNH/6Blr13H9yvX16dff2o/4hLiP+gpfcx/6zQ/59v7/+AfLNFfU//CJ6P/0DLTrk/uV6+vTr7+1J/wAIno3/AEC7Trk/uV6+vTr70/8AiE2I/wCgpfd/wQ/1mh/z7f3/APAPldqSvqr/AIRPR/8AoF2nXJ/cr19enX3o/wCET0f/AKBdp1yf3K9fXp196P8AiE2I/wCgpfd/wQ/1nh/z7f3/APAPlWmV9Wf8Ino3/QLtOuT+5Xr69Ovv7Uf8Ilo/P/EstOTuP7leT69OvTn2FP8A4hPiP+gpfcH+s8P+fb+//gHym3Sm19Xf8Ino/wD0DLQ85P7levr069OfYUf8Ilo/P/EstOTuP7leT69OvTn2FP8A4hPiP+gpfd/wQ/1nh/z7f3/8A+UGptfWP/CJaMc50y0OTk/uV6+vTr059hSf8IhovP8AxK7Q5OT+5Xk+vTr059hT/wCIT4j/AKCl9z/zD/WaH/Pt/f8A8A+T6K+sP+EQ0Xn/AIldocnJ/cryfXp16c+wo/4RDRef+JXaHJyf3K8n16denPsKP+IT1/8AoKX3Mf8ArND/AJ9v7/8AgHyZRX1n/wAIjo3P/ErtOTuP7leT69OvTn2FH/CI6Nz/AMSu05O4/uV5Pr069OfYU/8AiFOI/wCglfcxf6zQ/wCfb+//AIB8lN1or61/4RHRef8AiV2Zycn9wvJ7Hp16c+wo/wCER0Xn/iV2Zycn9wvJ7Hp16c+wp/8AEKcR/wBBS+5/5h/rNT/59P7/APgHyQ1JX1x/wiOi/N/xKrQ5OT+4Xk+vTr059h6Uf8Ijovzf8SqzOTk/uF5PYnjr059h6VX/ABCvEf8AQUvuf+Yf6zU/+fT+/wD4B8jNTa+u/wDhEdG+bOlWZJOT+4Xk+p468Dn2HpR/wiOjfN/xKrM5OT+4Xk+p468Dn2HpR/xCrEf9BS+5/wCYf6zQ/wCfT+//AIB8iU2vr3/hD9F+bOlWfJyf3C8nsTxyen5Cj/hD9FOc6VZnJyf3C8n1PHXp+Qp/8QrxG/1lfc/8w/1mh/z6f3/8A+QqK+vf+EP0U5zpVmcnJ/cLyfU8den5Ck/4Q/RPmzpVnycn9wvJ9Tx16fkKP+IV4j/oKX3P/MP9Zof8+n9//APkOmtX19/wh+ifNnSrPk5P7heT6njr0/IUf8Ifojbt2lWZycn9wvJ7E8den5Cj/iFeI/6Cl9z/AMw/1mp/8+n9/wDwD5Aoavr/AP4Q/ROc6VZ8nJ/cryfU8den5Cj/AIQ/RG3Z0qzOTk/uV5PqeOvT8hT/AOIWYj/oKX3P/MP9Zqf/AD7f3/8AAPj2ivsL/hENE+bOlWfJyf3C8n1PHXp+Qo/4RDRPmzpVnycn9wvJ9Tx16fkKr/iFmI/6Cl9z/wAw/wBZof8APp/f/wAA+O6K+w/+EO0PnOk2XJyf3C8n1PHXp+Qo/wCEO0PnOk2XJyf3C8n1PHXp+Qo/4hbiP+gpfc/8w/1mp/8APp/f/wAA+O2ptfY3/CH6Gc50myOTk5gTk+p469PyFH/CH6Gc50myOTk5gTk+p469PyFP/iFuI/6Cl9z/AMw/1mh/z6f3/wDAPjmkavsf/hD9DOc6TZHJycwJyfU8den5Cj/hDdDOc6TZHJ3HMC8n1PHJo/4hbiP+gpfc/wDMP9Zqf/Pp/f8A8A+NqK+yj4N0M5zpFkc8nMC8+545oPg3QznOkWRzycwLz7njmn/xC7Ef9BS+5/5h/rNT/wCfT+//AIB8a0nFfZZ8G6G2c6RYnPJzAvPueOaT/hDdCbP/ABKLE55OYF59CeOaP+IW4j/oKX3P/MP9Zof8+n9//APjXimcV9m/8IboTZ/4lFic8nMC8+hPHNH/AAhuhNn/AIlFic8nMC8+hPHNP/iFuI/6CV9z/wAw/wBZof8APp/f/wAA+LqRq+0v+EN0Js/8SexOeTm3Xn0J45oPg3QWyDo9ic8nNuvPpnjmq/4hfiP+gpfc/wDMX+s0P+fT+/8A4B8Vtik4r7VPg3Qm3Z0exO7k5gXn0zxzSHwboLbs6PYndyf9HXn0zxz/APWp/wDEMMR/0FL7n/mL/WWH/Pp/f/wD4nprda+2z4N0Fs50exOeTm3Xn0J45pD4M0Ft3/EmsTu5P+jpz6Z45p/8Qxr/APQSvuf+Yf6yw/59v7/+AfEbUlfbreDdBbOdGsTnk5t15x0zxzQfBegNuzo1ic8nNunPueOf/rU/+IY1/wDoJX3P/MP9ZYf8+39//APiCmtX3C3grQG3Z0axO45ObdeSOhPHNB8FaA2c6LYHd1zboc+meOar/iGVf/oJX3P/ADD/AFlh/wA+n9//AAD4dplfcp8F6A2c6LYHd1zboc+meOaD4K0Bs50WwO7k5t0OfTPHNL/iGVf/AKCV93/BF/rJD/n2/vPhlqbX3Q3grQGznRLA7uubdDnHTPHNH/CE+H2znRbA7uTm3Q59M8c1X/EM6/8A0Er7n/mL/WSH/Pt/efCtI1fdZ8E+H2znRbA7uubdDn68c0HwT4fbdnRNPO772bZDnHTPHNP/AIhnX3+sr7n/AJh/rJD/AJ9v7z4Splfd58E+H2znRNPO7rm2Q59M8c0N4J8PtnOh6ed33s2yHOOmeOaf/ENa/wD0Er7n/mL/AFjh/wA+39//AAD4OpGr7ybwT4fbdnQ9PO7ls2yHOOmeOaG8D+Hm3Z0PT23fezbIc46Z45qv+Ia1/wDoJX3P/Mf+skP+fb+8+Cmptfe7eB/Dzbs6Hp53fezbIc46Z45obwP4ebdnQ9PO7ls2yHOOmeOaf/ENq/8A0Er7n/mL/WOH/Pt/efBB6Uxq++W8D+Hm3Z0PTzu5bNshzjpnjmhvA/h5t2dD087uWzbIc46Z45p/8Q3r/wDQSvuf+Yf6xw/59v7z4Dam19/N4G8OsG3aHp7bvvZtkO768c0N4G8Otuzoentu+9m2Q7vTPHNH/ENq3/QQvu/4Iv8AWKH/AD7f3nwC3SmNX6At4F8Otu3aHp7bvvZtkO768c0N4F8Otu3aHp7bvvZtkO768c0/+Ib1v+ghfd/wQ/1jh/z7f3n5+UjV+gbeBfDrb92h6e2772bVDu+vHNK3gXw427Ohac2772bVDu+vHNP/AIhxW/6CF9wv9Yof8+395+fLdKbX6Dt4D8ONu3aFpzbvvZtUO768c0N4D8ONuzoWnNu+9m1Q7vrxzT/4hzW/6CF93/BF/rFD/n2/vPz1pGr9C28B+HG3btC05t33t1qh3fXjmhvAfhxt27QtObd97daod2OmeOaf/EOa3/QQvuD/AFih/wA+395+eVNr9D28B+HG3btB05t33s2qHdjpnjmhvAfhxt27QdObd97Nqh3Y6Z45p/8AEOq3/QQvu/4Iv9YYf8+395+dzUlfok3gLw227doOmtu+9m1Q7vrxzSN4B8Ntu3aBprbvvbrVDux0zxzVf8Q7rf8AQQvu/wCCL/WGH/Pt/efnXTa/RZvAPhtg+7QNNbd97Nqh3Y6Z45pW8A+Gm3btA05t33t1qh3fXjn8af8AxDut/wBBC+5h/rDH/n2/v/4B+dFMr9GG8A+Gm3btA01t3DbrVDu+vHP40N4B8NPu3aBprbuG3WqHd9eOfxp/8Q9rf9BC+5h/rBH/AJ9v7z85aZX6Ot4A8Mvu3aBprb+G3WqHd6Z45/Gh/AHhp9+7QNNbfw261Q7vTPHP41X/ABD2r/0EL7n/AJh/rBD/AJ9v7z84qZX6QN8P/DLbt3h/TW3cNutUO70zxz+NDfD/AMMtu3eH9Nbfw261Q7sdM8c/jT/4h7V/6CF9zD/WCH/Pt/efm5TW61+krfD/AMMPu3eH9Nbfw261Q7sdM8c/jQ/w+8MPu3eH9Nbfw260Q7vTPHP40/8AiH9X/oIX3Mn+3of8+395+bVMr9KG+H3hiTdu8P6a2/ht1oh3Y6Z45/Gkb4feGJN+7w9prb+G3WiHdjpnjn8af/EP6v8Az/X3P/MP7eh/z7f3n5rtTT0r9Km+HvhiTfu8PaW2/ht1pGd2OmeOfxob4e+GH37vD2mNv4bdaRndjpnjn8af/EP6v/P9fc/8xf29H+R/efmnTK/S9vh74Yffu8O6W2/ht1pGd2OmeOfxpG+HvhiTfu8O6W2/ht1pGd2OmeOfxp/6g1f+f6+5/wCYf29D+R/efmg1Nr9Mm+HnheTzN3h3S23jD7rSM7h6Hjn8aRvh54Xffu8PaW28YfdaRncPQ8cj6+tP/UGr/wA/19z/AMw/t6H/AD7f3n5mUjV+mjfDvwvJ5m/w9pbbxh91pGdw9DxyOvX1ob4d+F5DJv8ADult5g2vus4zuHoeOR16+tP/AFBq/wDP9fd/wQ/t6H8j+8/MmmV+nDfDvwvJv3+HdLbzBh91nGdw9DxyOvX1ob4d+F5N+/w7pbCQbX3WcZ3AdAeOR16+tP8A1Dq/8/19zD+3ofyP7z8xmpK/Tpvhz4XkL7vDulvvGH3WcZ3DsDxyOvX1pW+HPheTzN/h3S23jD7rOM7h6HjkdevrT/1Dq/8AP9fcyf7cj/z7/E/MGmtX6ft8OvC0hff4d0t94w+6zjO4dgeOR16+tDfDnwtJv3+HNLbzBtfdZxncB0B45HXr61X+odX/AJ/r7mH9uQ/59/ifl81JX6hN8OfC0hff4c0p94w+6zjO4dgeOR16+tDfDnwtIZN/hzSnEgw+6zjO4dgeOR16+tP/AFEq/wDP9fc/8yf7cj/z7/E/LqkNfTX7bXh3TdB1bwq2m6ZaWHnQ3HmPbxKhkw0eA2BzjJx/vGvMfgn8D9V+MGvbE32WiwZNzqDISuRj92vqxyO/A59Afj8Tk9ejmDy+n78lbbzSf6ns0sZCeHWInohPgl8DdV+MWuKqrJaaDA2LvUABxxnYmerHj1xnJ7A/oL4V8KaX4L0S20jSLWO0sLddqxoOvH3ie5PcnrSeFfCeleCtFt9J0ayisbKEYCRrjccfeY9ye5PJrb9ea/acjySllNK+9R7v9EfGY7HTxk+0Vsh1FFFfUHmBRRRQAUUUUAFFFFABRRRQAUUUUAFFFFABRRRQAUUUUAFFFFABRRRQAUUUUAFFFFABRRRQAUUUUAFFFFABRRRQAUUUUAFFFFABRRRQAUUUUAFFFFABRRRQAUUUUAFFFFABRRRQAUUUUAFFFFABRRRQAUUUUAFFFFABRRRQAUUUUAFFFFABRRRQAUUUUAFFFFABRRRQAUUUUAFFFFABRRRQAUUUUAFFFFABRRRQAUUUUAFFFFABRRRQAUUUUAFFFFABRRRQAUUUUAFJS0UAJRS0UAJRS0UAJRS0UAFFFFABSUtFACUUtFABRRRQAUUUUAFFFFABRRRQAUUUUAFFFFABRRRQAUUUUAFFFFABRRRQAUUUUAFFFFABRRRQAUUUUAFFFFABRRRQAUUUUAFFFFABRRRQAUUUUAeBfHz4L3vxg8eeE7aNha6XZwTPe3gGWCl0wij+8cNjJ9T2wfYPCXhXTPBOh22kaRapZ2NuuEjQepJJJ6kkknJ9a2tvze9HFedRwNClXniYx9+drv0SVjonXnOnGm37qH0UUV6JzhRRRQAUUUUAFFFFABRRRQAUUUUAFFFFAH//2Q=="/>
          <p:cNvSpPr>
            <a:spLocks noChangeAspect="1" noChangeArrowheads="1"/>
          </p:cNvSpPr>
          <p:nvPr/>
        </p:nvSpPr>
        <p:spPr bwMode="auto">
          <a:xfrm>
            <a:off x="428625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C4B8573-7C8C-42E9-9E36-A81A6AF02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67585"/>
              </p:ext>
            </p:extLst>
          </p:nvPr>
        </p:nvGraphicFramePr>
        <p:xfrm>
          <a:off x="1197499" y="1332225"/>
          <a:ext cx="102610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577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BCBF-664D-4902-AA6C-0AD228DD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F52AA2E-ECB1-4A84-A23A-943F16ABE8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60"/>
            <a:ext cx="12338132" cy="695258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696EE-8B25-4CF6-A5B4-35F44FD77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772" y="1313006"/>
            <a:ext cx="10972011" cy="48778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094105" lvl="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>
                <a:cs typeface="Calibri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9C3F5-F2CA-44DD-A8F9-7BB5AE32FFEF}"/>
              </a:ext>
            </a:extLst>
          </p:cNvPr>
          <p:cNvSpPr txBox="1"/>
          <p:nvPr/>
        </p:nvSpPr>
        <p:spPr>
          <a:xfrm>
            <a:off x="733424" y="438776"/>
            <a:ext cx="123381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ffectLst/>
                <a:latin typeface="Arial  "/>
              </a:rPr>
              <a:t>Outcome Document – Structure </a:t>
            </a:r>
            <a:endParaRPr lang="en-US" sz="2400" dirty="0">
              <a:highlight>
                <a:srgbClr val="FFFF00"/>
              </a:highlight>
              <a:latin typeface="Arial  "/>
              <a:cs typeface="Calibri Light"/>
            </a:endParaRPr>
          </a:p>
        </p:txBody>
      </p:sp>
      <p:sp>
        <p:nvSpPr>
          <p:cNvPr id="3" name="AutoShape 2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vHbv9pbw2P2krL4K2FjqOr+J2019V1G6s1jNrpUIXKfaGLhgz5QABT/rY88NwfCH9prw18bviN4+8LeF7LUbu18G3EVnea/tj+wXFw24NFCwcs5UowJ244znBUkA9ioryrxd+1H8IfAPiK70HxH8SvDGi6zaELcWF5qcSTQsQGAdS2VOCDg9iK6PwB8YPA3xVhll8G+MND8UpEMyjSNQiuWi/wB9UYleo6gdRQB2VFFFABRRRQAUUUUAFFFeN+BP2ovCXxE+PXjb4SaZaatH4m8IwLcXtxcwRraSqfLB8pxIWJBlUHci98ZoA9kooooAKKKKACiiigAooqKaZbeGSVzhI1LMfYDNAEtFeNfsu/tPeGv2sfh/qHi/wrYappun2WqS6U8OrxxpKZEjik3ARu42lJk75zuHbJ9loAKKKKACiiql/fW2l2NxeXc8dtZ28bSzTysFSNFBLMxPAAAJJPpQBbornPA3xA8NfEzQItc8J67p/iLR5HaNL7TbhZoiynDLuU4yD2qbxj4x0P4f+HLzX/Eur2ehaJZ7Tc6hqEywwxBmCLudjgZZlUepIHegDdorM8P69pvirQ7DWdGv7fVNKvoUuLW9tJBJFNGwyrqw4IIPUVg+Dfi14N+IWueItG8NeJdO1vVfD1x9k1a0s5w8lnLll2yAdDlHH1Rh1BoA7GiiigAorzb9oH44aL+zl8Jdc8f+ILS+vtL0ryVe305EaeRpZkiQLvZV+9ICSTwAep4PS/D3xpZfEjwH4b8XaZHcQabr+m22q2sd0oWVYp4llQOFJAYK4yASM55NAHSUUUUAFFY/inxVo/gjw/e65r2pWuj6NYx+bc317KIoYVzjLMeAMkD8ad4Z8TaT4z0Gx1vQ9RtdW0i+iE1rfWcolhmQ9GVhwRQBrUUUUAFFFFABRRRQAUUV5t+0D8cNF/Zy+EuueP8AxBaX19peleSr2+nIjTyNLMkSBd7Kv3pASSeAD1PBAPSaK5v4e+NLL4keA/Dfi7TI7iDTdf0221W1julCyrFPEsqBwpIDBXGQCRnPJqt8Qvip4P8AhNpMGpeM/E2leF7CeXyIbjVrtLdZJMFtiliNxwCcDsDQB1tFUNK1ay17TrbUdMvLfULC6jWa3u7WVZYpo2GVdHUkMpGCCDg1foAKK4fWfjR4C8OeObDwZqnjLQ9P8WX5QWui3N/El3KX4QLGW3ZY8KMc9s13FABRRRQAUUUUAFFFFABRXHeMvi34N+H+ueHdG8SeJdO0TVPENx9l0q0vZxHJeS5UbYwepy6D6uo6kV2NABRRRQAUUUUAFFeVftJftCaF+zH8Lbvxz4hsb/UrCC4htRa6aEMzvI20Y3soAHJJz2rz34nft5eBPhb4f+DutalpWvXVn8Too7jSxbW8Ze2iZbdt06mQcj7VHwm7OGxnAyAfS9FFFABRRRQAUVUv7620uxuLy7njtrO3jaWaeVgqRooJZmJ4AABJJ9Kx/A3xA8NfEzQItc8J67p/iLR5HaNL7TbhZoiynDLuU4yD2oA6OiuQ8QfFbwb4T8XaR4W1jxTpOmeJNYwNO0m6vEjubrJ2jy4yctkggcckECuvoAKKKKACiiigAooriPCnxo8BeOPFGqeG/D3jPQ9c8QaWWF5plhqEU1xBtba+5FYn5W+U+hwDg0AdvRRWX4h8RaX4R0W81jWtStdI0mzjM1zfX0ywwwoOrO7EBR7mgDUorl/APxH8LfFHQf7a8IeIdN8TaT5zQG80u5SeMSLgshKk4YAg4POCD3FVdS+LXg3R/iJpngO88S6da+MdTt2urPRJJwLmeIbiXVO4xHIffY2OhoA7KivGPjX+1J4X+BXxG+GPg3XLDVbzUviBqf8AZmnyWEUbRW7+ZDEGmLOpC77iP7oY4DHsAfZ6ACiiigAooooAKKKKACiiigAooooAKKKKACiiigAooooAKKKKACiiigAooooAKKKKACiiigAooooAKKKKACiiigAooooAKKKKACiiigAooooAKKKKACiiigAooooAKKKKACiiigAooooAKKKKACiiigAooooAKKKKACiiigAooooAKKKKACiiigAooooAKKKKACq128sdrM9vGJp1RjHGzbQzY4Ge2T3qzRQB+Yf7O/wh+N/hT9nL9pHx9qXhTV7P44eLLiSGzkmTbfSxnBlaBc5UAyylNvUxptztWvqT/gnf8HL34Jfsq+FdH1nQpPD/AImvJLjUdXtrgYmM0kzBDIOzeSsIx224POa+mKKAPy7+A3wN8CfHP9v79pjTvHnhq08S2dnctJbxXm790zTbSylSCDjjOawP29PgT4Y/Yb8X/C74r/BaObwjrTaqbSfSLe8lkiugqh+Fdi2xgDHIu7awdeASSaPgfwj8avFv7eX7RsPwV8caR4I1eG+ke+n1a0juEuIjNhEG+CbaQ3OQB+PSnfCfwn4huP29vD/hT9rXUdV8T+LbRFuvCE/2xTos8qksjLEsa5VjESMBMvGFkU5xQB+sl1ewWFlLd3UqWttDGZZpZ3CpEoGWZmJwAACSc44r5A8af8FYf2fvCGtT6bDrOr+I2hkaKS60XTzLb7gcHbI7IHHoyZBHIJrI/wCCvPxG1HwT+yvFpGmXDW0nijWoNKumXgm2Ecszru7ZaKNT6qzDoTX0x8E/gZ4W+B/wr0bwVoWk2cFla2kcN5IIF3X0wUCSaY4+dnbJOfXAwABQA/4J/H7wL+0N4THiLwJr0GtWKt5c8QBS4tX5+SaJsMh4OMjBHIJHNcd+0R+2p8KP2YbiCw8a69INduIftEOi6bbtc3bRkkByBhUBIIBdlzg4zg18o+DfDtp+zb/wVoTwl4QiXSPCvxA0GS8uNHtF228cggnl+VBwuJbR2GMbRKwGFOK+l/2hPip+z9+zf41tPHnxDj0m18e3lqsFlcJYG71OSCNuPLCqTGoJPznaDgjJxigDH+B//BSH4K/HrxhaeFdF1fUNI169bZZ22t2f2cXT9kR1Zl3HspIJxgZNfTOoajbaTY3F9fXMNnZ28bTT3NxIEjiRRlmZicKAASSeBX45ft8ftlfDr9oV/h1q3gfw14j0vxVoOsxXMPiDVtNjtVkt8bhGkqys7ESBGAIAGGIPPP17/wAFefiFqPgj9k06fp1w1sfEutW2kXLR8M1v5c07rnsCYEU+oYjoTQBp6n/wVi/Z603xO+kf27q13ArmNtWtdLke0GDjIP32HuqEGvL/ANjvxBpniz/gph+0BrOjX9vqmk3+jR3FreWsgkimjZrMqysOCCK+x/hb8APBvw5+CWk/DePQNPutBj0+O0vrae2R0v32jzZJQQQ7O5ZiT3PHavh/9g34a6H8IP8Agoh8ePCHhuGW30LS9KMdpDNIZGjRp7Z9m48kAsQM5OAMknmgD7x+N3xs8M/s+/D288aeL5bqHQ7SWKGR7O2aZw0jhF+UdskcnA/SvzT/AGOf+CjnhH4Z+Jfi1c/EvxV4n1Wx1zXftuhJMk16IbcvMSArMfKyGi+Ueg9K/W6vz1/4JU/8j/8AtNf9jav/AKNvKAPufwx440jxb4F0rxfZ3HlaDqWnRarDc3imDbbyRiVXcNjZhCCc9K+WPGn/AAVh/Z+8Ia1PpsOs6v4jaGRopLrRdPMtvuBwdsjsgcejJkEcgmsj/grz8RtR8E/srxaRplw1tJ4o1qDSrpl4JthHLM67u2WijU+qsw6E19MfBP4GeFvgf8K9G8FaFpNnBZWtpHDeSCBd19MFAkmmOPnZ2yTn1wMAAUAP+Cfx+8C/tDeEx4i8Ca9BrVireXPEAUuLV+fkmibDIeDjIwRyCRzXc6nqEOk6fdX0+4Q20TTP5aF22qCThRyTgdBya/Ofwb4dtP2bf+CtCeEvCES6R4V+IGgyXlxo9ou23jkEE8vyoOFxLaOwxjaJWAwpxX6S0Afkhq3/AAUc8JXX7d2i+PrfxV4mHwmt9DayudNCzLG1wYpgCbXdtb52Q7sds9q/RT4J/tE+Dv2mfhxq/ijwRNeT6VbTzafI19atbsJliRyAD1G2ROQe9fKHib/lM14T/wCxSf8A9Jbmvv7Vv+QXef8AXF//AEE0Afld/wAE3/2qPh3+zB+yDrV/461h7aXUPG14llp1nEZ7u5K2FiWKxj+EcAsxCgkDOSK+4P2d/wBtr4VftO6heaV4P1i4j121j86TR9VtzbXRjzgugyVcA9drHbkZxkV8g/8ABGP4J+ENQ+HviT4nXulR3/i+312XRrS7uVDrZwJb20pMSkfK7NMwL9cKAMDdnqv2uNCtPh//AMFHP2bfFuh28em6t4iuW0/UpbcCM3KiRYS0mPvEx3DLk8kKo7DAB98eKPFGk+CfD9/ruvala6Ro1jEZrq+vJRFFCg/iZicD09yQK+RH/wCCu37PS68+nDUtea1V9g1VdIf7Mw/vAZ83H/bPPtXmv/BYLx89vbfB/wAA3L6k/hvxBrEl5rNnpEYe6uoYHgRI41JG9/38hVCQC6pnoCNqP9vX4KQfD4+Bov2fPiUvg82/2Q6KPCFr9mMeMEFPtOCcd+uec55oA+5/B3jLRPiD4Z0/xF4b1W11rQ9QiE1rfWcgeOVTxwR3BBBB5BBBAIIrG+OH/JF/H3/Yv6h/6TSV8bf8EjZNf0/wD8SvD91pOu6Z4SstfE+gDXLVoZBFMrb05/iASJmCkgNISDyTX2T8cP8Aki/j7/sX9Q/9JpKAPl//AIJD/wDJm+nf9hq//wDQ1rq/+Co3/JifxN/7hn/p0tK+Nf2Cv2d/jd8Sf2fbTW/Afx7u/h94fbUbqJdFh0/zlWRWG9928fePtW5+2p+zR8d/h/8AszeMtf8AGn7Q15468N2n2P7XoEunGFbrfewImW8w42uyP0/goA+7f2Kv+TR/hB/2LNj/AOilriP2TJvgZcfFj44R/CjR7zTvFVlrSweLLi784xzXBluceRvdgI/NS44UL24xsx2/7FX/ACaP8IP+xZsf/RS18w/8EzP+Tkv2w/8AsbYv/SzVKAPqb9ob9rD4b/sv6VZXfjvWWtLq+3Gz0yzhM93chSAzKg6KMj5mKjtnPFeDWv8AwV8+AMgYXD+KNPdTgx3OkfN9flkb9a8x+ImueHPCP/BXay1P4p3VnY6EfDsLeGrzWHVbWCUxbUYs/wAqfvRdhScYcg9cGq3/AAUS8XeFviB8ePgDYfDPVtP1j4ow68ubvQZVnmt7fzItizPEegYMwUnhQ54ByQD1f/goJ8Q9H+K//BOLxF4w8PSzS6LrKaXdWklxC0UhQ6hBjKnkHj/DiqHgn/goR8Hf2efgX8H/AAr4i1W/1LX4fBWiPdWOiWn2k2gaxhI81tyqpxg7clgCDjkV23/BVP8A5Md8ff8AXbTf/S+3rov2Cfgf4O+Ff7MngW80HSIYtR8T6DY6vq1/Moee7muLdJWVnxny1L7VToAO5JJAPTvgj8fPBH7RHg1fE/gTWo9Y04SGGZSpjmtpByY5Y2AZGxyMjBBBBIOa9Gr87/2LNGtvhn/wUO/aQ8D6FCmneHGt4tSTT7cbYYnMkTqFTooX7VIABwAcDjFdjrn/AAVG0PRdav8AT/8AhTXxOuPstxJB5y6Qih9rFdwBfjOKAPVP+Ch3/Jl3xV/7Bi/+j4qtfsB/8mb/AAn/AOwMn/ob155+1F8Urb41f8E5PHfjO00TV/D0GqaUxGm67biC7iKXixnegJ4JQlTnlSp4zivQ/wBgP/kzf4T/APYGT/0N6APd729g06znu7qeO2tbeNpZZ5nCJGijLMzHgAAEknpivjzxN/wVk/Z+8M+J59HTV9Y1mOGQxvqel6cZbTIJB2szKzjj7yqQeoJFZn/BXj4jaj4F/ZRXTdMupLR/E2swaTdMnBa28qWaRM9gxhRTjqCR0JrhvhB+278HPgz8LtL8D6J8DPijFpdvZpBdj/hE7b/Tn2ASSzf6T+8Zzkkt646cUAfYenftLeAPEPwR1P4saFrH/CQeDtNs5r25n02JpJ41iXdIjRHDJIo5KsAQCD0Oa2/gz8YPDXx8+HGk+N/CNzJc6HqQfyvPTy5Y2Ryjo6Z+VgykfkQSCDXwR/wTjjTWPj38eNF0bwZ4g8P/AAb8SWv2+10nX9O+zRwM77DBtBZVyksyhVY5SJc/dGOj/wCCaWo3XwT+L3xo/Zw1mdzJoGpPrGj+cfmltmKxuw9A0bWkgA/56OfWgD61+J/7TPgn4SfEzwJ4C1ue9k8S+M7oW2m2tlbGYJl1QSSnI2IWbGeejHGATVb9oT9rH4a/sw6ZbXPjrXRa3d4CbTSrOMz3tyBnLLEOi5GN7FVzxnPFfKfwLhH7T3/BSr4j/EqUfavDHwzt/wCwNHZuU+0/vISyk8EZ+2yDHTfGfQ14V4X/AGiPCNj+3p8ZfiD8SPBfir4j3Gi6jLovh230LSYr+LTY4Z5IlkZJJEEbbIRsIzkvK3B5oA+4fgf/AMFHfgn8evFlr4Z0bXLzRtdvG2Wlnr1r9m+0v2RHDMhc9lLAt0AJrM/4Kp/8mO+Pv+u2m/8Apfb18hft2ftMeEf2oPAGmnwt8J/iTovxE0bUIbvS9evvDscBiRSfMjMsczuByGAAPzIp4r6Z/wCCguraprn/AATZ1TUtct5bPWryw0O4vreaPy5Irh7q1aRGX+EhiwI7YoA+hP2Tv+TWfg3/ANiZo3/pDDXxx/wWO0NfE+m/BLRnma3TUPEM1o0ijJQSLCm7HfG6vsf9k7/k1n4N/wDYmaN/6Qw18l/8FaP+Qr+z1/2Nv/s0FAHQ/wDBLX4ialZeB/GPwP8AFLeX4s+GuqzWYiY8vaPK/wB3PLBZRKM9NrxdsV9o+LPE2neCfC+r+ItYuFtNJ0mzmvru4bpHDGhd2/BVNfn5+1BJ/wAMi/t/fDz40wn7J4Q8dR/2F4lZchFcBI2kfHYJ9nlx1Jt3Peu4/wCCn3xA1XV/Cngv4F+Epd3ir4l6rDaOqk/u7JJF3MxH3VaQx5P9yOXtmgD8/wDRZPEnxI/as+CXxw8Rh4D8RviXHJYWr8+Xa2l/ZRx7T3VfMMQ/64e9fvHX5n/tkeAdL+FPx2/YW8H6LH5el6Hr1vYwcAFlS901S7Y6sxBYnuWJr6k/4KDfEbUvhb+yD8Rdb0e6kstVe1hsILiMfPH9ouI4HZT/AAkJI5B6g4I5xQByfxS/4Kh/Af4V+Lbjw5ca1qHiK+tZPKupvD9oLm3hcdVMpdVYjvsLYII6jFe1/Av9orwB+0d4Xl1zwFr8Wr21u4jurdkaK5tXOcCWJgGXODg4w2DgnBr8/wD9jj9r74U/s4/A7w9oVn8HviVe65cWiz6xreneGreRdQnk+dmWU3AZ4hkKmQPlAOASam/ZR8YQ+IP+CjOp+I/hv4A8V+DPAHivRphrFjrGjiyhiuEj3mXajOihpUTBDZ3TOMANQB+gPxt+P3gX9nnwmfEXjzXodFsXby7eIgyXF1J/ciiXLOeRnAwBySBzXg/w2/4KnfAT4keJrTQ11rUvDd1dyiGCbX7IW9uznoDKrMqA+rlR718r/tIfGPw3N/wU0v5fiL4a8QeP/CPgPTIYdM8PaHpsd9i4eCGUyyQu6KUEk7EsSSWSIYIAxvftfftdfDf9pj4G634Pj+DHxLi15YVk0PUL3wxAi2NwhBUh1nZkQgFG2g5VjxQB9tftVftJ+FP2a/h2dV8U3l/Z/wBrebp+ny6fbNKwuDC7KSR93pnOe3HQ18I/sIf8FIPBHwo+CzeHvir4n8Tav4obV55orieGbUCtu6xhF8xmJxuDnaPX3r7N/Zs1jxHrn7C/hm68WwXltry+Fp4J01CMpOVjSSON3B5y0aI2Tyd2T1ryT/gjb/yaPd/9jNe/+iregD0f9qaf4Fr8Z/gbF8UtGvtS8YX2s+R4SktvOEcVwZrcAzhHUFPNa34cNznjbuz6V8Xv2mPBHwP8Y+BfDXiu7ubS/wDGV3JaadJHDuhjZDGGeZyQETMqDPPUnoCR8nf8FGP+Tu/2OP8AsbE/9OGm1hf8FUvB9h8Qv2gP2XPCuqtMuma7rU2mXZt22yCGe6sIn2nBw21zg4PNAHsGqf8ABV79nvTPE0ml/wBuavd2scphfWbXS5HsgwODhvvsOM5VCCORmvrPw34k0vxhoNhrWi6hb6rpGoQrcWt5aSCSKaNhlWVhwQRXnXjX4E+CP+Ge9e+HFn4a06z8J/2RPbQ6dHAPLjIiO2Qd/MDAN5md24bs55r5+/4JC69eax+x7a211M0sWl65fWdsGOdkR8uXaPQbpXP40Ad98df+CiHwb/Z/8XS+Fdc1XUNY8R2//H3p+hWf2l7U7QwEjFlQNg52hiR3ArkPDX/BWD4C+KdY0rS7W88QxXuo3EVtFHNpDfLJIwVQ21j3I6Z/GvEv+CYXjbwb4H8bfG6z+IGsaTonxXk8RTC9m1m5jhmliV381Y3kIziYSlwp7oT0FaPwO1PRfF3/AAVe8baz8LJ4LnwdHoTf29eaRzY3NwY41JDL8jEzbTuGdzJIRnk0Aet/tqfCLxv+1F8WPhz8KLfTL/T/AIVW7/294o8QL8kM2wskdpG2eZMBuMHBmRv4KyG/Z11/46fto2Gs+KPDM/h74O/CS3gsvCem3CBItSulCMJY1zzErInPQiGFecuB9x0UAFFU9QmmtbC5mtrc3dxHEzx26sFMrAEhMngZPGT618Qt+2V+1Dz/AMYl6h/4OCf/AGlQB91UV8K/8NlftRf9Gmah/wCDc/8AxqvdP2Y/jF8UfiyviE/Ej4SXHwv+wmD7C1xfC4+27/M8wAbVK7Nqc853+1AHoHxw/wCSL+Pv+xf1D/0mkr4L/Yg/aG8N/sy/8E5T4y8RSea0esX8Gn6dG2Jb+6Zh5cKfXBJbHyqGPbFfenxw/wCSL+Pv+xf1D/0mkr8X/wBnXTLr4VeEfgx8cPGunS+N/hBo+uXunXOllSy6DdvKNt6IxxJk7GG4HLRKuQTHgA++P2Mf2YfEmveNb39on43R/bPiZr/77SdJuFITQrVlwgCH7kmwhQvVF6/OzY+mPjb8fvAv7PPhM+IvHmvQ6LYu3l28RBkuLqT+5FEuWc8jOBgDkkDmu00DXdO8UaLYaxpF7DqOl30CXNreW7h45onUMrqw6ggg1+Vf7SHxj8Nzf8FNL+X4i+GvEHj/AMI+A9Mhh0zw9oemx32Lh4IZTLJC7opQSTsSxJJZIhggDAB9UfDb/gqd8BPiR4mtNDXWtS8N3V3KIYJtfshb27OegMqsyoD6uVHvXvnxy+Nnh/8AZ9+Gup+OfE8d9LoentCs/wDZsHnSL5kixqduQMbnXkkda/Pn9r79rr4b/tMfA3W/B8fwY+JcWvLCsmh6he+GIEWxuEIKkOs7MiEAo20HKseK+qPgV4O1T4/fsB+H/Cfj+3u7XU9c8MyaVcnUYStwm3fFBOynncAkUoJ5JwT1oA+gfA/jDSfiH4P0TxPoVz9t0bWLOK+s58Eb4pFDKSDyDg8g8g5Brg9Q/aY8FWH7Q2mfBczX1x41v7F9Q2W9sXt4I1R5MSyZ+RiqEjjHK8gsAfm3/glX8UbmH4J+Lvhr4rlWx1z4ZatcWd0k0mPItWeR/mJ7JKlyvoFVaxv+Ccmlz/G740fGn9pLVIH267qb6LoJmB3R2ibGbr6RpaR5HdJB6igD9Bq/AT4La5rPwG+LCfHyzMk2haH46m0LW4YwSfs9wrluO+6MT4zwHWPuRX791+Uv7Efwatv2gP2df2oPAs4j8/VNfcWUsnSK7QNJbvnsBIqZ9sjvQB+p+n39vqlhbXtnMlzaXEazQzRNuWRGAKsD3BBBzXwf/wAFMvFWp/FDxB8N/wBm7wvOy6r4yvU1LWGj5MGnwsxVmHdcxyyn/r2HrXU/8Exfj1/wmP7M9z4d8T3P2PXvhvI+k6kLtiGitEDNA756BUV4v+3c1w37DOn3X7RHxq+Mn7TGswN9kvpZvD/heOZf9TaRqu5gD0PlrCu4dWab1NAFv/gir/yaz4p/7HO6/wDSGxr17xtJ8DP+G7PAdlrmjXtx8cJtFkn0fUE877LHbol0f3gDiMybEucEoe3IOzHkP/BFX/k1nxT/ANjndf8ApDY1V+LH/KZr4Mf9ilcf+kurUAH/AAUY/wCTu/2OP+xsT/04abX3j4o8UaT4J8P3+u69qVrpGjWMRmur68lEUUKD+JmJwPT3JAr4O/4KMf8AJ3f7HH/Y2J/6cNNrL/4LBePnt7b4P+Abl9Sfw34g1iS81mz0iMPdXUMDwIkcakje/wC/kKoSAXVM9AQAelP/AMFdv2el159OGpa81qr7Bqq6Q/2Zh/eAz5uP+2efavrbwf400Px94Z0/xH4d1a11jQb+Hz7bULSQPFInc57EEEEHkEEHBBFfDMf7evwUg+Hx8DRfs+fEpfB5t/sh0UeELX7MY8YIKfacE479c85zzXO/8E3PDPirxR+zv8d/h5Fa654c0C6nurbwzc69bNBJALu3lTuDymIXYLkBnJGcnIB6/wCNP+CrXwD8H+JLzSYtU1nxCLSTyp9Q0XT/ADrRSCASJGZdy5ONygg44J4z2Pxf/bf+GPg34A6T8Rotcvrjw/4rS4s9F1DT7KVmNwEkGGBAMZV42Bzg5U46GvlH9jz9qbw3+xr4O/4Ud8dPBmo/D3Vbe8uWOtTaeZrPUkkkJ3ylAS4AYRh0DoUVeRivvq3g8Iw/Am/PgOLSIfCM2k3dxYLoKRpZFJEkdmiEfyYZmZjjuT3oA/O39hD/AIKQeCPhR8Fm8PfFXxP4m1fxQ2rzzRXE8M2oFbd1jCL5jMTjcHO0evvX6MfGb4+eBP2f/Ca+IfHniC30HT5H8uBZFZ57h+PliiUF3IyCcDgcnAr5Z/4I2/8AJo93/wBjNe/+ireuJ1DQbH9pz/grJrWg+LYY9X8L/DfQFubHSrpA1vJLstiS8Z4b99eFvfyYwcgYoA9T8Kf8FZP2f/FXiaDR31bWNESeQRpqWraf5VpknALOrsUH+0ygDqSK+wLfUrW70+K+t7iK4s5YhOlxC4eN4yNwdWHBBHII615n+0Z8DfDHxv8Ag34j8K63pNnOrafMLC4aFd9jOIz5UsR/gKtg8YBGQeCRXzv/AMEo/iFqXjj9jSaz1O5luj4b1O80a3aXkrAsMUyJnuF88qPQADoBQB1r/wDBTz4Dx/DqHxhLr2oR2txfz6dbaabBjfXEkSozMsQJwmJEw7FRlsdQQO3/AGd/22vhV+07qF5pXg/WLiPXbWPzpNH1W3NtdGPOC6DJVwD12sduRnGRXyF/wRj+CnhHUPh74k+J17pcd/4ut9dl0a0urkBxZwJb28uYlI+V2adgX64UAYBbPU/tcaFafD//AIKOfs2+LdDt49N1bxFctp+pS24EZuVEiwlpMfeJjuGXJ5IVR2GAD7k+JnxS8K/B3wfe+KPGet2ugaFZ/wCsurpurHOERRlnc4OEUFj2FfLnh7/grZ+z5ruvppsuq63pEUkoiXUdQ0tltjk4DEozMq98sowOuK8I/wCClPxK0y6/bI+EHg3xhpes+J/h9otiuvX3h3Q7Zbie+meScbREWUSDbbxg5YYR5cdTnrfi5+3B8Ifix8INZ8AX3wL+Jw0q6sJLazh/4RK2WOyk2ERSxAXH7tkbDAqOMUAfoZY6pZ6rpsGo2V3Dd6fcRLPDdW8qvFLGw3K6uDgqQQQQcEGvkbxp/wAFWvgH4P8AEl5pMWqaz4hFpJ5U+oaLp/nWikEAkSMy7lycblBBxwTxnB/YD0Pxp4+/4J96t4L11NQ0HU3h1bQdJuNTheJ44JIiIpBuG4ojzOoOOPLwOAK8g/Y8/am8N/sa+Dv+FHfHTwZqPw91W3vLljrU2nmaz1JJJCd8pQEuAGEYdA6FFXkYoA/Rj4Y/Ezw38YvAmkeMvCWorqvh7VY2ktbpY2j3bXZHBVgGUq6MpBHBU11lcr8NYfCMPgfST4Di0iHwjMjXGnroCRrZFJHZ2aIR/JhmZmOO5PeuqoAKKKKACiiigAooooAKKKKACiiigAooooAKKKKACiiigAooooAKKKKACiiigAooooAKKKKACiiigAooooAKKKKACiiigAooooAKKKKACiiigAooooAKKKKACiiigAooooAKKKKACiiigAooooAKKKKACiiigAooooA/Pb9i0H/h4p+1N/12/wDbiug/4KvfDG+uvhR4Z+LfhsNB4q+HOrQ38d1EuXS3eRAW45OyZYH9gHPrX23baXZ2d5dXdvZwQXV0VNxNHGqvMVGFLsBlsDgZqW6tYb61lt7mGO4glUpJFKoZHU8EEHgg+lAHxb+114FvP28v2FdA8Q+Crcz6wy2niiw01fvyyrFJHPagn+ICWUDsWjUd81znwp/4K0fDSx+H9hYfE2317w34+0qBbPVdOOmvIZrmMBHZCMbSxBYo4UqSV5xk/etnZwafaxW1tBHbW8KhI4YUCIijoABwB7Vn6h4R0PVtQivr7RdPvb6LmO5uLWN5U+jEZHQUAfBX7IuheKf2pP2utd/ac17w7e+F/Btrp39m+Era9ULLdRshi8z/AGlCGViw+XdMArMENcP8ZvFWifs5/wDBT7VPiN8ZNEuLvwNq2jwx+HdYaxNzBZTLBAm9VAPzI0VwpC5YecHxhhX6jVQ1bRNP16za01OwttRtGIJgu4VljJHQ7WBFAH4//wDBRL9sfw/+1H4Z8NaZ8P8ARNWv/CGha/DJd+Kru2aCB7uSOURW8aMM8oJGy20/L93ufuX/AIKS/AXWv2gv2YdS0zw5bSX/AIh0S+h1uysIQC900ayRyRr6t5U0hAHJZQB1r6TPhjR/7Ng07+ybH+z7d1khtPsyeVGynKsqYwCDyCBxWvQB+ffw1/4K1fDDT/g3pq+LLfXIviNp1pHZXfh2Cwd5Lu7RdjGOTARQzLnDkMu7GGI54T/gnn4k8U+Mf29/jVr/AIy0BvDHiLVdCS+n0hwwa0SWW1eGNt3O4RNHnIBznIHQfpPL4S0SbWY9Yl0fT5dWjxsvntUM64GBiQjcOp796txabaQX097Hawx3lwqrNcLGBJIq52hmxkgZOM9M0AXa/Kj9nf8AaG8KfsK/tDftFeF/itHqWhDWNd/tPSporKSf7VD5tyyEbR0dJY2Vun3gSCK/VesfWfCeheJJIZNW0XT9Ukh/1TXtrHMU/wB0sDj8KAPlP9uj4U3X7Z37G2nal4Ht7i61H/Q/Fmj2M8flz3SNA2YSp+65iuGIXuyqO+a4X4U/8FaPhpY/D+wsPibb694b8faVAtnqunHTXkM1zGAjshGNpYgsUcKVJK84yfvxVCqABgDgCsjUPCOh6tqEV9faLp97fRcx3NxaxvKn0YjI6CgD4K/ZF0LxT+1J+11rv7TmveHb3wv4NtdO/s3wlbXqhZbqNkMXmf7ShDKxYfLumAVmCGv0OoooA/Nn9rHxZbfs0/8ABSD4bfGDxZZXkfgO90F9NuNUt4GlWKfy7mNlAHUqJIWK9SrMQCRivsr4J/tEeD/2mfAOu+I/A019d6TZ3c2mNPeWjW/mSrEjkoG5K4lXrg5zwK9N1bRdP16zaz1Oxt9RtGILW93CssZI6EqwIpdL0ey0Ozjs9Os7ewtI87Le1iWONcnJwqgAc0AfBv8AwRV/5NZ8U/8AY53X/pDY0v7d/wDyfB+yKe39tSf+lNrX3jp2lWejwvDYWkFnCztI0dvEsal2OWYgDqTyT3oudLs766tbq5tLe4ubVma3mkjVnhJGCUJGVJHBxQB8cf8ABTT4H+MPH/g/wL8RPh9Zy6r4u+HOrHVINNgiMss0TNE7MiDl2R7eFtg5K78cgA1/C/8AwVy+BWoeG4bvXrvWvDmtiL/StHm0uWZ45gPmRXQFWG7IBJX3C19u1z+oeA/Der34vr/w/pd7fAgi6uLKKSUYOR8xXPBoA8+/Zn/aO039p7wXf+LNE8O65oOiw6g9laPrkCxPexrGjefGFZgUJcrwTyp56gdX8b/+SL+PgOT/AMI/qH/pNJXaKoVQAMAcAUMokUqwDAjBB6GgD4s/4JD/APJm+m/9hm//APQ1rq/+Coqlv2Ffibjn/kGf+nO0r6e03TbTRrNLSwtIbK0jzsgt41jRcnJwoAA5Jp19Y22qWc1peW8V3azKUkgnQOjqeoZTwR7GgDx79inj9kj4Q5/6Fmx/9ErXzD/wTPUr+0n+2IpGCPFsQI/7fNVr9AreGO2hSKFFiijAVI1ACqoGAAB0FQWmk2WnzXU1tZ29vNdP5lxJDEqNM+MbnIHzHHGTQB+R/wC1Da29r/wUG+Illqfwxg/aMXXtHtjF4b029uIb3R0SGH+OFGMLjyyfl5KyqcguQek+Dn7QHwm/ZK8QQ61qv7JXjX4SpcnyD4l1OK5vJog2VbY12qFFOQCI2BIzweh7W80/4sfsT/tafFX4g23wo1b4s+C/H1x9qTU/Dwaa8sF3tL5ZVUdlVdxUhgqsFjIfK4o+OHx2+M37a/w3vvhZ4H/Z78TeF7PXmiS/8ReL0a1traJJlkOwvGqk5QZIYsBkKhJBAB69/wAFLPEGneMP+CfnizXdGu49R0nUU0m8tLyA5SaGS+tmRwfQgg/jXuP7J3/JrPwb/wCxM0b/ANIYa1Pg/wDCWx+GPwT8KfD24Mes2mj6TBp07XEQaO6ZEAdijZ+VmydpzgEDtXeQwpDGkcaLHGgCqqjAUDoAPSgD4G/Zu/5SsftGZ/6AsH8rGvv+qMOl2cF9cX0dnbxXtwqrNcJEoklC8KGbGSB2z0q9QB87f8FBoJLn9jP4qrFG0rDSg5VFJO1Zo2Y/QAEn0ANfLf7Kf/BTD4J/CP8AZ38B+DfEN9rUetaPpy210sGmNJGHDMflYHkciv0pkjWaMo6h0YYZWGQR6Gsz/hFND/6Aun/+Asf+FAHw1+0b4g8Nf8FMf2TvFMHwjlvtS1nwpqlvqUFneWjW73EyRSAxLu4JaKWXbg/eCg4BzUvwg/4KrfDPTPAumaP8VTrXgzx9pMCWOr2NxpUzhriNQruoRSV3EZKuAVJI5xk/dllptppkbJZ2sNrGx3FIIwgJ9cAdazta8F+HvEkyTatoWmarKgwsl7ZxzMo9AWU46D8qAPIP2Zf2vPDn7Vl54ok8JeHvEFloejGBI9Z1a1WGG9dzJuWLDNymwZB5+cZA7/I//BSwa9+zL8fPAP7RPg2FVu7uyuvD+obhiNp/IkWBn/vExu2P+vZa/Sy3t47WFIYY1hijG1I41CqoHQADoKr6po9jrlqbXUbK3v7ViGMN1EsiZByDtYEZBoA+ZP8Agmr8GX+Dv7Kvhx76Jk17xOW8Q6g8n3yZwPJUk85EKxZB6MW9a+ddY8Saj/wTp/bP+InjPxNoepal8HviXN9tfWtNt/M+x3jyPLtfkDKvJcDZnLI6sMlStfpkqhVAAwBwBUVxbxXULwzxJNE4w0cihlYehB60AfF+v/8ABWf4JxwwW/hOHxN47126fyrbSdI0iRJZHPQfvdv/AI6GPHSt7/gqTIbj9hfx3L5bR7pNMYo4wy5v7fg+h5r6d0PwX4f8NzSTaRoWm6VLINryWNnHCzD0JVRkVo6hp9rqllNa3ttDd2sy7ZIbiMPG6+jKeCPrQB5p+yd/yaz8G/8AsTNG/wDSGGvkz/grMpOqfs9YGf8Aircf+PQV+gcMKQxpHGixxoAqqowFA6AD0qvfaXZak1u13ZwXbW8gmhaaJXMUg6OuRww9RzQB4P8At6fAv/hoL9mPxZoFtb/aNcsIv7Y0gKu5/tUALBFHrIhki/7aV8cf8EwdF8TftH/F67+NnjuX7engrRLXwloUjrx5ywBXcHOS4iZmYnq12SOmB+ptUdO0qz0e3MFhaQWUBdpDFbxLGu5jlmwBjJJJJ70AfAn/AAUYU/8ADXH7G5xx/wAJaoz/ANv+m19W/tXfBuX9oD9njxx4DtplgvtWsgbN5OE+0xSJNCGPZTJEgJ7Ak16dd6TZahNazXNnb3E1q/mW8k0Su0L4xuQkfKccZFXqAPzc/Zd/4KF+FfgB8MNJ+FPxz0/XPBHjPwfCNMIm0ySRJ7dOICAgLAiPaucbWChgx3YH0h+z/wDt0eCf2mviVqfhfwLoviK80zT7F7ufxJdWXkWW8PGqwgltwZg5Ybgp+U8d6981zwroviZY11jSLDVVjOUW+tkmCn1G4HHU/nVvTtNs9Hs47SwtILKziGI4LeNY0QegUAAUAfnl+09a+I/2QP23LP8AaRt9BvvEXw78QaaumeJzp0O+Wx2xxw5PZQfJtnVmIDFHQlcg16JrH/BW74AWek/aNNvvEGv6k+Fi0my0iRZ3c9FzJtTrgfePtmvtGRFkUqyhlYYIYZBHpWJp/gXw3pGpHULHw/pdlfsSTdW9lFHKc9fnC55+tAGZ4d1g/Fb4TWGpvpl5oR8RaOszadqKbLi18+HPlyDsy7sH6V+Z/wCwf+2N4G/Y5+Fniv4ZfFaDWNB8Y6X4juJRp0OnSTPKHjhQqMcBg0bfeIBBUgnNfrFWLe+EdC1LVIdTu9F0+61KEgx3k1pG8yY6bXIyMexoA+Df+Cijb/2t/wBjZxu2t4tT7wI/5f8ATfWn/wDBRhT/AMNcfsbnHH/CWqM/9v8Aptffd3pNlqE1rNc2dvcTWr+ZbyTRK7QvjG5CR8pxxkUXek2WoTWs1zZ29xNav5lvJNErtC+MbkJHynHGRQBX8Wf8ivrAHX7FN/6Aa+Iv+CQCu/7HepiO4Fo58RX4W4IBER8iDDYPBx159K+864/xt4Bg174Y+J/CejGLQf7W028sYpbWMRrBJPE6eYAo6hn3fWgD8Uvgfo2h33h/xHoGufs1X/7Qx0XXZxP448G6nqCNIz4G3dBETOpK7hkjCvuxk5P2z+yX+1p8JPhn4s0z4Tt8Fdc/Z/1bXLhYrWPWLZ9t7OSVjWaeULMzEsFUuGGWxkcZ4f8AZz+M3xZ/YU+Hr/C3xh+zt4p8QQabezTW3iHwrC1zb3nmuW+Z0jZWPoS+7aFUou2tnxB4e+Lf/BQL45fDLVtb+FepfCX4a+B9S/tKW68R7o7++bfE5RI2VHG7yVUbQVXczFidq0AfpHRRRQAUUUUAFFFFAHE/G/8A5Iv4+A5P/CP6h/6TSV8h/wDBMHwXo/xD/YIk8M+IbCPU9E1bUNStbq1lHyyRswB57EdQRyCARyK+8GUSKVYBgRgg9DVXTdNtNGs0tLC0hsrSPOyC3jWNFycnCgADkmgD87P2cfiDr37B37Qf/DOfxBvbjUPh5r9z53gfxFcDIiMr4WBjjgM52MBwknzY2SbhN+09a+I/2QP23LP9pG30G+8RfDvxBpq6Z4nOnQ75bHbHHDk9lB8m2dWYgMUdCVyDX6FX2jWGpzWs13ZW91NaSebbyTwq7Qv/AHkJHyn3FW5EWRSrKGVhghhkEelAHxdrH/BW74AWek/aNNvvEGv6k+Fi0my0iRZ3c9FzJtTrgfePtmvrL4f+LG8eeBPD/iR9LvdEfVrCC9Om6imy4tTIgfy5F7MucH6VJp/gXw3pGpHULHw/pdlfsSTdW9lFHKc9fnC55+tb9AH5Af8ABQaDxR+y/wDtL+M9T8F2zf2b8Z/DMmlzRxqcfaXeOO5EYHWQhVbPrdNX6W/syfB2H4B/AfwX4EiVPP0qwRbx4+j3TkyXDg9wZXfHtivmH4seDfFP7Qn/AAUg8BaVqHh3Vbf4bfDK0GsnUbizkSzu75lSZTHKRsc+YbVdoJP7mX3r7woAK/Pb/gkOpXS/jjkY/wCKtI/8dev0Jqjp+l2WlrMLKzt7NZpWml8iJUDyHq7YHLHuTzQB+Pv7eHg3xt+z/wDtReLtO+Hsbppnx101bA20S4WW5luI1uYk7eYz8knot4w75r9RPgv8IbD4FfAjw94D00K8WjaZ5EkqJjz5ypaaXHq8jO2P9rFd9d6VZahcWs9zaQXE9q5kt5JYlZoWIwWQkZU44yKvUAfn/wD8EVf+TWfFP/Y53X/pDY1V+LCkf8FmfguSOvhK4x/4C6tX35p2lWejwvDYWkFnCztI0dvEsal2OWYgDqTyT3ok0uyl1CG/ezt3v4UaOO6aJTKiHqqtjIBwMgUAfAn/AAUYU/8ADXH7G5xx/wAJaoz/ANv+m12n/BTT4H+MPH/g/wAC/ET4fWcuq+Lvhzqx1SDTYIjLLNEzROzIg5dke3hbYOSu/HIAP2Pd6TZahNazXNnb3E1q/mW8k0Su0L4xuQkfKccZFXqAPiLwv/wVy+BWoeG4bvXrvWvDmtiL/StHm0uWZ45gPmRXQFWG7IBJX3C16Z4J/bMs/iV+z34z+LPhv4f+KLjTdBklFnpt7AsNzqscaRuZYdpcbPnbkbv9W3U8V7jqHgPw3q9+L6/8P6Xe3wIIuriyiklGDkfMVzwa3lUKoAGAOAKAPzz+Kn/BSr9mX4xfBfVtL8S6TqetXV5ZSBPDN/pBadbgqVXZNzGjhiCJFfI6jnivRf8Agm58KfFng/8AYwi0Dxhb3WnXOsT31zZ2N6pSW1tZ1CopU8ruYPJg8/vOlfVS+BfDS6x/aq+H9KGp7/M+2Cyi87d/e37d2ffNb9AH5O/sH/tjeBv2OfhZ4r+GXxWg1jQfGOl+I7iUadDp0kzyh44UKjHAYNG33iAQVIJzXf8A7S3/AAkP7Gv7b0P7R8Og32v/AA38UadHpniJrCL95ZHy4osEHhcmC3kUttDMHQlSQa/Qm98I6FqWqQ6nd6Lp91qUJBjvJrSN5kx02uRkY9jWrJEk8bI6q6MCrKwyCD1BFAH5/fGX/gqZ4F8aeAL/AMLfB2w17xh8Q/EVu+naZZR6W6fZ5ZVZd7BuXZASwVAwJAyQMke4/sO/s96h+zb+yzpfhfWEK+JL0T6rqsCsGENzMo/dArkEoiRoSCQWViDgivftH8L6L4fknl0vSLHTZJzmV7O2SIyHrlioGfxrXoA/P/8A4Iq/8ms+Kf8Asc7r/wBIbGl/bv8A+T4P2RT2/tqT/wBKbWvvHTtKs9HheGwtILOFnaRo7eJY1LscsxAHUnknvRc6XZ311a3VzaW9xc2rM1vNJGrPCSMEoSMqSODigD4S/wCCgngHxh8O/jf8Lv2lvBuiXHiRPB6fYNd020jLSrZBpWMgABO0pPcIzY+TKEgjOOnX/grp+z0dBGoHVNeF35W86V/Y8huN39zdnys/8Dx719qVz48B+GRqg1MeHdKGpBt4vPsUXnbsYzv25zjvmgDyzSP2mn8Qfsw3nxj0/wABeINsdpcXsPhq6jEV/NFFKyBgBu4ZF8wEA/KeM8Z+ZPip/wAFKv2ZfjF8F9W0vxLpOp61dXllIE8M3+kFp1uCpVdk3MaOGIIkV8jqOeK/Q6sBfAvhpdY/tVfD+lDU9/mfbBZRedu/vb9u7PvmgD5l/wCCXfw78WfDX9k3SLHxdbXWn3V7qFzqNlp96pWW2tZNuxSp5XcyvJg4P7zpX1zRRQAUUUUAFFFFABRRRQAUV4x+1l+0Of2XPgzfePv+Ef8A+Em+y3Vvbf2f9t+ybvNkCbvM8uTGM5xt59q9c0y8/tDTbW727PPiSXbnO3coOM/jQBborjfC3xh8B+N9cutF8O+NvDmv6xa7jcafperW9zcQgHBLxo5ZcHg5HWqvjD46/Df4eat/ZXir4g+FfDOqeWJfsWsa1bWk2w9G2SOGwcHnFAHeUVyN98WPBOl+D7fxZe+MfD9n4Uutvka5PqkCWMu7O3bOX2NnBxg84NSJ8UPB0ng1vGCeLdDPhFV3tr66lCbALu25Nxu8vG4gZ3deKAOqorkNL+LHgnXfFH/CN6b4y8P6h4i8n7QNItdUglu/KKhhJ5KuX24IO7GMEGuf+Lvx18MfDfRdftP+Ep8PQeNrbSLrUdP8P6hqES3Vy0cMkiYt96yOpMZ+71AODQB6fRXhP7PP7Rlt8QP2dfh98QfH2q+H/C+peJh5IRrgWdtLcmaREhhE0hJdgnC7mJOcV7t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a/8Faf+TMdd/7Cun/+jxUP7XHxs0Dx5+xT8QdO+GHjrQvEviG20KB72z8OatBd3UVl5sKXTMkTsyp5TOGJGACc19ZeLfBXh/4gaLJo/ijQdN8SaRIyu9hq9nHdQMynKkxyKVJB5BxxWJ4N+Cfw7+HF9cX3hPwD4Y8L3txCbea50XR7a0kkiJBKM0aKSuQDg8cCgD8sPg/4ZOteL/2fdW0Lxb+zv4VudM1fT/s8fgia/XxHfxvtSS3vIjG7u7JvDGXaNzHLqCa5z4gR6d8TPGn7QPg+LRPAN/q/iLx1cQWnj/x14msNK1PRlimTdHHbTObh4eDGjQ4BGQVONg/XXwz8F/h94L16bXPD3gTwzoOtTbhLqWmaPb21zJuOW3SIgY5PXJ5r4U8Sf8E7fildX/xB0iB/hH4o0fxhqdzey+M/FekXVx4nsVnPzeQ4BRWQfdw+M5Py54AOR/bK8OXHgP8AaY+B/huOP4dweCdM8JvBo0fxGglh8LG8DOLh3SABBIyiFhu+QEoTztrmbfwvdeGf2Vf2tXj8W/DrW9Jvxpd4NG+GE9xNpOmXDTYfymkjCKHVU+VHfGznbhQf0k8E/s/+F9B+CfhL4a+I9O0/xzpGg6fb2Q/t6wiuI52iQL5nlOGVe+BzgYGT1ro4fhP4JtfBsvhGHwd4fh8JzcS6DHpcC2DjcG+aAJsPIB5HUCgD86/EXwk8HfClf2Gte8H+HbDw9reqatp63+o2Mey4vBPDA8vnSfekyXf7xOAxUYBxXIWs3wfuL79sZ/jn/YbfEgaxeppP9vjF55KpILP7Dn585Ef+q52eXu+TFfqVefDnwnqKaDHd+FtFuo/D7xyaOk2nwuNNZAAjW4K/uSoVQCmMADHSodV+FfgrW/FEXiXUfB+g6h4jji8hNYutMglu1jwRsEzKXC4JGM4wTQB8V/BP/hSf/DBn7P3/AAu37P8A2V/aCf2N9p+1bf7R+0XHl5+z87cb8+Z+7x96v0BrkJPhN4Ik8P6RoLeDfD76Fo863WnaY2lwG2splJKyQxbNsbgsxDKAQSfWuvoAKKQsB1IH40nmL/eH50Cuh1FN8xf7w/OjzF/vD86Auh1FJuB6EUtAwooooAKKKKACiiigAooooAKKKKACiiigAooooAKKKKACiiigAooooAKKKKACiiigAooooAKKKKACiiigAooooAKKKYzCNSzEKAMknoKAH0VxGp/G74d6LOYNQ8e+GLGccGO51m2jb8mcVV/4aE+Fn/RS/B//AIPrX/45QB6DRXn3/DQnws/6KX4P/wDB9a//AByj/hoT4Wf9FL8H/wDg+tf/AI5QB6DRXn3/AA0J8LP+il+D/wDwfWv/AMco/wCGhPhZ/wBFL8H/APg+tf8A45QB6DRXn3/DQnws/wCil+D/APwfWv8A8co/4aE+Fn/RS/B//g+tf/jlAHoNFeff8NCfCz/opfg//wAH1r/8co/4aE+Fn/RS/B//AIPrX/45QB6DRXn3/DQnws/6KX4P/wDB9a//AByj/hoT4Wf9FL8H/wDg+tf/AI5QB6DRXn3/AA0J8LP+il+D/wDwfWv/AMco/wCGhPhZ/wBFL8H/APg+tf8A45QB6DRWN4f8YaD4sjeTQ9b07WUTBZtPuo5wM9MlCa2aACiiigAooooAKKKKACiiigAooooAKKKKACiiigAooooAKKKKACiiigAooooAKKKKACiiigAooooAKKKKACiiigAooooAKKKKACiiigAooooAKKKKACiiigAooooAKKKKACiiigAooooAKKKKACiiigAooooAKKKKACiiigAooooAKKKKACiiigAooooAKKKKACiiigAooooAKKKKACiiigAooooAKKKKACopplt4Xlc7URS7HHQDk1LVPVv+QVe/9cH/APQTQBk+A/HWh/E7whpfinw1ff2joWpxefaXXkyReamSM7JFVhyD1ANdFXgv7B//ACaD8Lv+wSP/AEY9eGfHX4seHfCdhpfjHwD48+IXiHxPZeK9Pt7jU1k1afw5qMT3a29xauViGlbQkjJ+5CsJI1+YybtwB920V4R4H8RatefthfFPRZ9UvJtHs/Dmhz2unyXDtbwSSPdiR0jJ2qzbVyQMnaM9BXzz4i+IXjWT9lO+1Cz8aa5p2uP8WpdJi1eK9drmC2OutCsQLlgY1TCiNgU2jaVK8UAfftFfNVva33we/am8C+HNL8R+ItW0HxboGqS6lZeINYuNSX7VaNA8dzCZ3fyGYTSKyRbIyCvyDauKH7MeiX3x5+G+jfFrxB4y8VR+Ita1KfUbeHS9cuLbT7K2iu2SKzFiHNs6eXFscyRu7F3O/dtZQD2n4f8Axa0f4jeJvHGhabb30N34R1RdJv3ukRUklMKTBoirsSu2QDLBTkHjvWh4u8df8IjrHhnT/wDhHte1v+3L77D9q0ey8+DT/kLeddtuHlRcY3YPJAxXyr8K/hinxC+Kv7UDXXifxNpEEPigLbQ+H9Yn0zyZ/wCzof8ASDJbskkjAEARyM0Xy52E81P4d+MXi3xp8PP2Rdfv9bu4tS8Sa4sOtNZyG3TUAun3m7zY0wrKzxq+zG0MBgcCgD7Oor488BeFNV+MPxI/aKttd8eeM4NO0TxCbPRrLSPEF1YJpzNYQuZEaB0dsEgiJ2aIEE+XliTzE/x81DxV8I/2Zbvx/wCNz4T8P+LlnfxTrVnqn9jzXElvbs0QNxEyPbxSSqDI0ZQZKpuUPtYA+6q89+IXx18IfDHxJo3h/XLnVH1zWIZrix0/SNCv9Unmjh2+a4S0glIC71znHWvJf2M7Gaa/+KetW/iLxN4q8J3HiaW28Matr2vXupQz6ekUefsxnldHhWczIs65MgXl2wKyvj1eeI7P9tX4KS+FtK0vWdW/4R3XwtrrGpyafAUza7iZY7edgR2Hl8+ooA+jPBfjjT/H+ly32m22sWsEcxgZNa0S90qYsADkRXcUTsuGHzBSpORnIIHS182/tEa9488J/Drwn8R75o/Dd74Q8QW97ruj6DrM93Y3ukyP5FwsjvDb+ZsSUTfPFhDEcetecftDfGbxf4b174z+PPCmsaiNM8FaXpnhLT7G3lD2jate3ET3F2YnPlPLDFcWyr5gIyxBwM5APtmivlT4ceHviJ4Z+L3gk6J4W+Jem+EJbe4tPFU3xA8WWerxS4hLW9zEg1G5eObzl2sIVRCsnK4UbfK/CsPijXP2Tfil8TLv4jeM38W+GtS8QXWhzLrtwlvZCzu5njie3VhHdRkx7StysoCHYu1QBQB9tax8Q9A0Dxh4d8K31/5GveIUun0y18mRvtC26K8x3hSq7VdT8xGc8ZrpGOFJ9q+Mvid4Q0/4l/tKfs2avqlzrtrP4h0PWLm6TS/Eeo2SxstlbOBD5E6eTy53GPaZABv3YFfYVvarY2kVvGZGjhjEatLI0rkAYG52JZj6kkk9SaBPY/JHxB4gvPilf/8ACSeJXGq6lfDzy11+8WIP83lxhs7EXOAowAAKy/8AhHdK/wCgZZ/+A6f4Uvh3/kX9M/69Yv8A0AVoV8tUqT53qfyXmGYYt4ur+9l8T6vuZ3/CO6V/0DLP/wAB0/wo/wCEd0r/AKBln/4Dp/hWjx6UcelZ+0l3PO+v4v8A5+y+9/5ho2uXXwzuj4h8NSf2PqlipuI5bQeXvKDdtcLgOhxgqcggkd6/Xlfug+1fjt4iz/wj+pj/AKdZf/QDX7Ep91T7V7WBk5Rldn7jwDiK2Iwtb2s3KzVru/Qkooor0z9VCiiigAooooAKKKKACiiigAooooAKKKKACiiigAooooAKKKKACiiigAooooAKKKKACiiigAooooAKKKSgCnqepWuj6bdahezpa2drE0888hwscaqWZifQAE/hX586z4i8ZftueJNSmk1a78LfCOyuDBbWNr8st/tP3n7M3QktlUyAATuNfUH7a2tz6D+y/wCPrmBmV5LWG1JU4+Wa4ihYfishrzH4C6TDovwZ8FwQIqJJpcFywUdWlQSMfqS5r4Li/OK2U4KLw7tObtfsur9T2srwsMTVfPslc5Ww/Y++FlnCEl0Ge+bAHmXGoThj7/I6jn6VY/4ZJ+FP/Qp/+VG7/wDjtev8+lLX4G89zOTu8RP/AMCZ9t9Tw6/5dr7keP8A/DJPwp/6FP8A8qN3/wDHaP8Ahkn4U/8AQp/+VG7/APjtev8APpRz6VP9uZn/ANBE/wDwJ/5j+p4f/n2vuR5B/wAMk/Cn/oU//Kjd/wDx2j/hkn4U/wDQp/8AlRu//jtev8+lHPpR/bmZ/wDQRP8A8Cf+YfU8N/z7X3I8g/4ZJ+FP/Qp/+VG7/wDjtH/DJPwp/wChT/8AKjd//Ha9f59KOfSj+3Mz/wCgif8A4E/8w+p4f/n2vuR5B/wyT8Kf+hT/APKjd/8Ax2j/AIZJ+FP/AEKf/lRu/wD47Xr/AD6UfhR/bmZ/9BE//An/AJh9Tw3/AD7X3I8g/wCGSfhT/wBCn/5Ubv8A+O0f8Mk/Cn/oU/8Ayo3f/wAdr1/n0o59KP7bzP8A6CJ/+BMPqeH/AOfa+5HkH/DJPwp/6FP/AMqN3/8AHaP+GSfhT/0Kf/lRu/8A47Xr/PpRz6Uf23mn/QRP/wACYfU8P/z7X3I+e/EP7IGjaa0erfD3WNS8H+JLT95a3Ed27JuHQFs71z0yDx6Gvcf2Q/2itX+Jy614I8cRrbfEDw38tztUL9shBC+bgcbgxUNj5TvQjqQNJl3YNeKaFjQ/+Chngr7H+6/tjQ5/tm3jzNsF1jP/AH4j/wC+RX6hwXxBjMVingsVNyTTab1aa8+zPnM3wNKnSVWmrO+p9wf21Yf2wdJ+3W39qCAXRsfOXzxCW2iTZnds3AjdjGRivE/2Yv2tNE/aM+E+sePbjS28EaXperzaTMNYvI9oMaxMJDJwqg+cq4PRgRk8E/KH7f03w8034/ade+B9V8d2/wC075ECabbeEI3mjZdv7oXCy4TyyudyxE5G7epBJr46+EFzplxpVhY/tEXvjTSvg6+u3T26+GYIzpcmq7/9J+1vESxIAAARWcLymAST+1nyJ++FFYng/wDstfCehjRGL6KLKD7CzM7E2/lr5ZJf5j8u3lufXmtugAooooAKKKKACiiigAooooAKKKKACiiigAooooAKKKKACiiigAooooAKKKKACiiigAooooAKKKKACiiigAooooAKKKKACiiigAooooAKKKKACiiigAooooAKKKKACiiigAooooAKKKKACiiigAooooAKKKKACiiigAooooAKKKKACiiigAooooAKKKKACiiigAooooAKKKKACiiigAooooAKhuLdbm3lhYkLIpQkdcEYqaigDxf4U/s53Xwf0fQND0T4peNLjwxowEcGh30OjvA8QJPlPIunrMVOTyJA3+0K5qb9ibwxceEYfBr+MvGf/CEWeoLqWmeG0vLVLXT5luxdKEdbYTSorblEc8kqhWyBuVHT6NooA8s8afAax8VfEJfGmneJ/EXg/XJdNGj383h+e3VdRs1kMiRyiaGXaUZpNskXlyKJGw/THNWP7HXgbSvhLZ/Dmxu9ctvDln4hTxJAPtaSXCTrd/aliMkkbFow42/NlyvVyfmr3is7Wdc07w1pN3qur6ha6VplnE09ze3sywwQRqMs7uxCqoHJJOBQBzWufC3SvEXxO8KeO7me9TV/Dlpe2dpDE6C3dLoRiQyKVLEjyl24YYycg9uS8P8A7Nen+DdUux4b8aeLfD3he71NtWl8I6ddWyaeJ3cSSiOQ25uoo3kBdo451XLuAArFa7DwR8ZPAXxMubq18H+N/Dniu6tUEk8Oh6vb3jxITgM4idioJ4yazv8AhoX4VnxOPDo+Jng//hIftf2AaR/b9p9r+079nk+V5m/zN3y7MZzxjNAEvgj4O6N4C1zx5q2n3N/Nc+MtR/tPUFuXRkil8hIcQhUBVdqA4Ysck89q5zQf2YPC3h3wt8LNAtr/AFh7P4dXv27SZJZojJPJ5M0WLgiIBl2zufkCHIXnqD2Pjj4u+BfhjNZx+MfGnh3wm94rNbJrmqwWRmC4DFBK67gNwzjpketVrP44fDnUPCF74rtfiB4XufC9jMLe61yDWbZ7K3lO3Eck4fYrHenBIPzr6igCLwR8HdG8Ba5481bT7m/mufGWo/2nqC3LoyRS+QkOIQqAqu1AcMWOSee1fOnxE+Btl8Ldc+Buh/2b4z1L4ZeErHU7KTXPC8t++tQXEqKYo5v7M2T/AGdwrbmijxvSIMVU4b6X8EfGTwF8TLm6tfB/jfw54rurVBJPDoer2948SE4DOInYqCeMmtTxf448OfD7Rjq/inxBpfhrSlkWI32sXsdpAHb7q+ZIwXJwcDPNAHjX7NcHiVfG/wAQZYl8Vx/CyRrM+HU8cTXj6ibgRst4yC+Ju0gJEeFnx828oArV1/xM+Att8RPiB4Y8a23i3xF4R8R+H7S6srO60MWTgxXBj80Ol1bTqT+7XBAGOa7jwn408P8Aj7RY9Y8Ma7pviPSZGZE1DSbyO6t3ZThgJI2Kkg8EZ4rL8cfF3wL8MZrOPxj408O+E3vFZrZNc1WCyMwXAYoJXXcBuGcdMj1oAqQ/C973wH4g8K+KvFOs+ObHWoJrW4n1mKxilWGWPy2jX7LbQJjBJyyk5PXGAOd8G/sw+C/C/wAGtT+GV8l74s8Pas9xLqc2uzK91fPM25nkkiWPDDCBWQKVEaYORmu58E/ELwr8SNLk1Lwl4l0jxVp8Mxt5LzRb+K8hSQAMULxswDAMpwTnDD1rpaAPNvAfwhvvBN5YSX3xI8ZeMLfT4PItLPXbi0EafLs3yG2toXuG28ZnaTk7vv4aszRv2a/DOh/BvxV8NIL7Vn0HxI2pPd3Ek0RukN87vN5bCMKMGRtuVOMDO6vXKKAPKPF/7PmleKI/Ak1nr2t+Gtc8ExvDo+uaS9sbpIntxBLG6TwywyK6BCd0fDIpXbXp0MLx26RvNJOyqFMsgAZyB947QBk+wA9qpXniPSdN1jT9Iu9Us7fVtSErWVhNcIk90IwGlMUZO5wgYFtoOARmtU8A0ttQPzg179kH4m+FdWuNL0fw1J4i0m1by7TUba+tIhLEPuFklmRlbbjcMYznBI5qh/wy/wDGD/on17/4M9P/APkmvY7HxBq/xO0ux8Tap4h8QQSapAl7FZ6XrN1YQW0cgDpEqW8iBtqsBubcxIJzzU/9hyr/AMzJ4wH/AHNuqf8AyRX4ni/EPIsPiKlGVOo3FtXSVnZ9NTzZeE+ExbeIejnra7669jxX/hl/4wf9E+vP/Bpp3/yTR/wy/wDGD/on15/4NNO/+Sa9r/sOb/oZfGH/AIVuqf8AyRR/Yc3/AEMvjD/wrdU/+SK4v+IlcP8A/Pqr90f/AJIX/EH8F/Un/keP6P8Asg/FHxTqEOl6n4Yk8O6dd5iudSur60lSCMjDMEimdmbGcADBOMkDmv0gC/KB6DrXxtqmvaz8M9H1DxNpPiPxBPcaVbSXrWmp61dX9vcrGpdonS4kcAMAV3LhhnIOQK+yvvAdq/R+Gc/wOfUJ1cFFxUXZppJ/gdVHhelwunQpLSeu9/IfRSUtfZnSFFFFABRRRQAUUUUAFFFFABRRRQAUUUUAFFFFABRRRQAUUUUAFFFFABRRRQAUUUUAFFFFABRRRQAUUUUAfP37en/JqHjr/tx/9L7euN+Dv/JI/A3/AGA7H/0nSuy/b0/5NQ8df9uP/pfb1xvwd/5JH4G/7Adj/wCk6V+ReIn+7UP8T/I+pyH+JP0O80XTX1jVILNG2eYeWxnGBkn8hW1d3Hh6wu3tRpkt0sZ2PcNcMpJHBIUcfyrL8N6qui6tBdOpKKSrAddpGCa63R5YdN1Z5oNYszpUztK8LsFkyQcDBGeDjuOlfB5HQoVcOlFxU3K0nJRk0raNKTStfdrU9XGznCpd35UtLNq766rr2Wxk6Tp+lHRNU1Caze6SCULFG0jRttJAAJB681dk8NafJfaJMkD28N6TvtZHJIwueD1/yKS016PT9J12a1uo4rl7ovDyu4qWHIU9eM9qytH1ya98TWV1qF1kIcGR8KqjB/AV68qmW0Vh8NOEZSlbVKKS993bd76rptY5VHEVOeom0lfq+21tt+pN4htbSx+1Qx6BLbqrFEvGlkK9eDgjHP171d1q30LQ7m1t5tLeUSxK7zJcOGXORwucHp61U8SQz3El5P8A23bXFsXZ0t1uiTjPAC9Mir3iGztNdvLS4XVbKGFIFR90oLjBJOFHXr61pOmufEOjSjzLlspRp2td3tbpbruZxn7tPnk7a3s5b2VvP9Cv/wAITE3iRbOOZjZNF5+/+ILnGPrnvWZqF5ojxzxW2nSwsoIjuBMWyexKngA+1by+L7FPFCuCf7PW3+zCTBz1zu9cdqwdQ8O2tqtxImr2k0KgmNY23O3oCo6fXNefjqOHjQm8sjCXvS572dtFtfVLe1jpoSqOcfrTktFbfX1t120ZlafbrdX9vDI+xJJFRm9ATjNdN4k0/TNIE1sukzxHbiK980sGbGeQeMevf2rl7SGOa5ijlmEEbMAZCuQB64rtbfUE0zR76DUdVttSgZCsMMb+Y+e2e/p9K87I6dGrh6sKkYxb+01F2strPVJ9GjpxspxqQcW35K6vrvpp8mZzaZpug6PZ3V/bNfXN2NyQiQxhRweo5zyKm8N6do2sXGoTSWsiWsMSuInlb5eu7BByRx3pbuSz8T6Hp6C9gs7y0Ty2W5barDAGQfwpui/Y9Hg1m3OoQzNJa4DKcKzYb5VJ+926ete7RhRp4ylywg8Okmm1Ftvlbd29W79GcMpTdGd5SVS/nor9OmxDL4WQeMhpyhhaMRIDn+DGTz+YpPGmk2Gmrp0thH5cVwjOfnZs9MHkn1rV/wCEhs/+EVW6Esf9rLB9l27hvxnGcdenOax/Fd5BdaXoaRSpI0NvtdVcEqcLwcdDWWYUMuo4DEewUXKaU09LpNq0V2troi8PUxE69Pnukrxfm0t/yOcrxK3/AOUhnwv/AOwHc/8AojUK9trxK3/5SGfC7/sB3P8A6I1CuPgX/kbx9GdGc/7q/VH2x/wiui/8JIfEY0iw/wCEhNt9i/tb7Kn2r7OGLCLzcb9m4ltucZOcV4f+zL+x/pPwE+Det/DzxHqVr8S9L1TWptXlGraTGsJ8xYgI2hd5FbDRbtxPVugxX0RRX9JnwA1VEahVAUAYAHQU6iigAooooAKKKKACiiigAooooAKKKKACiiigAooooAKKKKACiiigAooooAKKKKACiiigAooooAKKKKACiiigAooooAKKKKACiiigAooooAKKKKACiiigAooooAKKKKACiiigAooooAKKKKACiiigAooooAKKKKACiiigAooooAKKKKACiiigAooooAKKKKACiiigAooooAKKKKACiiigAooooAKKKKACiiigAr5k8dW8XxH/AG3/AAn4O8QxJeeGvDXhOTxbYabcqGguNUN2LZLhk6O0Eedu77rS7hg4NfTdeXfFj4Kp8QvEPhzxZouu3PhLx34bMw0zWreFZ4nilAEttdQMQJ7d9qkoGRwVDI6HmgDDt/jLo+pfHXwx4Q8Q/DTXfD3iy6s9QudD1jWItMnTyIvLFz5UtvdzSRBwYvlKruwMjjj5t8LeKrHWvgD8dfh3B4M8ReNfEOueLvEljZabaeHbuWxknmu2SJnv2iFpEI3KyM7ygpsz94AH6W0P4H+ItR+MGhfEXxz4u03W9V8P6fc6dpdr4e0OTS7cLcFfOacS3Vy0jfu49u1owuDkNnjo/gv8JT8H9H8RWH9q/wBrjV/EOoa95n2byfK+1TGXysb23bM43cZ64HSgD5o8QL4j+Ff7QP7MmnXuj6p498R6X4F1SwvYdImtVnuJkis0llDXU8MZG5STl8nPANd7+2Fr194k/Zbur3UPDmp+Frp9f0VTpurSWslwgGq2wDE2000eD1GHJ9QDxXc/FX4I+IvF/wAYPBfxD8LeLNM8P6t4asL+wFtq+hyalBcJdGLcxEd3bspXyuOTnPtUPxM+C3jP4w/B/U/CHiXxnocesT6hZ3trq2k+G5oLeEW9xFOqPbyX0jSEtEQWEqcN04yQDkP2/dNttF+Bk/xJso1tfGvgW9tNU0LVIxtnhkNzFHJAGHJjmRzG8fKtkZBIFHw5x8QP22finqOvRi5m8C6TpGn+HreYZWyW9gee6njU/dkkYCMuOSse3OOK67WPgX4m+J2oaQvxR8a6fr/h7Sb2HUovD/hzQW0q1vLmJw8TXhmurqSVEcKyxo0Slh84kGANLxp8E9SuPiZH8Q/AniWHwh4tmtF07Vlv9NOo6dq1qm8xLPAs0LiWNmykqSqQCysHUgAA9KtND0/Tb3Uby0sLW1vdQkWW8uIIVSS5dUCK0jAZchFVQWzgKB0FfMPx78QX/hn9tb4KXuneGtU8V3I8O6+o03SJLWOcgm1ywNzPDHgd8vn0Br6F8DaH4p0e3vZPFfie38R6hcyh1XT9LXT7K1QKFCQxGSWXnG5jJNISxO3YuFHB/FX4I+IvF/xg8F/EPwt4s0zw/q3hqwv7AW2r6HJqUFwl0YtzER3duylfK45Oc+1AGH8bvit408IeEfBPj230zUvCGi2PiS2tvFOgawllPPJps7/ZzLvt5J1UxySRSDy5Qdobd6VxPx8/aW8V/DXxd8U9c0e6jufCfgXQtP0/+y5LMSpc69f3C+Wzso81khheFmjRlz5uOSRj27VvhrrvxC+Fvirwf8Qta0fW11y0nsTc6Ho0unRwxSR7QTHLdXBZ1YlgwdR044yeL8M/sm6evwJ8UfDvxl4huvFN74pvJtR1nxFaw/Ybia6ZkMM0al5NjRLDAFyzDMQJGDtoA5P4c/ErxrYfF7wXokWuePviJ4e1q2uINcvPFHgC40OLSbiOEyxXEM32C2URyMrR+VI0rAsmGzndw/hv4mfGHxB+zf8AEP4rSfElob/wjqWtPp2jw6NZCzvbexupD5N6TEZG3JGYw0DwFVwSWbLH6a8BeEviVo95Yf8ACYfELTPEdlZweX5el+Gv7OmvZNu3zLmR7mcHu2IUh+bH8PyHj/Dv7MH9g/s7+Ovhb/wkvnnxRJrL/wBrfYNv2b7fJK+PK807/L83H313Y/hzQB5f8WdK1b4gftPfs56zY+NPEHhpdd0fWbqCLT4dPk/s7/Qrd2ERntJNxk3AN5u/G0bNnOfr62gkt7SKKS4kunjRUaaUKHkIGCzBQFyepwAOeAK8e8YfAHU9SuvhZrPhzxTbaL4p8AW81na3WpaU19Z3kE1qsEyyW6zwuCfLjdWWUbSpB3A17JbrN9nQTurzBQHeNCis2OSFJOBntk/U0papoD4t+FP/ACS3wf8A9gaz/wDRCV1PGAawNH0jVPhzo9h4Y1Pw94inutHt47H7Rpug3t7bzpGoRJUlgidCGVQ2M7hnBAIxVz+3Jv8AoW/GH/hJap/8j1/DmacOZxLHVnHCVGuaWqi2t+9j9kw+PwiowvVWy6rsam32o2+1Zf8Abk3/AELXjD/wktU/+R6P7cm/6Frxh/4SWqf/ACPXlf6t5z/0B1P/AACX+R0/2hhP+fsfvRk/FQf8Wu8Ycf8AMGvP/RD19rD7o+lfGOuaTq/xC0PUvDOleHfEcV7q9rLYpNqOg3tlbwiRChkklmiRAqgliM5OMAEkCvs5eB1r+jvDHL8Zl+DrrF0nBuSspJpvTzPgOI8RSr1oOlJSsujuSUUUV+1nyIUUUUAFFFFABRRRQAUUUUAFFFFABRRRQAUUUUAFFFFABRRRQAUUUUAFFFFABRRRQAUUUUAFFFFABRRRQB8/ft6f8mn+Of8Atx/9L7euN+Dp/wCLR+B/+wHY/wDpOldl+3p/yaf45/7cf/S+3rl/gbp76l8KvBEaskaroNkzySNtVFEEeST+Ir8m4/pzrUMPTpq7cn+R9NkklCU5S2sdL1waOa0Nb0caTq72Xnedt2/Pt253AHpn3qXVtLtdLu57Y3czzR8ZEChScZ/v5x+Ffizy/EQc7pLkdpXa0fbfU+s+sU5cuvxK60exlc7vajvmg81sL4bk/sWe+knVGjVXEIG5trHAJ5+XPUVhh8LWxXN7JX5U2/JJXe/kaVKsKVud2voZFFXLHTvtUU08kggtoQN743Ek9FUdyfqPrVe6WCNh5Ekkg7+ZGEx9MMc0Sw9aNJVpKye2ur1tdK97CVWDnyLci+go+orR0/S47rTbq8nneFICoKpGGLbs+rD0pLjSguni8tp/tNuDsk3LtdGPTcuTwexBNa/UcR7JVFHRq+6vZNpu172Vn0J9vT5uW+t7dd/XYoUVOtjctb+eLaYw9fMCNt6464xTbayuLrd5EEs+3r5aE4+uK5vYVrqKi7vVaPVGntIWbvsRCkpWUxsVKkFTgqRgg1Pp9m+o3kVtGQGlYDLdB71FOE6k1TjrJuyXmVKSinJ7FfJpavzWtlHdXC/aZEjR9qL5Ydzjqx5AA49c8/jRqOjPa3UEMTC4W4VZIXUbSwbgZB6HNdksDXjGU0k0nbRp9bLS9912MViKd0npcz8ZxXicP/KQz4X/APYDuf8A0RqFfQOr+HzpNpaSm4SczFgRGMqpUgEbu/X9K+fof+Uhnwv/AOwHc/8AojUK+74Ow1XCZ2qVZWlyt9Huk1t5M8bNKka2DcoO6v8AqfeFFFFf0SfChRRRQAUUUUAFFFFABRRRQAUUUUAFFFFABRRRQAUUUUAFFFFABRRRQAUUUUAFFFFABRRRQAUUUUAFFFFABRRRQAUUUUAFFFFABRRRQAUUUUAFFFFABRRRQAUUUUAFFFFABRRRQAUUUUAFFFFABRRRQAUUUUAFFFFABRRRQAUUUUAFFFFABRRRQAUUUUAFFFFABRRRQAUUUUAFFFFABRRRQAUUUUAFFFFABRRRQAUUUUAFFFFABRRXhHjTxFq1p+2N8MdFh1S8h0e88Ma5cXOnR3Drbzyxy2Yjd4wdrModsEjI3HHU0Ae70V4R408RataftjfDHRYdUvIdHvPDGuXFzp0dw6288sctmI3eMHazKHbBIyNxx1NeAfAH4seMvh58Ztd1bxh4n1TXvhx418bax4Xt21W7eaPw/qVvdSfY44y7/u4J4y0YVRgPGnQEUAfe1FeEfs4+I9W1z4hfHi31HU7y/t9N8Z/ZbGG6uHlS1h+wWreXEGJCJuZm2rgZYnvXn37UHi7RtJ/ae+EukeMfHd94K8DX2i6zNe+T4qudBtpriM2/k+ZNDPDlhubALdzQB9cUV89r8WvCHwj0LwLc+Dr2bxz4G8WeJk0W68TN4vudcXTp5UKRMJp5Jy0ZljWIqJEVGcHBLEHR+Jf7UenfC/x94m0fUdFuLrQ/DfhqHXtU1a1nUuk89yYLSxjhIAaWYqxBaRQOOxJAB7nRXinh/wCOHimw+IXhPwl8RPBFj4SuvFltPJpFxpOvHU0+0Qx+bLa3G62g8uQR5YFPMRtjjdwN3A6b+2N4q1j4aeJ/iHa/CxT4P8K6hfWuryzeIFW8lhtLho5prKEW5WbbGpcrK8HzAopbG8gH1TSHoa+U/jJ8SPiL/wANM/A+DwbbaZe+H9Y07WLq3tbrxLdWMGqAWsD7rqOOzlVPK3BoziXJZv8AV9T9RW7TvZxtdRxw3JjUyxwyGRFfHIViqlgDnBKjPoOlAnsfBPjj/gop4ok8R3S+DdE0NdCjdkt5tWhnnmnUEgSfJLGEDDB24OM9TWEf+CiXxTH/ADCvB/8A4L7r/wCSq+WNPGdPtv8Arkv8hVgYHUZr9swvDmWyoQlOndtLW77H4biuJczjXnGFSyTell39D6e/4eJ/FL/oFeEP/Bfdf/JVH/DxP4pf9Arwh/4L7r/5Kr5hzRk11f6s5X/z6/FnL/rRmv8Az9/Bf5H1x4P/AOCjHiy3162Pi/Q9Dn0MuBcvpEM8E8SZ+Z13yyBsDnbgZxjIzmv0BVsjIGa/D3UP+Qfc/wDXJv5Gv3CX7o+nWvznibL8Pl1eEcPHlUl3v18z9H4YzLE5jRnLEyu0+yX5ElFFFfHn2wUUUUAFFFFABRRRQAUUUUAFFFFABRRRQAUUUUAFFFFABRRRQAUUUUAFFFFABRRRQAUUUUAFFFFABRRRQB8/ft6f8mn+Of8Atx/9L7euO+Df/JI/A/8A2A7H/wBJ0rtP27beS4/ZT8dJGu5gtm5A9FvYGJ/IGuM+CGoPH8I/BEtrM8R/sOzjLRsQeIUBGR7j9K/J+P7KhQctFzH02R35527HpnjJWbxNLsG58RhQoySdi4qXSZ5NavrmPVIo3j8tmlmMSpJGVHDblAOcgDBrDuNQu7xVE1zNMFOQJJGYA+vJpZtUvLqPy57qeVM52vIzD8ia/J/7RpfWqmIXNyybfLpZ3767a7n0X1afso09LpWv1XmhBHafZyTNMJsfcEKlc+md2f0rV0X/AJFvX/8Adh/9CrDq2msX8KBEvrlVAwFWVgMegGa4sHi6NGr7ScbaNaa3urXd30ub1qU5R5U76p6+TT6LyNXTrgx+Fb3yo45JY7hWfzFDBVK43bTx145B6/SoNahibR9MuWiSC6lD71jUKGUHCttHA79BzWXFeTwzNLFNJHM2curENz15FMmuJbiRpJpGlkbqzsWY/ia6amZQqYb2LTbSUV2Vne687aGccM41ee/W/nta3p1/Q2NPx/wi+rH/AKaQ/wA6fp2LPw1qDzgqt08UcQPBba2WI9gO9ZFtfXNpuFvcSwBvveU5XP1waZcXE1zIZJ5XlbGNzksfzNFPMaVKNOaTc4xcfLVyu/ue1glh5TlJN6Np+eltPwOu1W/i07xP5kVncXB8tViVZhsdCmAFXafl69+uaytS/wCRX0sxDEZllMu3+/n5c++3pWVHqF0tuYVuZRAQR5ayMFweoxnFNtr65stwguJYN3Xy3I6dM4NdNbN44hzUrqM77JLlbs3a1r7dzKnhHTSturd9bXXy3uLNBcs0skscpKt87urHDHpknoT71BipPtUuyRPMfZIdzjccMfUjuaZXzlVwbvC/nfvf/Kx6cOZL3i/o+l/2g0kksnk2kI3zTH+Eeg9WPYU3WNQ/tK83IvlwxqscSeiqMAfX/GobfUrqzDLb3M0KsclY3ZQT68Gkk1C5uZEkkuZZJEOVZnZiO/BJ4r0HiKKwqo07pt3lotbba30SXQ5fZ1Pbc8tunl+HX8jX1T/kVNEH+3N/6EK+dIf+Uhnwv/7Adz/6I1CveZNYvpkMb3tw6EYKtKxGPQjNeDW/zf8ABQv4Ylfm26Hc7sdv3F/1/MV9/wAK4inic8hOlfSFtVbZJd3vY8XMacqeDkpfzX+93PvCloor9/PigooooAKKKKACiiigAooooAKKKKACiiigAooooAKKKKACiiigAooooAKKKKACiiigAooooAKKKKACiiigAooooAKKKKACiiigAooooAKKKKACiiigAooooAKKKKACiiigAooooAKKKKACiiigAooooAKKKKACiiigAooooAKKKKACiiigAooooAKKKKACiiigAooooAKKKKACiiigAooooAKKKKACiiigAooooAKKKKACiiigArw740eA/FEPxX+H3xQ8KaWPE0/huC+0vUtAjuI7e6vLO78nL2zzMsXmxPCr7JHQOu4bwQA3uNFAHg/hfwj4q+IX7QFh8S/EXhq48F6P4f0S50bStI1G6tp9QuJriSGSe4lFtJLCkYWFERRKzE7iQvGcD4f/ALOFx4j+CPxR8BeO9PbTYfE3irWtQtZIpo5JIoproy2l1G0bHa6kJIoJBBUAgdK+l6KAPmf9iT4c/Ev4f6T8RpvinZRQeIdX8R/akvILmKZNQijtLe3F0NjsU8wwl9r4YbuQKufGfwx4ws/2mvhh8QNC8F6p4x0TQ9H1exv49Iu7CKeKS4MHlYW6uYAwPltkhjjFfRlFAHivxO8O6v8AtEfAfxl4fufCeseCdZuIG/suHXZrGST7XFtmtp1NrczoFEyp95gflPGME+TXX7NfjT41fs9fFSLxlY2fhr4kePtUi1L7DqEyXNvaJZtCtlayvAzqY2W3JbaWx9ofgkYr7DooA+dvgz8O9CsvFGj6nB+zHofwt1a1gaS51s2+io1vI0ZVks5LJ5ZZMlmUmQQDYSevyHlPBvwP8b6X+xp8V/A11ohj8Va5L4lfT7D7XAfOF3NO1v8AvA+xd4dT8zDGfmxX1pRQB80eM/h3400PxL+z94x03wvdeJz4L06803WNF027tYrxftNjFGJIzcTRQuEkh2sPNBw4K7sGvo6GR5rdHeGSBmUExSEFkJH3TtJGR7Ej3qzSE4BNAH4jTaXd6DNJpl/A9rf2LG2uIJBho5EO1lI9QQRTOMHivtL4qftP/DbVfGd/NafBzw3452uYn1zWkt45LkodoZCbeZmTA+UsQcY4Fch/w0f4C/6Nt8B/99wf/IFftmExmbvD03DAyastb2vpvbzPBfg/neO/2mlCXLPVe70eq6o+XKSvqX/ho/wD/wBG2+A/++4P/kCj/ho/wD/0bb4D/wC+4P8A5Ars+u5z/wBC+X3/APAD/iCvEH8kv/AV/wDJHy2dPudWxYWcEl1eXR8iCCJSzySN8qqoHUkkDFftyAF9q+Evhn+1H8NtF8X2N1efBjw34JUPs/tzRUt5JbXd8pdsW8TBAD8xUk4zweh+7QSRn1r844mr4qtXh9aoOm0tE9b67nfheE8bwmpYfGxalPVXVtNu7JKKSlr447wooooAKKKKACiiigBtH4V5P+0F+0V4b/Z58MxalrIkvtRvCyafpNuwEt04AzyfuoMjLEHGRgEkA/IGqftWftCeOJGutIGi+CbGQ/uYTbLJKFJ4LGVZCTj/AGV/3azlKMNZOxx4jGYfBpSrzUU+5+i/4frR+H61+a3/AAub9pn/AKKPpX/gutf/AJEo/wCFzftM/wDRR9K/8F1r/wDIlR7an/Meb/buW/8AP5H6U/h+tH4frX5rf8Lm/aZ/6KPpX/gutf8A5Eo/4XN+0z/0UfSv/Bda/wDyJR7an3D+3st/5/I/Sn8P1o/D9a/Nb/hc37TP/RR9K/8ABda//IlH/C5v2mf+ij6V/wCC61/+RKPbU/5g/t3Lf+fyP0p/D9aPw/WvzW/4XN+0z/0UfSv/AAXWv/yJR/wub9pn/oo+lf8Agutf/kSj21P+YP7dy3/n8j9Kfw/Wj8P1r81v+FzftM/9FH0r/wAF1r/8iUf8Lm/aZ/6KPpX/AILrX/5Eo9tT/mD+3st/5/I/Sn8P1o/D9a/Nb/hc37TP/RR9K/8ABda//IlH/C5v2mf+ij6V/wCC61/+RKPbU/5g/t3Lf+fyP0p/D9aPw/WvzW/4XN+0z/0UfSv/AAXWv/yJR/wub9pn/oo+lf8Agutf/kSj21PuH9vZb/z+R+lP4frR+H61+a3/AAub9pn/AKKPpX/gutf/AJEo/wCFzftM/wDRR9K/8F1r/wDIlHtqfcP7dy7/AJ/I/Smivzm0v9qj9ofwQ63WqHRfGtnH/rYPsqxyMueSvlLGc/gfoa+vf2eP2kPDv7RXhua90tH07V7Mqmo6POwaW2Y5wQcDehwcNgdCCAeK0jOMvhdz0cPjKGMTdCalbsevUUUVZ2hRRRQBzPxE8F2fxH8C674X1Aslpq1nLaPIoBMe5SA4B7qcMPcCvg34J/Eab4L6ld/CP4ksuh6rpMzJYX1w223nhZiVAc8YOcqx4IOOCMH9Fj+lcF8WPgd4L+Nelx2Pi3RIdREOfIulJjuIM9dki4YA9xnBxyDXh5vlNDOcM8NX06prdPudmFxU8LPniebwzpdQpLDIssTjcrowZWHqCOtSVwk3/BMX4WSSsRrni6OMsWEa3tttXPYZtifzNN/4dgfCz/oP+MP/AAMtf/kavzH/AIhz/wBRP/kv/wBsfRf29/07/E72iuC/4dgfCz/oP+MP/Ay1/wDkaj/h2B8LP+g/4w/8DLX/AORqX/EOf+on/wAl/wCCP+3v+nf4ne0VwX/DsD4Wf9B/xh/4GWv/AMjUf8OwPhZ/0H/GH/gZa/8AyNR/xDn/AKif/Jf+CH9v/wDTv8TvaK8g+In/AATo+GvgzwD4m8QWWs+KZrzSdMur+GK6urZoneKJnVXAtwSpKjIBBx3Feffsu/sZeCPj78P9Q8Q69qGuadeW2qSWCRaTNBFEUWKJwxDwud2ZW5zjAHFH/EOf+on/AMl/+2D+3v8Ap3+J9QUVwX/DsD4Wf9B/xh/4GWv/AMjUf8OwPhZ/0H/GH/gZa/8AyNR/xDn/AKif/Jf+CH9v/wDTv8TvaK4L/h2B8LP+g/4w/wDAy1/+RqP+HYHws/6D/jD/AMDLX/5Go/4hz/1E/wDkv/BD+3/+nf4ne0VwX/DsD4Wf9B/xh/4GWv8A8jUf8OwPhZ/0H/GH/gZa/wDyNR/xDn/qJ/8AJf8Agh/b3/Tv8TV8efErw38NtLk1DxDqkNkqrlINwM0x7BE6sf09SK5L9jXwXrXxQ+KWu/HHxBZPp+nzRNp/h+1lXkx8K0o9goK7hwzPJ6V3ngf/AIJ6fCTwdqq6hcWuqeKJUfzI49dukkiB90jRFcezhh7V9J29vHaQRwxRrFDGoRI0UKqqBgAAdABX2fD/AAvQyOTq83PNq17WsuyPIx2YzxiUbWiuhZooor7g8cKKKKACiiigAooooAKKKKACiiigAooooAKKKKACiiigAooooAKKKKACiiigAooooAKKKKACiiigAooooAKKKKACiiigAooooAKKKKACiiigAooooAKKKKACiiigAooooAKKKKACiiigAooooAKKKKACiiigAooooAKKKKACiiigAooooAKKKKACiiigAooooAKKKKACiiigAooooAKKKKACiiigApCdoJPSlprLuUg9DQB83fCXxF44/ae0nUfHdn491PwB4Knv7my8O6f4dsbCS4uraCZ4Td3Ut7b3GWldCVjjWMIoGTITkc3qf7RXj7wv8Mfjv4f1K0bWviN8N7JvJ1rRYbaEXNtNZPPaanJBcSCNSuxvNjQvlo22RkEIL/7PeuT/ALL/AINn+Fvi/wAL+LPI0O+u5NF1rQ/Dl9rVpqWnzXM0sLb7KGUxSoG2PHKEbhWG4Nmquj/Cnxj4+8F/tF+L7/w/JoOv/EzSmsND0C+eNLuC0h094LUXJVikcsjyO5TcfLDAMQcgAHO/Gj46+MJv2SPBXi+/s/E/gvUzq/hp7vUFmtxLqcUs0JuHiSwnlYxyAt+6ZUZg23y+1fQnhP47WPiL4h/8IXqnhvxB4P124sH1TTI9eht1TU7VHCSSQmGaXaULRlopvLkAkU7Pvbfnv4hf2p8Rv2Q/hpo2j+FPFX9t6Jq/heHUNLvvDt7aXMDQTW5nYJLEu+NArbpY90Ywfmr1r4leF9W1T9rD4Q6pbabfSaRZ6Jr8F3qUEDtDbPKtqI1eQDajNtbaCedpx0oAmvP2tPDljDcaufDfiaXwFb6n/ZM3jtLa3/slJvMETPgzi5aFZj5RnWAx7gTuKgtWl4h/aS0vSfixffDbS/CnibxV4us7O21F7XSIrUR/ZpvM/febPcRIqoYwrBmUkyoED/Nt+ZvhD8EPC3hv4UxfCj4neDfiprHiKxuJtOn03S9R8QyaDq8bTmSGaKWGddPjidHQlZWi2MrhwCMn6B8B+GdU0/8AbA+KOrS6XeQaLdeGtDt7XUJIHW3nkje73okhG1mUMuQCSNwz1oA9v1CZ4dPuZUOyRImZTwcEAmvjH4UftB/En4/fDn4beEfCOubfG95p8Gq+NfGws7Z00O1aRikawlPJN3cKmEjKEKhLlcEGvs3VFaTTbtVXczQuAqjJJ2nivgn4F/Cnxd+zL8Kvhp8UPCvg/VjcXGmxad8QvAtrp7rf3sXmuIr6K327zdwl8spGZIyRwRkgH1b4w+OkHhbxVdeFNG8KeJviDr+m2C3+p2/h2K0/0GJuIjM9zPBGZJNrlYoyzkITtAwTB4b/AGmvBvivxF4C0zTTfzQeONPur7RtSkgWO2ke3I861fcwdLhQWJjKdI35ypFeI658PrLwl+0p8RvE/jHTfiPN4a8aW+nX+j6p4HudfCxSW9usE1td2+lMJUf7jo0sZUqXAYMrLVr43/DbSvh9+y34c8WeAvDmp+Gv+FbaqvjOw0nVJ5JLxoVnkkvY5XllkcGaGadirsWG4KwUgqoB9C+FPi3pHjP4keNPB2nWt+974RNpHqN88aC0MtxF5qwxsHLM6ptLAqAN68nt5d8Z/E/jC8/aa+GHw/0Lxpqng7RNc0fV76/k0i0sJZ5ZLcweVhrq2nCgeY2QFGc1q/sZ+Hr6x+Cdr4n1iHyfEXjm+ufF+pKeqveP5kUf/AIPIjx22V59+1B4R0bV/wBp74Sav4x8CX3jTwNY6LrMN75PhW5162huJDb+T5kMME2GO1sEr2NAHruoeNofgPceENE8V+JPE3jB/F2uf2RZa3qdtp6LaXDwl4oZfs0NuoR/KcKRG7bmwSBjFjxp+0V4R+HvjrUvDOtte2jaT4dbxNqOqLAHtLS184worEMZGldw22NEYttPfAPn/j7wL4a+Jf7MvijQPhf4WuPCr6U41PRdObwtdaAE1K3dbqFo7eaCFjukRQXRcHcwznNeX+IPhH40/aO/Z9+M/ic+HdR0Pxl421Gzl0vQdWD6bdrYabJEYLZ/MCtE0jx3LqW2jM6tkDmgD6I8H/tCWviLxho/hrXPB/ijwFqmuWkl7o8fiSG1VdQSNQ0qIbe4m2SorKxil8t8E/KdrY4+1/bZ8L33hXWfFVp4O8aXPhPQb+4sNc11dPt1t9LMM5ikkdWuBJPGoHmE2yTFU+8FYFRR+Ffhj4c+LPHfhTXLDwn8VT4j0mOW7hn8cXPiLyNGeSBo5Af7Sn8mR2DmP9x5pyd33RvHD+BPAXiez/YR+Mnh+fw5q0Gu383is2mlyWMq3VwJp7gwmOIrufeGUrgHdkYzmgDuvjB8e/GPhL9oz4T+HPDnhnXde8NazZapPcw6W2lbdY2W8TxGF7i5jZPJLFm3GIMHG3zOg+ioZ5J7FJZIJbV5Iw7QylS8ZIyVYqSuR0OCRxwTXy9400zVvCPjT9mbxleaBrd5ofhzSr/TdY/snSbnULqxluNPhWIvbQI823fC6FlQ7WKhsZr6jjmW6tBMgcLIm5RIjIwBGeVYAg+xGRTW41ufjZof/IE0/wD694//AEEVeqrpEMltpdpDKjRzRRLG6MMFWUAEEeoIIq1X9mZfJfU6Ov2V+SP9BMqlF4ChZ/Zj+QUUUV6PMu563NHuUdc/5Amof9e8n/oJr9mof9Wn0/pX4za0rSaPfIoLO0DqqjqSVIAr9mYf9Wn0/pX4B4jtPF0Lfyv8z+XfFpp47DW/lf5klFFFfkB+DBRRRQAUUUUAFFFFAH5j/FfWX+Kv7WfjbUNQc3Fl4WkGl2FuxykJjJQkD/fWZ/q3tXoHw10W08R+OtG02+j860ubjZIgYruXBOMggj8K8p0r/kvvxv8A+xmuv/Sq5r2P4NHHxO8On/p6/oa8iq+avZ+R+NZ3N1s8VKprFOKt5O1z1ix+H/gbxN458QeEYfDVxpklhFvXVIb+WTn5f4Gyqn5u+c4NeJW/gnVr7TdW1Kytxd6Xprsk90rooHPBCltxz7A19LWmueMdQ+MGqaNqFjJdeDZFdGN1ZqsITys8SbRvy3GCTwT6ccZ4N0u21DwT8UtH8Pn7UPtLfZYY23F4xnbt/vAhSB64HrWtSlGXTv5HbjcuoYpxjGPLZzWiUW7K6SS3XS+7PF08I6tJ4Zk8QrZ50eOXyWuPMThuONud3cc4xW1D8HPGVxpH9px6DObPy/MBLoJCuM5EZbeTj2r0S88N6l4d/ZvmtdQtWtLqa/jmWCQ4dVaRQu4H7p46Gunt9Jn+Jd0U8RaDqvhTxLYWu1des5SsBC9QGztwck4BPGfmFZxoJ6O97Hm0skotqEr8zinbbV3ur2aW2z+88J8L/DPxP4ytHutH0mS6t1bBlZ0iUnuBvYA/h0qvdeAfEFj4lg0C402SHVpyBFbu6gPnOCr52kcHnOODXqvhnwTp1v8ACyx1SfSdQ8byz3jxJp1reyxw2/zspcBeRnaCWx/EOg5rsviBH5fxc+Gu6H7OxVtyGTeVwB8pbvj170lh1ypvy/H5Dp5HReHjUm2pPlvrfSTt2svvZ4evwV8bNb3M48PXBS3Lq43R7yV67F3bnHoVBB7ZriSCuQRgivo7w9qVy37UWpxNdSvBski2u5K7BEGCgdgDzivCvGkaw+MtejRdqLf3Cqo7ASNWNSEYq8e7R5eYYGhh6anQb0k4u7T2tqrJb3PWvG2h+B/h54d8MXE/hE6vcana+ZJIdTmgwwRCTgEjkv2xivLtP8MX/jzXrtPDWiSCPJkW1SXesCk8K0j4H/fRGa9t+LnjD/hF/CPgdf7F0fV/Osv+Yra+f5eEi+58wxnPP0FY/wAPZZ/Enwd8cw6JDHBrs935z2tkNh8tth2RgHIXAkAHPcd66JwjKfL+nke5jMJQxGL+rxaSjG/LGKT0inZO2rZ5X4q+HPiPwTFDNrWlSWcMrbUl3pIhbrjchIB68H0NaCfBvxjJZm7XRHNt9nF153nRbfLIJBzv64GdvX2r0GO1vfDf7OOq2fiKKS1uLi8AsLS8BWQDch+VTyPuu2MevrU/xy8Tato/hHwRaafqFzY29xYEzLbyFPMwkYAYjkjDHjpzUOjCKcnfZHHPK8HRpzrVOZJRT5bq6bbVm7fPoeO6l4Q1fR9EsNXvLPydO1DP2abzEbzMdflBJH4gVbuPhz4itr7SbOTTsXOrLvso/OjPnLgHOd2F4I+9ivUvFfhzUfF3wR8BLo1rJqTwuYpEtxuKE5Xn0AIwSeB3rp/FtnJp3xH+FNpOV823gMT7eRuVVBwfqKPYr8vxGskpayd+W1Oz015rX1t0PGo/gj44kt7iVfD9xsgZkfMkYYlTg7V3ZcehUEHtmqdx8JvF1noL6zNodxHp6J5juxXeq/3jHneB3yRwOa9j0HVrtv2odTje6leIRvDsZyV8sRBgoHoDzj1qj8JdSu7/AMe/EOO4uJZ1kinZ1kcsCVkKr19ASB7cVXsYN213aNFlOBnJQi5XblHdbpXvts+x8+1hfDvWJvhT+1Z4B1fTGaC38TXQ0i/t4zhZvNdI8sP954n+qZrdrj9V/wCS+/BD/sZrX/0qtqywzaqpHLwxUnTzOEIvR3T+7/gH6nUUUV7Z+5BRRRQAUUUUAFFFFABRRRQAUUUUAcP8dP8AkifxB/7F7UP/AEmkrxH/AIJ0/wDJE9a/7GGf/wBJravbvjp/yRP4g/8AYvah/wCk0leI/wDBOn/kietf9jDP/wCk1tQB9TUUUUAFFFFABRRRQAUUUUAFFFFABRRRQAUUUUAFFFFABRRRQAUUUUAFFFFABRRRQAUUUUAFFFFABRRRQAUUUUAFFFFABRRRQAUUUUAFFFFABRRRQAUUUUAFFFFABRRRQAUUUUAFFFFABRRRQAUUUUAFFFFABRRRQAUUUUAFFFFABRRRQAUUUUAFFFFABRRRQAUUUUAFFFFABRRRQAUUUUAFFFFABRRRQAUUUUAFFFFABRRRQAUUUUAFFFFABRVa6uorO3luLiVIIIlMkksjBVVQMkknoAO9eL+Ffjd43+LGlnxB8OfAOlX/AIOmd0sNX8V+IpdJl1FVdl+0QQQ2Vyfs7YBR5Gjdgc+WF2swB7jRXivxO+OniTwH4f8Ah08HgaNvE3jDWIdFGi6xrS2sdhM8MspMlxbxXIcDySPkU5DA8cil8LfHvVX+IWu+AfGfhW38N+MNP0Y+IbNNL1U6jYajYBhGzxztBC6yLLlGR4hgFWBYNwAe00V4D8C/jd8TPjf4H8KeNLb4e+FNK8Ma9HHc7pfGN1JewQF8MfJGlhGcAEhfNAPA3DqJ4Pjd4/8AFXxN+IPhTwf4D8O6lB4Pura0nvda8VT2Ely81sk4KRR6fOAAH28v1GaAPd6K8f8AB/7S/hjXvAPjHxLrkF54Nn8FSTQeKNJ1hVNxpksUYkb/AFZZZUdCGjeMkSBhjnKiPwt8UfiZ4qsdK8QQ/C20tPC2pNHLHDc+Iwmux20jALLJZm2+zqwUiRo/teQuerjyyAeyVw/xi+FOnfGz4c6v4K1nUNS07SdWVIruTSZEjmkiDqzRbnRwFfbtbAztJAI610XinxHYeDvDWr6/qs32fS9KtJb66mxnZFGhd2x3wqmvMPhd8XPHnxG0/wAOeJJPhzZ6f4M8QRpc2lxH4hEuqW9tKpeGa5tHto40BXaWWO4lZS4AD4OAD121tYrK2it4I1hghQRxxoMKqgYAA9AKsVj2PijRtUm1SOy1eyvJNKmNvqCW9yjmzlCBykwB/dttZWw2DhgehqivxE8JyaZo+pr4m0dtN1gE6ZerqERhvsRtIfJfdiTEaO/yk/KrHoDQB01FcDb/AB3+Gt34RuvFUHxD8KzeF7W5FpPrcet2zWUUxCkRNOH2K5DL8pOfmHrXQSeNvD0eg2Guya/piaJqBgFnqTXkYtrkzlVgEcm7a/mF1CYJ3FhjORQBvUVxNj8avh9qlr4gurPx34Zu7bw9/wAhmaDV7d003lh/pLB8Q8o4+fH3T6GqPir4kQap8Hda8X/D/wAU+ELtI7Oaaw17VtQD6GHjJDPPPC3EalWDFTxtPpQB6JSHpXgHjb9rnwj8L/iN8PvBPirxB4Vtb3XrC4utW1RtehtrfS2jgjkjJSTkxzs7CMuy5C8bu3uttdw6hYxXVrNHcWs0ayRTRMGSRSMhlI4IIIIIoA+DPjh8XP2WNN+JGsxav4Y1zX9Z89xf3XhyeaC2MwJD8C6hVmzkllUhjk5Oc1wY+Nn7I/8A0T3x4f8AuITf/LCvi2Yl5ZXYlmLEknqeaQbdp4xXzkuJswpSdOnNpLRav/M/qLL+BqFTCUpyxdVNxT0lZbdFY+1P+F2fsj/9E78ef+DCb/5YUf8AC7P2R/8Aonfjz/wYTf8Aywr4p4o4rP8A1qzP/n4/vl/mej/qHhv+gut/4H/wD9DPg18YP2U7z4iaOmm+GNc0DVftCCzvPEk801qsxOEJDXUqghsYZlwpwcjGR9/8Zr+feMbXjwMfMK/oHX7qj2r1sHmNfMoupXd2tOv6tn4txxkkMlxdKEKspqUb+87tWfclooor0T81CiiigAooooAKKKKAPyx0r/kvnxv/AOxmuv8A0qua7W1up7G4juLaaS3uIyGSWJyjqw6EEcg1xel/8l9+N/8A2M11/wClVzXX14eI/is/COJW45rVa8vyRtXnjTxDqFu8F1rupXMLja0U13Kyt9QWwaz9N1a+0a48/T7y4sZtpXzbeVo22nqMqQcVVorDnlvc+eliKspKcpNtdbmjceItVvLeeC41S8ngnk8yWOS4dkkfj5mBOC3A5PPAqafxbrtzZtZy61qEtoV2G3e6kaMr6bScYrIoo55dxfWK2vvPXzNLTPEmraLC8Wn6peWETnLR2tw8asemSFIzQ/iTV5J7SZ9VvXmtBtt5GuHLQjphTn5R9KzaKOeQe3qpKKk7LzNBdf1SPUm1JNSu01BshrsTuJTkYOWzu6cdapTTSXEzyyu0ssjFndySzEnJJPc0yip5pEOpOSs2XdQ1rUNWjgivr65vI4BtiSeVpBGvHCgngcDgelM0/UrzR7gXFjdz2c4GPNt5Wjbn3Ug1Voo5nuHtanNz317l7U9a1HXJEk1G/utQkQbVa6maRlHoCxNJf61f6ssCXt7c3qwLsiWeVpBGP7q5PA4HA9KpUVXMxurUne8nrv5mjp/iLVdJt5Lax1S8s7eTLSRW9w8aNkYO5QQDxxzSN4i1WSWzkbU7xpLMBbZjO5aADoEOflHA6YrPoo5mV7erZR5nZeZoL4g1SPU21JNTvE1BshrtZ3EpyMHL53dOOtJZ69qen3FxPa6ld2s9xkTSwzOjSZOSGIOWyfWqFFHMxe2q78z77hXIap/yX74If9jNa/8ApVbV19chqn/Jfvgh/wBjNa/+lVtW+G/io+i4a/5GlL5/kz9TaKKK9w/eAooooAKKKKACiiigAooooAKKKKAOH+On/JE/iD/2L2of+k0leI/8E6f+SJ61/wBjDP8A+k1tXt3x0/5In8Qf+xe1D/0mkrxH/gnT/wAkT1r/ALGGf/0mtqAPqaiiigAooooAKKKKACiiigAooooAKKKKACiiigAooooAKKK8i/aW/aB039nj4fPrVxEt/q925ttL07JHnzYzlschFHLH6Dqwo30Gk27I9SvL63021kubu4itbeMZeaZwiKPUk8CuLuvj18NLGQw3HxE8J20o6xy65aqw/AvX5s67p3jH44agNe+JXiC9umkPmQaTC+yG2U8hQn3U4PQDd6tnNOj+DPhCNcNpbSH+81zLn9GFfZYXhTMMVTVSyjfu9fuSPv8ABcE5rjKSqtKCfSTd/uSP0i/4aE+Fn/RS/B//AIPrX/45R/w0J8LP+il+D/8AwfWv/wAcr84P+FM+Df8AoD/+TM3/AMXR/wAKZ8G/9Af/AMmZv/i67f8AUvH/AM8fvf8Akeh/xD7M/wDn5D73/kfo/wD8NCfCz/opfg//AMH1r/8AHKP+GhPhZ/0Uvwf/AOD61/8AjlfnB/wpnwb/ANAf/wAmZv8A4uj/AIUz4N/6A/8A5Mzf/F0f6l4/+eP3v/IP+IfZn/z8h97/AMj9H/8AhoT4Wf8ARS/B/wD4PrX/AOOUf8NCfCz/AKKX4P8A/B9a/wDxyvzg/wCFM+Df+gP/AOTM3/xdH/CmfBv/AEB//Jmb/wCLpf6l4/8Anj97/wAg/wCIfZn/AM/Ife/8j9H/APhoT4Wf9FL8H/8Ag+tf/jlH/DQnws/6KX4P/wDB9a//AByvzg/4Uz4N/wCgP/5Mzf8AxdH/AApnwb/0B/8AyZm/+Lo/1Lx/88fvf+Qf8Q+zP/n5D73/AJH6P/8ADQnws/6KX4P/APB9a/8Axyj/AIaE+Fn/AEUvwf8A+D61/wDjlfnB/wAKZ8G/9Af/AMmZv/i6P+FNeDf+gR/5Mzf/ABdP/UvH/wA8fvf+Qf8AEPsz/wCfkPvf+R+j/wDw0J8LP+il+D//AAfWv/xyj/hoT4Wf9FL8H/8Ag+tf/jlfnB/wpnwb/wBAf/yZm/8Ai6P+FM+Df+gP/wCTM3/xdH+peP8A54/e/wDIP+IfZn/z8h97/wAj9H/+GhPhZ/0Uvwf/AOD61/8AjlH/AA0J8LP+il+D/wDwfWv/AMcr84P+FM+Df+gP/wCTM3/xdH/CmfBv/QH/APJmb/4uj/UvH/zx+9/5B/xD7M/+fkPvf+R+j/8Aw0J8LP8Aopfg/wD8H1r/APHKP+GhPhZ/0Uvwf/4PrX/45X5wf8KZ8G/9Af8A8mZv/i6P+FM+Df8AoD/+TM3/AMXS/wBS8f8Azx+9/wCQf8Q+zP8A5+Q+9/5H6P8A/DQnws/6KX4P/wDB9a//AByj/hoT4Wf9FL8H/wDg+tf/AI5X5wf8KZ8G/wDQH/8AJmb/AOLo/wCFM+Df+gP/AOTM3/xdP/UvH/zx+9/5B/xD7M/+fkPvf+R+mGhfFnwR4omWHR/GXh/Vp2O1Y7HU4JmJ44AVzzyPzFddu/KvyXvfgh4UuomEVrPZsejw3DEj/vssK7X4T/tDeN/2YdcsLLXtSuvFvw3nkWF0uCXnsQT96IkkgjrsztbBxtJyPIx/DeOy+m6s0pRW7Tvb8jwsz4TzLK6TrVIqUVu4u9vXZn6a0VR0fVrTXtLs9S0+dLuxvIUuLe4jOVkjdQysPYgg/jV6vlz4wKKKKACiiigAooooAKKKKACiiigAooooAKKKKACiiigAooooAKKKKACiiigAooooAKKKKACiiigAooooAKKKKACiiigAooooAKKKKACiiigAooooAKKKKACiiigAooooAKKKKACiiigDivjR4W1Dxz8H/HHhzSpfI1TVtEvbC1k3BdsssDonPblhzXifwP1xPiR+yn4R/wCEY8bat4B1Twjo66XrOn6TBYmeyvbW3EctrdRXltMY9jRkgYQlSDkgivqGuD8X/An4bfELWDq/in4e+FfEuq+WsX27WNEtrufYudq+ZIhbAycDPGaAPkXUPG/jP4s/AT9kbxNd63Zt401jxZaTyapqGnCWAzG1vRve3heAEYH3UZPrX0LovwR1HRfFXi34k+MvEsPivxneaG+jWrWGm/2dYadYKPMMUEDSzPueUF3d5WJ+UAKFwfWtS8M6RrD6Yb/SbG+OlzrdWJuLZJDaTKpVZIsj5HCswDLggEjvWjNClxG8cqrJG4KsjDIYHggjuKAPlD9gPwLrY/Zr+FOtf8LG8TPpn9lrJ/wjZttL+wbdzjy94svtG0Hn/Xbs98cV1vwAkWP9oj9pNmO1V1zSiWY4AH9lw812+m/sw/B3SNQtb/T/AITeB7C+tZVnt7q28N2ccsMikMrowiBVgQCCOQRV3xR+z38LfG2tXOteIvhp4Q8Qaxc7TPqGqaDaXNxLtUKu6R4yzYUADJ6ACgD4x+J3hnUvjj4P/a78Z+B4H17w9rR0Wz0mWw/eJrLaWEe8eArxKh+aEMu4MYyBnGK+3/DnxV8IeIPh1pfjW08RaYPCt9DC8GqyXcaW/wC8YRqhckAN5hEe087/AJcZ4rq7e3itYI4II0ihjUIkcahVVQMAADoAO1cZZ/Av4b6f4uPiy2+H/ha38VG4e7OuQ6LbLfGZ875fPCb97bmy2cnJ9aAOm8SXWk2Ph/UrjX5rO20OO2ka+m1FkS2SDafMMpf5Qm3Od3GM5r5G8SeEdQ/Y91/4czfDDxpqep+C/FHiSz0QfDnWrgajarBPgGXTZm/fQLCgeQrudDuycAc/ZE0KXEbxyqskbgqyMMhgeCCO4ri/BnwR+HXw31SXU/CPgHwx4X1KSE273mi6NbWczxkhiheNFJUlVOM4yo9KAPCPhp4q0jwHrX7WNz4h1G30iDT/ABEdRu2unC+Vby6XbeVIR1w+1guOpGBk8V5P4Z8P6d4m+AX7DmnavZQ6lYSazaSPbXCB43ZNNu5Eyp4OGVTg8cV9u6v8LfBviHxZZeJ9U8JaFqXiWxQR2us3mmwy3luoLELHMyl1ALNwCPvH1qzb+AfDFrZ6FaQ+G9JhtdBcS6TBHYxKmnOEZA1uoXER2sy5THDEdDQB4H4T8I6K3/BQb4h6sdMtzqMfgzSLhLgxgssrzXcLSD/bMUaR7uu0Fc4JB+e7zTbXWv2J/FGgXdvHLoq/GBtNWx24iW2bxFHmFVHRfnbgetfodF4d0q31+51uLS7OLWrmBLWfUkt0FxLChZkjaTG5kUuxCk4BY46ms3/hWvhJdJm0oeFtFGlzX39pyWP9nQ+Q935gl+0FNu0y+YA+8jduAOc80AeBfELwP4fm/bn+Dcj6PZbrXwnq5gUQqFT7PNaG3AUcYiMjlBj5ScjBANeT+NGa38Aft62MIWKyjle4S3jUKgll0iIyvgfxMQCT3PNfc9x4d0q61601ufS7ObWbOGSC21GS3RriCOQqZESQjcqsUXIBwdoz0FUZ/h74Xuodfil8NaRLF4h/5DMclhEy6l8gj/0kFf33yAL8+eBjpQB88+KpFh/aK/ZRaRgivo2uRKzHAZzp9sQo9SQrHHop9K+p3+430rmvFnw58KePtFt9F8TeF9F8R6NbuskOn6tp8N1bxOqlVZY5FKghWIBA4BI71v29tFa28cEMaRQxqESONQqqoGAAB0AHagD+fyVSskgIwQxyD9aYfXNfrJ45/wCCcvwq8b+KtS10z6/okt/KZ5LTSrqFLdXY5YorwuVBOTjOBngAcVif8OuPhT/0HfGH/gba/wDyNXx1TJ60puSkrNn9JYLxKyujhqdKpTnzRik7JWul01Py0/Cl/Cv1L/4dcfCj/oPeMP8AwNtf/kaj/h1z8KP+g94w/wDA21/+Rqz/ALFxH8y/H/I7v+InZR/z7qfdH/5I/LaP/WR/UV/QQuCoHfGa+V/Bv/BN/wCFHhDxNp+stNr+uNZyiZbHVbqF7aRhyN6pChYA4OM4OMEEZFfVXTivfy7CTwkJRm07vofkfGfEeG4ixFKrhYuKgmtbX1flcfRRRXrH52FFFFABRRRQAUUUUAfllpf/ACX743/9jNdf+lVzXX1yGl/8l++N/wD2M11/6VXNdfXh4j+Kz8H4l/5GlX5fkjvfhX4B0nxpqUMOq6v9kE8rQRWdrg3EjBC5Y5BCoB/EQckED1rI8C+EU8XeKRprzSRQqskriJQ00ixqWKRg8F2xgZ+vOMV0fwE0e/n+I2jX8djcSWMckqSXSwsYkbym4ZwMA8jqe4qDwD4ce18czR6rbXFnqMNtLdWFnMz2rXM4/wBWgbKsMnJGCCSuM04wTUdOv+RNDDxqUsPJ095NPzVk9/vsUJ/C+k6l4I1HX9PS+057C5jt3hvpkmWffjhGVEwy5yVweCDxXJ2Nqb69gtxLDAZpFj824cJGmTjczHoB3PpXr3inVdU8VeA9QuvHNlJpt/YzqdLLK1tJcGR/3sYjPDALj59uRxknnPmF1/Z1+0NvpGm6hHdyOEVZrtbjfnjaFSFTuJx3P0qasUmrHPmFCnTqRcOqTtZpvV9ErJ9N9dzo/HngnSPDPhvw/qGl6lLqpv2uElnZQkJaJlGUXG7bkkZJOcZ46UXHhfQPDdvoCa01/c3Oq26XbyWUqRx20TnCffRi7YBJ5UdB71t+MvDerw/CPwakmk3qNZtfPcqbdwYVMgIaTj5QQCcnHSqmj/8ACR+IrXRYNR8N295Y2kYW31fVLeaOOC3HzZaRWRGjVQSN+e45zitOVc23RHdLDwjiHFU7Nxi0rNpaK/d99X1OQ8ZeGZvBvibUNGnk857V9olC7Q6kAq2O2QQcdq6+T4XWVx8M7TXbC6uJNaaB7yazkKlWgR2R2QBc5X5Sck8E1gfFHxFb+KvHmr6jafNbPIscbf3lRQgbHbO3P411V94kuPCOgfDXVLcB2hgut8bfdkQzYdT7MpI/Gs4KPNK+3/BOWhTwqr4hTV4K9n2vJJNelzkdS8M21n4D0bW45JWu726nheNiNgVMbdoxnPJzyajm+HuvwwzO1iPMgi8+W2W4ja4jj4+ZoA+9QAwJyvAOTxXqnjC20fw5pfgO7s5g+hSau+oRtj7kLNGxQj1X5lx/s1naXpF/ovxiu/E2oKyeH4p571tWb/j2kgkVvLCv91yQ6qFUkknGOtaukr29P+HOypltJVFB/wB1Pl2V0m29HoeV6l4fv9JtLC5urfyoL6PzraQOrCRM4J4JwQexwR6UmvaDf+GdSksNSg+zXkaqzxb1cqGAYZKkjOCOOten/D61tfHOg29rdbIrbw7qZv2EhyEs3VndR7bkH/fVcH4zg1a9vB4i1KAxQ61JJc2zmRWyoOCMAkgLkDBA6VjKmlHmX9f0zy8Rg6dOgq1O7UrW8ktHf52sP8M2uix6Drt9rAjnlWEQWFsJispnY8OFUjKIASSeOQOSal8Laf4a1jUdK0u5j1Vrq9kWF7qKWNEikdtq4jKsWUErk7wTk8DHPKV6p4I8Jah4V8Pw+LhpN3qmq3G5dJtYLZpUiPT7RKVBAA/hU9Tz05Dp++0rbDwMZYipGMYLlivedr6Xu369Ecjb+ELWPxbqelajrFvp9pp8kqzXkgyXCPtwiA5Zz2XPrzxT/iZ4XtPBvjO80qwkmltYVjZWuCpc70VzkqAOrelZn9g63qWsXFt/Z1/c6mCZZ4RbyPMMkZZlxuHLDk+ortvj7pN7b/EC+vZLO4isZUgRLl4yImYQrlQxGCRg8exo5fcbt1HKjGWDqzjTtaS11vbXT5afM8zrkNU/5L98EP8AsZrX/wBKrauvrkNU/wCS/fBD/sZrX/0qtqeH/io7OGv+RpS+f5M/U2iiivcP3gKKKKACiiigAooooAKKKKACiiigDh/jp/yRP4g/9i9qH/pNJXiP/BOn/kietf8AYwz/APpNbV7d8dP+SJ/EH/sXtQ/9JpK8R/4J0/8AJE9a/wCxhn/9JragD6mooooAKKKKACiiigAooooAKKKKACiiigAooooAKSlooAZtr85v2utYfxz+15baJctusPC2lxOkGcr5rqJS2PUmWL8EFfoz93rX5p/G/wD5Pj+I2f8AoH2n/pLZV7eS041cxowmrq6PouHaUK2a0ITV1zL8CSjFI3SprXyvtUPnf6neu/H93PP6V/Rcnyxuj+sJS5Yto7PT/g9rVxodvq99d6boNjc/6h9WuvJMoxkFRg8fXGRz0wauaD8FbzVPGB0G71K2t2Nk19HdWoFxHJGCAMcjqc8+3Suw+ONtp83jrTb7WDqMvhabT41tJ9L2EbuSQpb5enJ74K10PgfwFZfD34zPp1hcT3MEuiST7rkqWDFwCMqoGOB2r85qZzifYOr7S0pJtJR0Vul77rrdH5TV4gxf1Z1va2lOLaSjordLt7rrdHzVIm1mGMkHFdX8M/AB+IniCXTBff2eY7Z7jzjF5mdpUbcbh/e657V6THq958Ofg3oGreGESO/1K7kF7feQsrZDMAhDA4HygY9uOTXoGkWFtb/GaxvI7WO21G+0Bp7y3jGB5m5Bkj1PT/gNdmMz6rGlP2ceX4kne7vHe6a0XY7MfxNXjQqKlDl+JRldN3g9bxasl23Pkt1KyMv904+tJ3r6B/tHUfH/AMHfFLeILaGOfT71Y9P/ANHWHyW3KPLUYGMZ288/NyTXd+FtOuU1KfwzrmtafeY0zfJ4ctNJKQQqQAGE3f0weuegrSrxE6MHz01zJtOzb0SWqaXn1sl3NqvFjw8G6lJc0W00pN6JRd01Hz1vZJ6XPnDUfh+2n/DfTPFhvQ63ty1t9l8nG3Bf5t27n7nTaOtYvhjw7d+LNcs9Is2jW5um2IZSVXOCckgE4wPSvTfE2F/Zx8NKB8o1OUf+PS1zPwN2r8WPDu77vnN/6LavQw+NrywWIrN3cXO3y2PUw2Y4ieX4vEyd5QlU5dFstl8ixqfwO1zT9P1G5tr7SdXOm5+1wafdGSWHGchlKjBGDx14PFee+nFe5+J/iJ4c8C6v41t9DsdRm17UZ5YJ7i9ZBDGdzAlApyRkkgMM9MnsZfHniy68P/DnwHptk8NpHqunCK8uPKRnMQVFKAkHA+djxznGMV52DzTHxUFVp83tH7rfu6Wu9FfTseXgc6zOKpqvS5vaP3W/dduW7dlfRdNFc8HwO1Jzya+pdQ1zUfDPxV8P+DdIs4V8KzQIGtVt1ZZVKtvcsRnjGSc845zmsJPDtt4y8O+OfBukqjXGk6l9p06MdApY7kHsPnH/AAIVrHiF6SnStFpO/Ne0W7XemjT6fiaw4rdlOpRtFpSvzXtFu13po07afieL+CPDdl4o1Z7TUdat9BgWFpBdXIBDMCMKMsoycnv2rB8sI5VTkZxn1r6r0m+gj+My+HbIKLLQ9Da3VQP4z5Zb9No/A1xseq33gP4M+HLzw1bxvc6rfOt7K0AlMp3OFiIIPBxt9eDjBNYU89rSm2ofFy8qbSSupO7dr6pHPT4lxEqrfs/j5OVNpJXUndu19Ur2110PL/iR4Ff4e67DpjXn24yW0dx5nleXjcWG3G49NvXPeuU/U19Wahoun658fo21KKMta6GlxDE8ZdVkDkBtvfbk4HXOMciuS8feItD8QfDvWIL3xE3ibWbSeN7W4j0OW0NsS4BjY7doBGR8xH4nFLB8QVJKlSnBybS5n6vyVrL1RGA4orNUaNSm5yajzSV/tOy2VrLrdryPAdvOe9IMnII4r6J+Mnjm60zxjpGgR2SXGjzQ21xeWcVuryXmHyFJIJOAgwB15B4rN+NV5P4w8Hprum6tDqPh5LpYxazWQgnsZAuCgbgsOeQc9sEjNd+HzqpUdFVKXLGps+Zv06bvXRvY9TC8RVq06HtaKjGrs+Zu3ZfDu9bJ20630PCcbazPEWjR+IdDv9OmUGO4iZBns38J/A4P4Vp/xGjhq+mrQjUpyhJXT3PsMRThWpThNXTVmfRv/BO3xhdeKf2cLO2umaR9D1K40xGY5OwBJlH4CbaPQACvp+vj/wD4Jf8A/JA9f/7Ga4/9JbSvsCv5gl8TP42npJoKKKKkgKKKKACiiigAoopKAFooooAKKKKACiiigAooooAKKKKACiiigAooooAKKKKACiiigAooooAKKKKACiiigAooooAKKKKACiiigAooooAKKKKACiiigDzv4ifHrwH8KPFnhLw54t8QR6NrHiq4Nro0ElvM63MoZFK+YiFI/mkQZdlB3VveIviBoHhLXvDmjatf/ZdS8RXT2Wlw+TI/2iZImlZcqpCYRGOWIHGM5wK+b/2qfhfo/wAZv2i/hd4N1+Mvp2reGvEkDSJjzIH22hjmjJ6OjhXU9iorgdI+J2s+LPiT8AvCPjRx/wALH8DeM7zRdf4I+1kaTcm3vkGB8lxFtkHHUsO1AH3pRXwmvibx58br/wCLmqWGg/FK71jSfEF/4f8ADV14T8S2WmaXphsztiMlrJqFv9odpSXlM8MqlWCL8q4roPHHxKmPxR+GPhn42+M/+FaaXN4H/tjU7Wx8TnREl1zfHHJFLd20yN5aAylEEgR2DEeZs+UA+zKK+CvBPiPxr4L/AGY/AVoninxTBq3xC8fpoMXibxJfXN3qQ0ma6nMNxGt0zCB5LWFAu1QP3gcDcd1eq+KNLuPgn8fPhfoOia94qv8Awz4+/tDRtV0nWPEN9qflvDavPFdW89zNJNbyDDq3luqsrKcBkBoA9y8PfEzQfGWl+Ir7w/czawugX91pd9Db20iyC7t+JYUV1XewOACuVJPBNW/APjD/AIT3wdpPiH+xNY8Of2hCJv7L8QWn2W+tskjZNFk7G46ZPUV8vfsg/DzTNB0b40azZ33iD7dp/jfxHZQC48SajPDsVgFd4ZJ2jkl9ZnVpCeSxNW/hj470XVP2S/gtdfETxz4qW91vSoSbXRb29k1fXZ/LDHDWatfyFMb2MDDjPmZTIoA+ofFHifTPBnhvVtf1m5+x6TpdpLfXlxsZ/KhjQu7bVBZsKpOACTjgGuc8T/Faz0PwLpPi3TNF13xhp2qNafZYPDtg1xctFcFdk5iYqVjVXDOTyq5JHGK+QNP14/EL4BftXeFbjWfGGoeHPCf22fQ5PEF5qVnqsMUmmG4+zXDTGO5kiWQuAlxu3IQG3riur8VabN8Kf2Mvh/f+F9c8R2F7qV54SM9xN4gvrlwstzaJJHGZpn8qJlZlMUe1CDjbigD7Por5stPtnxz/AGkvid4Y1vX9c0/wv4HttLtrLSdA1i60lprm6ga4kuZprSWOWTC7I1QvsGGO3d81eJeNvid46sfgT4t8M23jPXbfVvCHxT0/wlY+KlmAv5rFri2aMTPjbM6pNscuCJAoLhizZAP0Aor5rtbO++D/AO1R4E8NaX4k8RaroXi7QdUk1Ky8Qaxcakv2q0aB47mIzu/kMRNIrJFsjIK/INq47X9rbXNR8M/sxfFLVdJvrrStVs/Dt7PbX1nM0M0EixMVdHUgqwPIIORQB6/VPUrz+z9Pu7ryZrnyIml8m3TfLJtBO1F7scYA7k18e+OPDfirwdrXwDudM+JvjCPVvGt6uieJLu41FriG8jksGuGlitJN1vaSq1vhHgjQrvbO/Jz1vgfVNS8BftEfFH4c2Ot65qHhiHwjZ+IrKPW9XudSuLK6d54ZRFcXDvNsYRRtsZyFYEqF3GgD0uP9oPSY9N+GlzqPh3xJodx48v8A+zrHTdWsUt7uym8mWbF3G0mY/lhb7u45K8YOR6tXwn4X17UvFHwt/Yk1XWdQu9V1W81uGa5vr6dpp53OlXmXd2JZmPqTmhfE3jz43X/xc1Sw0H4pXesaT4gv/D/hq68J+JbLTNL0w2Z2xGS1k1C3+0O0pLymeGVSrBF+VcUAfdlc1rHxD0DQPGHh3wrfX/ka94hS6fTLXyZG+0LborzHeFKrtV1PzEZzxmvmD4r6r8RtLm+H3iX4l6L4ym8DL4WjTxJZfDnVJre60fXGeIzXVwtlOk09sieYP3TSImx2KNlTVL4leEfDPxN/aQ/Zs1e18R+Itb03X9F1mZNWs/EV9YvcxJZW7RTRi2lhWBnDZfyVj35w4OAAAfaNFfM+k2lz8Zf2h/iR4Q1bxD4gsfCngGz0mysNL0XXbzTZZ7i5tzPJdXFzbzJPMQuxFV5CvDEqWO6vF/G3xO8dWPwJ8W+Gbbxnrtvq3hD4p6f4SsfFSzAX81i1xbNGJnxtmdUm2OXBEgUFwxZsgH6AUV80Lb33wa/ai8E+HtM8ReJNY0HxZ4e1SbUrDXtYuNTBurNoXjuIfPdvJZhNIrRxbIyCvyDauPDfBHij4u/F74N23xM8LeGPiZffEnVL19T06+TxRYQeGxElwUWz/s99RRPI8lChZ7XzS5Z92cNQB+hNFfIXxq8Tav8AD/41atr/AMS5fHWnfDOa3sR4f8TeDtQnTT/D0yI5uW1K2gf94Gl8vEk8M8JDIhAG8H63hlSeNXjcSRsoKupBDA9CCKAJq83/AGgPi5N8DfhLrnjSDwzqfjCbTVjZdI0lGaaUM6qWJCttRQS7MQQApr0ivOPj5efEey+FOtXHwnstM1Lx0oj+wWurMFhcF1EhyXVdwQsy7jtyBnNAHw54s/b08M+OP2kvgf4u8P8AxPuvDfwyk07UpPFGj3lwYBbTQQySCO5gGdzsXjRNu7eQAhJFfWP7Lf7V2mftV2vizUdE8La5omhaTepb2GqarAUi1WJlP7yI4wGVkYMgLFQYySC+1fzi+Kv7HerX37V3wo8NfErx99s+I3j+3v8AUtU1bTLCBbWxuI4na0WOEIqyr5sRDkhd4OAFxk/ox+ybpvx28P6L4h0L41TaDqC6VPFa6FqujIsb39uEO6SREwqqPkVR5aNlXyCNpIB79RRRQAUUUUAFFFFABRRRQAUUUUAfljpf/JfvjcO//CTXX/pVc12FZfx20WT4M/tX+JTqCGDQ/GG3UbO8bhDIxy4J6DEhkB9AyE8GtSvFxUWpt9z8P4pozp5jOpJaSSa+SSCiiiuQ+QuwooooC7CiiigLsKKKKBBRRRQO7CiiigLsKKKKAu1sFFFFAXYVx+qf8l8+CP8A2M1r/wClVtXYVifB3RJfjN+1R4Qt9MX7RpHhGb+1b28XlEaNlYDPfMixKP8AgR6A11YWLdRPsfXcLUZ1MyhOK0im381Y/TmiiivbP3EKKKKACiiigAooooAKKKKACiiigDh/jp/yRP4g/wDYvah/6TSV4j/wTp/5InrX/Ywz/wDpNbV7d8dP+SJ/EH/sXtQ/9JpK8R/4J0/8kT1r/sYZ/wD0mtqAPqaiiigAorE8Ya9L4X8M6lq0OnT6rJZwmb7HbkCSUDkhc8ZAyfwr5O1D/goY+10svAoV/wCGS41TIHrlREPfvQB9mUV8PWP7anxR16Rl0jwTp96eirBZXU5H12yc9R/k1Lc/Hz9o29k3Q+Bry0U8BYfDlxtH/fef50AfblFfMXwD+Jnxk8R/ECGy8c+H76y0Ka3kbz5tIa2WOQDcmXIGOhGD619O0AFFFZmva9p3hjSZ9U1W9h0/T7cBpbm4cIiAkAZJ9SQPqRQBp0VmaJ4i0zxNp8d9pN/bajZyfduLWVZEPtkHr7Vp0AFFFFABRRRQA31r80fjh/yfF8Rv+wfaf+ktlX6Xetfmj8cP+T4viN/2D7T/ANJbKveyD/kZUfU+o4Y/5G+H9SWiiiv6KP6tOs8O/Frxd4T08WWl61LDajhYnjjlC+yh1baPYVFH8UfFC69JrP8Aa0n9pvAbYztGjfuyc7QCpUDPoK5fke9GCe9ee8BhHJzdKN3u7LX1PLeV4FylN0I3lu+VXfrodP4X+J3ijwXbTQaPq0lrbytuaJo0kTd3IV1IBPfGM4qKz+I3iOz8QXGuQ6rKmqzxmKS6ZVZipx8o3AhegxgDGOK53+GkIDLg03gcLKUpulG8t3Za+o3luDlKUnRjeWjdlqvPTU6fxF8TPE/izTYrHVtYlu7SIhljKImSBgElVBY+7E1qx/Hbx1HbxQjxBKUiXYu6GInGMfMSmTwf4s+vWuU03w7q2sRySafpt5fRRnDvbQNIF4zyVBxx61VtLO51C8S1tbeW4uJDhYYkLOx9Ao5JrneDy+SdN04NR1tZaX306HK8Dlcouk6UGoXdrL3b7u3S5oXXi3Vbvw5baFNd79Kt5TPFb7FAVjuycgbj95uCcc1W0XWrzw9qlvqWnz/Zr23OY5NqttOCOjAg8E9RUeqaTeaPciDULSeyn2hvKuYmjbB6HawBxVUjOOK7KdOhKm1TiuWV77Wd9/W56FOjhpUnGnFcs7t2Ss7736O/Us6hqVzq2oXF9eSebc3MjSyybQuWY5JwAAOT2q5rHijU9csdOtL658+206PyraPYq+WvHGVAJ+6OuTxWXj3oxV+xpe6+Ve7tpt007aaGnsKN4vlXu7abaW07aaHZWXxk8ZafpI06316dLNU2KCkbOF7AOV3DHbnjtWN4Z8a6z4P1KTUNIvntLuVSkku1X3KSCQQwI6gc4zUdx4T1a18N2+vzWbLpNxIYorjemCw3ZG3O7+FucY4rKPTpXHTw2DnGcacItN2lZLVrdPzOClg8vqRqRpU4NSbUrJWbW6duq8zd07x3rul69d6zaag0WqXYYTXBRGLBiC3BUgZIHQcdqteHfid4p8K6bNp+l6vLaWcrFmiCI3J6lSykqf8AdxXMZA4pOSK2lgcNNNTpxadt0um33dDaeXYOonGdGLTtul026dOnY6G8+IPiG+1631qbU5n1WCMRJcqFVgozgHaAG6nOc5zzmrXib4peKfGFitnq2rSXVqGDeUsccYJByMhFGcH1zXKj5eKPel9RwvNGXso3jtotPTsL+zcGnGXsY3js7LT00NzVPGmta5rVtq17fNLqNsqLFcKioVCklcAADgk9qs+KviR4l8aWcNpq+qvd20Lbki8tEXdjGSEUZOCevqa5rr0NH6VSweGTjJU1eO2i09OxawGFUoSVKN4fDotPTsLRRRXVP4WdtT4Ge1/8Ev8A/kgev/8AYzXH/pLaV9gV8f8A/BL/AP5IHr//AGM1x/6S2lfYFfy7P4mfxhU+NhRRRUEBRRRQAUUV4p+1p8cJPgR8I7vV9PVZPEF/MunaWjLuAncE+YV7hFVm9CwUHrSbsrsDY+LX7Sfw7+CjrB4p8RQ2uosu5NNt42nuSOxKIDsB7F9oPY14rcf8FOPhVDMUj0bxZOo/5aR2VsF/8euAf0riPg3+znYaHa/8JH42hXxN421E/abu41P/AEgQO3JUBsguO7nJyOCB19sit4rWIJDGkSf3UUAfkK/J8fx/hsNWlSoUnNLS97J+mjPpqGSTqQUpz5W+lrnD/wDDz/4Wf9ADxh/4B2v/AMk0f8PP/hZ/0APGH/gHa/8AyTXec0c15v8AxEb/AKhv/Jv+AdP9gf8ATz8Dg/8Ah5/8LP8AoAeMP/AO1/8Akmj/AIef/Cz/AKAHjD/wDtf/AJJrvOaOaP8AiI3/AFDf+Tf8AP7A/wCnn4HB/wDDz/4Wf9ADxh/4B2v/AMk0f8PP/hZ/0APGH/gHa/8AyTXec0c0f8RG/wCob/yb/gB/YH/Tz8Dg/wDh5/8ACz/oAeMP/AO1/wDkmj/h5/8ACz/oAeMP/AO1/wDkmu85o5o/4iN/1Df+Tf8AAD+wP+nn4HB/8PP/AIWf9ADxh/4B2v8A8k0f8PP/AIWf9ADxh/4B2v8A8k13nNHNH/ERv+ob/wAm/wCAH9gf9PPwOD/4ef8Aws/6AHjD/wAA7X/5Joj/AOCnnwskkVW0PxdGGOCzWVrhfc4uSfyrvOabJGJkZHVXRhgqwyDT/wCIjf8AUN/5N/wA/sD/AKefgbPwr/bC+Fvxc1GHTNH8Q/Y9Ym4j07VIjbSyH+6hPyO3+yrE+1e1/wA6+K/ix+zx4W+J2lzEWMGka6oLW+q2cQjkVx037cb1zjg8jsRXa/sR/GjXfGuh6/4F8ZytP4v8ITi2kuJGLPc2+SqszH7zKykFu4KHkkk/e5FxFhs9i/ZpxnHeL/Nd0eHjcBPBtXd0+p9Q0Vwnxp8Y+Ivh/wDC3xD4g8J+Frnxt4hsbfzLPQ7Vtsl05YLj1IUEsQMsQpABJFfnH8Vv27vDXj744/AHxVeav4g+Gv8Awjd5qH/CbeF75riKSzMccMkavGoHnrIRIi/LuPAZVzivrTzD9V6K+e/2WP2mte/aTm8T6lcfDXWvBng+3eJtA1bVl2NqsLBgzbCBgjCn5N64bG7I5+hKACiiigAooooAKKKKACiiigAooooAKKKKACiiigAooooAKKKKAOJ1z4W6V4i+J3hTx3cz3qav4ctL2ztIYnQW7pdCMSGRSpYkeUu3DDGTkHtyvi79mPwf4y+PXhH4uXDahZeLPDcTwxfYpY0t71SkiL9pUoWcoJZNpVlI3kHIwK9gooA8gvP2dbW18W+INd8K+M/FPgL/AISKVbrWNN8PvZG0vbkLta423NtM0MrptVnhaMtsUn5huryX4o+D7bS/2l4NV8WaP49TwYnhGDStJ1rwRca7cXFxPHcM8kV++mu1wSqurRtKNrb5SWZh8v1zRQB8xfCj4Uaj8XPhR4s8PfEW38Rp4Xl8SSX3g2TXryZdfsLNCklrO8zkzpIk3mNGJyZQm1ZARla9O8K/A210Xxra+Ltf8Ta9498SWFrJZabfeITaKNOikIMwgitLeCINJtUNIyNIQoXcFyD6fRQB5d4T+A+n+CfE3i7UdH8Q65aaP4ou7jUb/wANlrZ7AXk6Is1xGzQGdGYpu2ibZuZjs5wMCH9lHw9pvhP4a6RoniPxF4f1D4ewyW2h+ILGW1e+WGSExSxyrNbyQSK67ScxcFFK7cc+4UUAeReCf2afC/g+1+INtPeaz4lXx5tOvtrl2srXTfZhbyEFETYHXJKrhVJxGsaBVFJf2YdMuvhTp3w+1fxj4p8QaHpl5p11YTag9kLm2WykikggDxWqb0zCoYyBnIJ+cHke1UUAeW+KvgPZa348n8a6F4n17wJ4pu7NNPv9Q8PtaONQgRi0SzRXdvPEWQltsiorgMV3FeKzNS/ZZ8Gah8M7HwQkmqW2nwa3B4juL+O5El7f6hHcLcNPcSyK/mNJIuX4HHyrsAUD2WigDidc+FuleIvid4U8d3M96mr+HLS9s7SGJ0Fu6XQjEhkUqWJHlLtwwxk5B7W/if8AD3T/AIr/AA78R+DNWnu7bS9dsJtPuZrJ1WdI5FKsULKyhsHjKke1dXRQB594k+DOi+KLv4fXF1d38beCb9dQ05YZEAlkW2ktwJsody7JWPy7TkDnHFJ/wpnRR8VNf8fG61A6xrWhw+H7iHen2dbeOSR1ZF2bg+ZWySxGAOK9CooA8f0X9mXwvofhn4UaDb3+rvZ/De5S60h5JojJOy28sAFwRGAw2zMfkCcgduCt5+zra2vi3xBrvhXxn4p8Bf8ACRSrdaxpvh97I2l7chdrXG25tpmhldNqs8LRltik/MN1ev0UAeXePPgg/jS3a1tPiB408LWE+mDSbu00m+gmW6gAZQzNdwTuku12BmiZJGyCzMVUrU8Sfs2+G9TsfAEWg3+reBrzwJG9voGoaBJC01rbvB5EkBW6imjkRkCZ3ozZRSCDnPrlFAHlXiT4B2eqeNm8ZaJ4r8ReCvFdxYR6bqOq6EbNm1OCM5iE8NzbTQlkJba6Rq4DsuduAM/Uv2WfBmofDOx8EJJqltp8GtweI7i/juRJe3+oR3C3DT3Esiv5jSSLl+Bx8q7AFA9looA4nXfhZpXiL4neFPHVzcXqav4ctL2ztIInQW7pdCMSGRSpYkeUu3DDGTkHtx+g/s02PhG4vLbwz428XeGvCV3fvqEnhLS7q1SwR5GDzJDK1ubq3jd9zlIZ0ALts2g4r2aigDyP4k/s82nxTm1W01jxr4tTwprEkL6n4Ut7q3+wXYTZmPe8DXEUbiNQ8cM0an5jgF3LerQwpbxJFGgSNFCqqjAAHAAqaigAooooAwNQ8D+HNW8Q6fr99oGmXmvaepSz1W4so5Lq2U5yI5Su5AcnhSOtb9FFABRRRQAUUUUAFFFFABRRRQAUUUUAef8Axj+CfhX46eEn0HxPZtNErGS2u4GCXFrJjG+NsHB9QQQe4NfIOofsG/F7wzcNaeEfiJo97o65EX9spJHKi9lwIpRwPRgPavv2m/j+lRKKlo1c562Ho4hctWCkvNXPz7/4Ys/aH/6Hjwf/AN9Sf/IdH/DFv7Q//Q8eD/8AvqT/AOQ6/Qeio9lT/lX3HH/ZWA/58R/8BX+R+fH/AAxb+0P/ANDx4P8A++pP/kOj/hi39of/AKHjwf8A99Sf/IdfoPRR7Kn/ACr7g/srAf8APiP/AICv8j8+P+GLf2h/+h48H/8AfUn/AMh0f8MW/tD/APQ8eD/++pP/AJDr9B6KPZU/5V9wf2VgP+fEf/AV/kfnx/wxb+0P/wBDx4P/AO+pP/kOuG+LnwV+MnwN8N22veJ/Fuh3VhcXa2KJpKh5RIyO4JElsg24jbvnJHFfqBXyz/wUW/5Inov/AGMMH/pNc0eyp/yr7g/srAf8+I/cv8j5l+EfwV+Mnxy8N3OveGPFuh2thb3bWLpqyhJTIqI5IEds424kXvnIPFdz/wAMW/tD/wDQ8eD/APvqT/5Dr2H/AIJ0/wDJE9a/7GGf/wBJravqaj2VP+VfcH9lYD/nxH7l/kfnx/wxb+0P/wBDx4P/AO+pP/kOj/hi39of/oePB/8A31J/8h1+g9FHsqf8q+4P7KwH/PiP/gK/yPz4/wCGLf2h/wDoePB//fUn/wAh0f8ADFv7Q/8A0PHg/wD76k/+Q6/Qeij2VP8AlX3B/ZWA/wCfEf8AwFf5H58f8MW/tD/9Dx4P/wC+pP8A5Do/4Ys/aH/6Hjwf/wB9Sf8AyHX6D0Ueyp/yr7g/srAf8+I/cv8AI/P+z/YP+MXiScWnir4i6JY6S2BK2jpJLKw7jb5UI592x7V9c/BP4F+F/gL4VOi+GbRlMrCS7vrghri7kAwGdgBwOcKAAMnA5JPomP8AOKdVxio/CrHXRw9HDrlpQUV5KwtFFFWdIUUUUAFFFFABRWP4g8WaL4StVudb1ex0iBuFkvrlIQx9BuIyfYV5Hf8A7ZfwwsdatNOh1a6v1nkEb3lvaMILfJxl2faSB1yobigD3SiqtpdQX9rDcW0sdxbTIskU0bBkdSMhlI4IIOQRVqgDkPHHxW8JfDWOJvEuv2ulGUbo4ZCXldemRGoLEZ7gYrxHxZ+3t4M0lpI9C0rU9flU4WRwtrA49QzZf80Fe0fFD4U6D8XPDp0fxBbyPEr+ZDcW7BJoH/vIxBAyOCCCD6cCuU8Lfsp/DDwn5Tx+GYdSuEBBm1V2ud+TnlGPl+g4UfqcgHzF4y/a68e/F3TdW8L6B4XtorXVreSzeCzglvLvy5FKsoYYBJVsZ2e4x2w/hh8D/j1pmjiy8OprXhjS5bk3DrJqH2AeYUUFmj3Bzwij7p6fWv0N0/TLTSrOO0srWGztYxhIbeMRovOeFAwOauUAYXg9NdTw5ZJ4lNk+uqm25fTnZoHYcbl3KpGRgkY4JOK3aKKACsfR/CeieHWdtK0fT9NLkljZ2qREknJJ2gVsUUAFFFFABRRRQAV598Yvg3o3xo8PxaXrE95a+QzSQTWkxXY5GMsh+Vx06jI5wRk16DRQB+a3ibwv8Qv2RPHEV1ZX3lR3KkQX9sC9rdx5P7uRWABYcEqemQQehr7d+BPxq0342eEf7RtkFrqdsRHf2O7d5LnOCD3VsEj6Edqn+PXw3tvil8MdY0mWBZr6OF7mwb+JLhFJTH15U+zGvhH9ln4kXHw5+L2khpTHpuqyrp97GehVzhGPptcqc+gI70AfpnRRRQAUUUUAN9a/NH44f8nxfEb/ALB9p/6S2Vfpd61+aPxw/wCT4viN/wBg+0/9JbKveyD/AJGVH1PqOGP+Rvh/Ulooor+ij+rQooooAKKKKAPoD4D+Ih4T+FviLVWxsg1G3EhI6IzRK/8A46TVuLwefhr408beLWRRZWcHnaezfdkkn6Af7pyv4ivIdF+IB0j4fa74XFj5o1SWOU3Xm7fL2lDjbtO7O31HWtbxd8Zb7xd4G0jw5NaeV9hZDNdibcbjapVcrtGOuTyckV+e18pxk8VVnBWjUlaWq+G0Xffya+Z+V4nJMfUxlapTjaFWVpar4LRd9/KS76nqnjrwHB8RvjtFa3e/7FBpUdzJHEQrS4dgFyemSRz6A9Oo57x18IbNPAd/rMPhl/CV/YzIot31MXa3KMyrkncdpBPTj8c1y998dru4+IEHie30uOAfYxYzWUkvmJLHkkgttGMkjt27jisLxN408P6pps1to3g610SaZ1eS5N09w4w27CbgAmehx24rPDYDNaMqMLuMYpbNWWuqfvJa+kjLB5ZnVCeHhdxhFRVk00rN8ya5ktV1tLyse02v7P8ApOnTWGkz+F7jVY5oAbnxENSWLypCD92HdyAfUHr/ABVl+DodG8K/Dv4hade6KNTXTLryblvtjJ9rUOQvKj93tH93r3rh774w6V4ghs5/EHg221jWbaIRC/N28SvjoXjUYb3BOOTjArL8G/E+Lw3a6/YXuhw6ppOsENLZJKbcR4JICkAkAZwB2wMH1hZdmdWnL6w5Npxdr2vaV20+bTTyj6GaynOK1GaxTlJpxdua12pXbi+d20vbSK20ujrv+Ed0zUvhn4Oult7iKDUNeMMlq17M8SxNK42hS20ELgbgAT1zya32+HfgLUPHmteDLbRLq3u4bUzpqTXjsI22qQqoTggBgctk5yPQ15sfitHH4d0PR4dIEUOk6n/aEZFyW3DzHcR8rkYDY3EnpnFWrX4zG3+JeoeLxpIY3cBg+x/acbMqi53befu5xt71o8vzK83HmS95x97q2mr666X3Nnleb3qOHPH43G0/tOScb666X3+Z0/w++HOgyeE/D+o3vhy58Uz6tfNbTyW9zJGtgquV3MFx2G47sD3HGfPPirY6RpfjjUbDQ7IWVjaP5IUTtKGYfebLcg54xk4xXu/g2Oa8+F/hSGx0tvEEWZPtLWOstpwtA77iHCODIRk5B9PevCfixo+i6H461C00K4+02CENu8zzQrEZZQ/fB9yfU5rTJ8RVrZlUVWcnbmsr3Wjtqr6O22iubZBiq2Izesq1STtzWV21pK2qvo7Wt7qvuclRRRX6CfqIUUUUAFFFFRP4WRU+Bntf/BL/AP5IHr//AGM1x/6S2lfYFfH/APwS/wD+SB6//wBjNcf+ktpX2BX8uz+Jn8YVPjYUUUVBAUUUUAN718Yft/Mbr4ifAPTJPmtbrXZTKh5BxNZqP0dvzr7PFfGH7e3/ACVz9nb/ALDk3/pRYVwY5tYSq1/K/wAjah/Fj6o9OpvLZ7Uveuue1g8P6bYBLBNQ1G8XzMTIXAGM4A/z3r+UcHl8sbKc3LlhDVvV7uySS3bZ+k18SqCStdvY5HHy4pB930rrbRVvtf0tLrRUsSxYOvlFFlGOPlI7fj1rWm02G6j1lbzSreytrfd5FxHF5bcZwc9+3TivbocNyxEJzhV2bSumtkpO99tNNTjnmSptKUd9d13tp3PPenPWjr1r0BdKlHh/S5dO0iyvZJI8zNMik9sHJIz3rP03yotD1m/l0+za5hmACPEGVOQCoHYcnoacuG5U5xhUqWTi5Xs7WUeZ2fWyF/aSkm4x2dt1fe23Q49u3OKPWurmtbTxB4anvorOKzvLZ1VlhG1HBI7duv6VNrjWfhH7PZRafbXc3liSWW5TdknIwPTpXLLInCDrzqpUrJqVnrd2Sta97p3Nfr3M1BQfPdq2nSz3+447ryDxRzu61NfXCXV1JLDCttGxyI1OQPpXX6Hp0cnhuOewsLXUr/efOW4wSBk4AyfTFcGAy15hXnSpz0im7pNtpPot22b4jE/V4Kclvp6er2OK+hxRXWaNpdpe3mq391Z/Z4bNdxs8nG7B4PtwePeqK6xbapPDA+l2sBaZMPCu0gbhkN/eyK6ZZQqdOM6tVJzb5VZ6pO19tNTNYxyk1GDdrX20ur/MwfvdRR39q73xto9k2nzS2dtFBJZyqkoiUDKsoIJA9yP1qX+xrGz8M3cD20RvoLUTPIygsGbcQM9RjFenLhavHEVKDmrRjzX1s/Jeej+45lmcHTjU5Xq7W7ba/ivvPPq8i/Zzbyf2+PiZDGNkbeG0kZR0Lf6Ac/8Ajx/OvXa8h/Z3/wCUgHxK/wCxZT+WnV7Xh9pmlRf3H+cTnzz/AHaPqvyPqj4zaf451L4YeIbb4banYaN44kt/+JXe6pD5tvHIGUncpBGSoYAkMASCQQMV+XXx4/ZLOjftCfAHQvil4/1zxr448eXd5DruupdGP7JhYltI7MEfIscsjsMjBIHyqPlr9farTWNtcXEM0tvHLNCSYpHQFkz12k9Pwr+hD4Y8G/ZZ+GPxo+Fdx4n0f4mfES2+IXhqGSJPDl9LCf7RMfzFzcORnPKjBaQ5BO4Dg/QdFFABRRRQAUUUUAFFFFABRRRQAUUUUAFFFFABRRRQAUUUUAFFFFABRRRQAUUUUAFFFFABRRRQAUUUUAFFFFABRRRQAUUUlAC0UlLQAUUUUAFFFFABRRRQAUUUUAFFFFABRRRQAUUUUAFFFFABRRSUALRSUUALRRRQAUUUUAFFFFABRRRQAUUUUAFfLP8AwUW/5Inov/Ywwf8ApNc19TV8s/8ABRb/AJInov8A2MMH/pNc0AH/AATp/wCSJ61/2MM//pNbV9TV8s/8E6f+SJ61/wBjDP8A+k1tX1NQAUUUUAFFFFABRRRQAUUUUAFFcJ46+NXgj4b711/xFZ2dyg5s4382456fukywz6kY96+f/GX/AAUA0y1kaLwt4auL8AkfatTlEK8HqI13Eg+7KenFAH13RXGfCn4lWPxa8F2niHT7a5sklJSS3uk2tHIAMgHoy8ghh1BHQ5A7OgDzT46fE7V/hL4PbXNM8NP4hij3C4cXAiW0HG13G0llyecY6dRnNfJU/wAdvjr8b5JLfwxaXlnZOdhGgWhiRM8DdctkoeDzvUdfTj7+ZQykMAQRg+9fPX7UH7Vmj/s56da6Rp9jHrPi28iDWWlIdsUMf3RJLt5C8EKo5bBHAGacU5OyE5KKuzxnw5+w/wCOfF95/aPjPxBb6ZJMd0peRr67J/2jkL6c7z9PX2zwd+xX8OPDISXULW78R3ICEtqE5WMOOSVSPaME/wALbuOPXPwt4k/aK+Nvju4kub/x5eaFHJnbZ6MfsqxKewMeG4z1LE+9YH/Cd/FP/ornjD/wb3X/AMer3qeQ5jUipRpfe0vzPn6mf5dTk4yqr5Jv8j9e9J0my0LT4LHT7SCxsoF2RW9tGI40HoFHAq7X47/8J38U/wDornjD/wAG91/8eo/4Tv4p/wDRXPGH/g3uv/j1X/q7mX/Pv8V/mZ/6yZX/AM/fwf8AkfsRRX47/wDCd/FP/ornjD/wb3X/AMeo/wCE7+Kf/RXPGH/g3uv/AI9R/q7mX/Pv8V/mH+smV/8AP38H/kfsRRX47/8ACd/FP/ornjD/AMG91/8AHqP+E7+Kf/RXPGH/AIN7r/49R/q7mX/Pv8V/mH+smV/8/fwf+R+xFFfjv/wnfxT/AOiueMP/AAb3X/x6j/hO/in/ANFc8Yf+De6/+PUf6u5l/wA+/wAV/mH+smV/8/fwf+R+xFFfjv8A8J38U/8AornjD/wb3X/x6j/hO/in/wBFc8Yf+De6/wDj1H+ruZf8+/xX+Yf6yZX/AM/fwf8AkfsRRX47/wDCd/FP/ornjD/wb3X/AMeo/wCE7+Kf/RXPGH/g3uv/AI9R/q7mX/Pv8V/mH+smV/8AP38H/kfsPzSY/CvyW8O/tCfG3wPPHcaf8QL7WljxutdYP2pZVHY+buPPqGB96+4v2Wf2uNN/aCt7jR9StF0HxrYx+ZcaeGPlXCA4MkOTnAOMqeRkcsOa8vFYDE4JpV4NX+77z1MJmGFxybw81K33/cfRVFZk2vaZba1baRPqNrDq13E89vYNOonmjQqHdIydzKpZckDA3DPWvFfgB+1dp3xsHxOkv9F/4Q6z8CazNpF7e6jfI0L+UX3ylyqiMDZk54GetcJ6J77UL28UjB2iRmHIZlBIplpdQ3trFcW8sdxbzIHjmjYMjqRkMCOCCOcivNv+GmvhmusT6XJ4stre9hma3kSeGaNVdW2kb2QL175xQB6lRUUMyTxJJGwdHUMrDoQehqWgAooooAb61+aPxw/5Pi+I3/YPtP8A0lsq/S71r80fjf8A8nxfEb/sH2n/AKS2Ve9kH/Iyo+p9Rwx/yN8P6ktFFFf0Uf1aJ74pGBxwcGl6jrV3Q72303VILm8s11KCM7jau5VX4ONxHOAcEjuBjjNZ1JOEHKKu+xjVk4wcoq7XTv5alH60feznpXovxk1CTUpfC95JFFE82iwuY4UCIuWc4AHQDoBWt8M73WdQ1RJdV1CO90FLOQS6RDPHK00Yj2rGlrGSQc4Odq4wcn18J5pKOEWKcF10v26LTV/cfOSziSwKxrglvpza3T2WmrdvI8k/iJxn0oBLZBXA+tPkx5jYG0Z4B7V6h8K9cg/sfXtKg02CGb+xryW4vid0srAfKoJHyqAfujqRkntXdjMXLC0PbRhzfO39fI9LMMdLBYf28Ic1rdbWXf8A4ZHlvpgcUnO3pXR+BfDsOu6s8t8Wj0exj+03sw7Rr/Dn+8x4Hv8ASur+MmsnxBpXhDUTBHb/AGizmZYYwAEUSkIox2VQB+FZ1Mco4qGGjG99320bS872MamZqOMp4SMb827vs7NpebaT7W07nmVHPFdt8K7MW2p6h4glh8y20O1e65HBlI2xL9dxz/wGtD4gaUuua34b1zb5dt4hhhMpXjEysElxx1zipnmMIYr6u1pbfzte1vTUipm0KeN+quOlvi/vWvy2721POMjccde9Lwv416bdfDnQJPHl34Os7nUJL/8AeLBeyOgh8wIXEbJt3EYG0sGHzdBjrkf8Iromm+AtP17UHvp7y6nmt1s4JERcoQA+9kO0AZyMEksMYwamOaUZKPKneVrK2rum0/TR/qKGdYeooqMZXlaytq1JNp+js99upxOakt7S4vFk8mGSXy0Mj+WhO1R1Jx0A7npUffjpW7pvihdL8L6ro0dqon1B4y14r4YRocmPG3kE9eR2616NVzhG9KN3dfdfV/JHq13UhFOjC7uvuvq/ktbGDtHXvS9sGvT/AIV+INS1TXJjq1083he0spPt9u6gWyRCMhFEYG0EsBjAyeTzzXC6Pr+raW0ltpF1cWhuZF/49CVlc9FXcPmI56ZwTg4zXFHFVZTqU+RXjZ76a3620ate1up58cdXlOrS5FzQSfxO2t9L8ujSV7W6oyeR0pRjtXc/GAxr4ktI5PLbVY7GBdSeMABrnblzxwTyuT7Vwp+8K68JX+s0Y1mrcyuduBxH1zDwr2tzK/8AXl2HUUUV0z+FnZU+Bntf/BL/AP5IHr//AGM1x/6S2lfYFfH/APwS/wD+SB6//wBjNcf+ktpX2BX8uz+Jn8YVPjYUUUVBAUUUUAJXxf8At7f8ld/Z3/7Dk3/pRYV9oV8X/t7f8ld/Z3/7Dk3/AKUWFcGP/wB1q/4X+RvQ/ix9Uemc7unH1rrI9YsNY0+zS8vJtNvbRdsdxGjMGHT+HnOBXKcjOaMHr1r+UMFmFTAymopSjJWad7Ozutno0+qaP0qth410uZ2a2aO4uvE2n/2tobC7adLNWEtw8bDJKgZwecnH61zWvaxNqGoXP+lyzWzSlkVmbaFycYU9OKzPejn0rsxmeYrGwdOVkm7u1+iStq9VYxo4GnRaa1sra273/U666utI1fQtLt5tU+yTWsZUr9neTk49PpTNKvNLh0XUtMm1Dy1mkUpP5DnKjBztHTp3Ncpz1o69K2/t+p7RVXRjzcvK372qty2fvW26oj6ircqm7Xv00d79vzOlvNWsNN0GTTdNmkummcPLcMhQcY4UHnt/OrGpX+j+KEt7m7vW067RQjr5LSBsemPqa5I9qAuFArN57WkpU504uDSXLZ2STura3vd9yvqMFaSk1K7d9L679LfgT3wt1unW1Z3twcK0gAJ46/nW1oa6Xb/Z7o6vNYXCn97GsLNnnorL0BHrmue4pOV9683C454Wu68aafVJ3SWvSzvp6nRUoe0hyczX3a/ejtE8ZWVxrWoiaJ1sLyNYi2PmGBjcR+J/SsprfRtNmhmg1KS6dZkYKISiqoYEk568elYGOc5xQuecivTqZ7Wrq9anGUk202ndXd3az2v6nPDAwh/Dk0rJNd7adTvIPFenDxPqTyy7tOuo05MbY3Ko7Yz69qpp4mt7hfETzy7Xu1CQLtJyAGAHA44x1rkPfNHcV0S4mxslZpWvJ7PeSaa9Fdtepn/ZtFbX2S+63l1sri15D+zv/wApAPiV/wBiyn8tOr16vIf2d/8AlIB8Sv8AsWU/lp1fReH2uZ1H/cf5xOLPP92j6r8j7gpaSlr+hT4YKKKKACiiigAooooAKKKKACiiigAooooAKKKKACiiigAooooAKKKKACiiigAooooAKKKKACiiigAooooAKKKKACiiigBnbpR1FRXE0dtE8szrFHGCzyOQFCgZJJPQV+Xn7ZH7a+o/EvVL/wAIeDb17LwXC5hlurclZdVI4LFuohz0UfeHLdQq51KkKUXObskduDwWIzCvHD4aDlOWyR9kfFL9uD4U/C66uLGXWpPEGrQZV7PQ4xPtb0MpIjBzwRuJGORXiGrf8FVNHhP/ABLvh9dXa563erJAe/8Adif2/OvzlkkaQ/McD0pnH+RXzVTO0nalHTzP27A+F05U1LG1+WXZK9vmfob/AMPXU/6Jin/hRf8A3LR/w9cT/omKf+FF/wDctfnlxRxXP/bc/wCQ9X/iFuE/6CJfcj9Df+Hrif8ARMU/8KL/AO5aP+Hrif8ARMU/8KL/AO5a/PLijij+26n8gf8AELcJ/wBBD+5H6G/8PXE/6Jin/hRf/ctH/D1xP+iYp/4UX/3LX55cUcUf23U/kD/iFuE/6CH9yP0N/wCHrif9ExT/AMKL/wC5aP8Ah64n/RMU/wDCi/8AuWvzy4o4o/tup/IH/ELcJ/0EP7kfob/w9cT/AKJin/hRf/ctH/D1xP8AomKf+FF/9y1+eXFHFH9t1P5A/wCIW4T/AKCJfcj9Df8Ah64n/RMU/wDCi/8AuWj/AIeuJ/0TFP8Awov/ALlr88uKOKP7bqfyB/xC3Cf9BD+5H6G/8PXE/wCiYp/4UX/3LR/w9cT/AKJin/hRf/ctfnlxRxR/bdT+QP8AiFuE/wCgh/cj9Df+Hrif9ExT/wAKL/7lo/4eup/0TFP/AAov/uWvzy4o4o/tuf8AIH/ELcJ/0EP7kfo5pf8AwVV0mY/8TD4eXVouetrq6TnH/Aokr2z4Y/t0fCj4nXlvYpq83hvVJztS11yIQBm9BKC0fXoCwJ9K/HfH5fSnxymM/KePSuinnavacdPI8vHeF0o03LB17y7NWv8AM/oIDA4x0pex4r8r/wBj/wDbW1T4WapYeFfF17Jf+CZXESzTkvLpeeAyHqYs9U7Dle4b9Sba5ivLeOaCVZ4ZVDpJGwZXUjIII4II719LTqQrQU4O6Z+IY3BYjL68sNiYuMlumWqKKK0OIKKKKACiiigAooooAKKKKACvln/got/yRPRf+xhg/wDSa5r6mr5Z/wCCi3/JE9F/7GGD/wBJrmgA/wCCdP8AyRPWv+xhn/8ASa2r6mr5Z/4J0/8AJE9a/wCxhn/9JravqagAooooAKK57xZ468O+A7MXXiHWrPR4WBKfaplRpMdQi9WPPRQTXz148/b08L6P5kHhfSrvxDN8wW4uP9Ft89mAILsO+Cq/X0APqaivnb9m39pTWvjDdXVjrvhqW3dXbytU0u1lNkuAD5crEtsfHIOcHjocZ+iaAMfxTJrEXh++k0BLWXWFjLWsd7u8lnH8LbSDyMjr1xXw94k1D9o74ta3e6LJZatp0UUskE1vYoLGzTPLIZsgSLtxgF2yCMZ3c/fNFAHxV4G/YBvLiSK48Y+I47dN257PSUMjspHQzOAFbPojDjrzX0J4H/Zr+HfgFYmsPDdtd3iKB9s1IfaZSR/EN+VRv9wLXqNFABRRRQA0YFfjj4w8Wz/FP4veMvGV65me61CSO1DHPlQqdsaj6RhF/P1r9jsV+I3w7/5As/8A18N/6CtfTcOUo1MwjzK9k38z5biSrOll0uR2u0vkdRRRRX7OfiYUUUUAFFFFABRRRSuh2fYKKKKOZdx8r7BRRRTJCiiigAqHRfFlz8LfiV4T8b6fI0M+nX8fn7DjzYujofZo96n2apq5f4h/8gWH/r4X/wBBavBz6nGpl9TmWyv8z6DIakqeYU+V7u3yZ9Y/8FIz8Jo/iD4UlnuvG8Hx/WzjHhceBxI10UMsoh3Bv3e0ymX/AFZEp56jAr4X8ETa0194wT4/y+Nrb4XSeMbr/hKj4SS38s6/lfMF4U4CZ6BQRnd5fINfu5ceG9JutetNbn0qzn1mzikgttSkt0a4gjcguiSEblVtq5AODtGeleK/AD9kzT/gv/wtKHVNaXxtp3j3WptXu7DUtORYYxKXLxMpZxKDvwSQAcdK/ED91PQvhLe+DtN+Cvhe78GSP/wgtto0MmkySGYt9hWIGM/vv3n3APvc1+ZGmQz+JfHFrGoae4vb9R6l2aT+ua/Sz45agvg/4G+Km0+1EUUGltaQW9vHhY1cCJQqgcBQw6cACvg/9lfwy3iT48eGIWUhbOc3z54x5Slx/wCPBR+NAH6axxrDGqINqKAqqOwFSUUUAFFFFADTX5s/tGWL6D+214jlnBRda0q2lt9wxuCwRIcevNu/5Gv0lr5X/bk/Z91b4kaNpXjbwhC0/i/w0GItY1zJeW2dxRR/EyHJC/xB3HJIB78vxX1PF067V1Fp/I9TK8YsBjqWJauoyTfp1Pn5c96Pu9elcf4R+JWleKYFhkmXTtUX5JbK4Oxgw4O3PXn8fUV2G3AweRX9GYbGUMVTVSlJNM/rHC47D4ykq1CacWA+YVLZR27TqLmSWGDnc8MYkfocYUsoPOO4/pUVJ81dEnGSspWOmcoyi4qVjs/HGv6J4gsdIFnPfifTrKKyCXFqiLLsOSxKykrwem09OtJoGseGvDeuWus276tPJakTRWUkMSqZAMgNMHyVz6Rgkdq44fKtIFxXlxwNJUfYc75de2qe62/4PmeLHLaMaH1b2r5de2qe62/Faq+5st401lbi6NvqV3ZR3ErzPDazukeWOWwA2K2vAmvaJ4aj1CW8uNQa4vLGaxaOC0jZI9/AYM0qlsAA4wOuM9643nsKOfWtK2DoVabpr3U97W1sb18Bhq1J0IvlTte1ru3fRm5Z+LLvw7HfWOk3Cy6bdtGZVvbGF/N2cqWRt+MHOME+tavjLx9/wk3hzQtOSCGJ7KBknYWcMYLbyw8squVHqowCex61x3PGKMHBzTeDw0qkarS5k730u3a12N4DByqwryS54u99Lt2td99DsdJ8dr4e8CzaPp0QN9e3QmvJLm3iliaJBhEUOCD82GyQMHpWppfxATXtA0vRNThH2u11SG4spLW3iiiRS43oyoFAzktkA5PWvOu2DSxyNCyvGzI6kMrqcFSOhB9a56uXYWpeVvebvfrf17W0t2OWtlOCqqU/tuXNzdb+va2lux7F4y8UaH4S+LWsa5BDeSapbsyx2rBfI80pt8zzN24LtJbbt+93x04PUPFNpfeCtF0VkmFxZ3U00z4Xayvjoc9fqAK528urjULiSe6mknnkOXlmcszH1JPJNRehxzUYXLqNGMOaV5RS1v2TS+Wr8yMHlVDDwpuc3KcUle/ZNJemr8y3rAsDqE39mfaPsXHlfa9vm9BnO3jOc9O2Kqc0be44oGe9ezT5YxUea9j3afLTioc97d3qd9qXibw7ceF7HQrG51PTbKPEt2FsI5Gupv77v54yB2XHHuelTwH4k0LwqdQu5vtg1fBj0+6S1jlS3B6yFGlHz46ckD3rjO3IxSbcdK8r+z6fspUXUdpO7273fTW/nfTQ8b+y6PsZ0HVfLJ3e3e71trfZ3vppsX9X+xyT+Za313es5Z5ZLu3ETbic54kfdnnJJFUOntR81Or06fLCChzX+79LHs0eWnBQcr/d+ll+A37p5PFRXFylnbz3EzbIYUaR29ABkmluLiGzjaWeVIYl6vIwVR9Sa4a4uNX+NviK38AeALdtTvL5gt5fKD5FvDkbmZuyDu3foMkgV5mZ5nQy+hKpUlrbRdWzxs4zjDZXhpVKsle2i6t9ND6z/wCCZumz2P7PeozyoVjvPEFzPCSPvKIbePI/4FGw/CvreuP+Evw6sPhN8OdA8JaaxkttLthCZSMGWQktJIR2LOzNjtursK/nNu7ufydJ8zbCiiikSFFFFACV8X/t7f8AJXf2d/8AsOTf+lFhX2hXxf8At7f8ld/Z3/7Dk3/pRYVwY/8A3Wr/AIX+RvQ/ix9UenUUUV/HUt2fqy2Cge/SilVSzBVBZicADqaI76Aze/4RqKa6tZYZW/syWPznncjMYX7wJAxkHjp3FVrbSrbUbO9e0Mn2mBt6ROwO+LoTwPvDqa27eSGwtl8Nzvte4XdNNu4jlbBVevQYAP1qjo9vL4bNzqdyu2W3ZoYIm48yQjB+qgV9/PB4fnguRcjv7R/yOyul2tuvPQ+djWqcsve105fNX0+/r5ambrGnRaSttDuZrwrunXI2oTyFxjqB15rOrd1zTmv76G8tAZItRO5FZuVf+JST3zWHJC1vI8LjEkbFSM5wQcGvl8yoexxEuWNoJ2i1s1ZWd+73PUw1RTgk3eXX9fuehpX0FhazW8QczBYt0skLglmPO3kkKBwM4J68UXWnW7aMmoW3mxjzvJeKUhjnGQQwA4x7VW0nS59Zvo7WEfM3JY9AvcmtPX1mjhjtYbW4h062OFkliZd7HqxyO/Yeld9OHtsPVxEqSUNo2XXTrvZLc55S9nUhTU/e6+n/AAXsRaTptjq10lkn2iOaRDtmYjbuC55XHA4P8VY7fKxFdPDpN3oem+dFbTTahdJgNHGzLAh68gfeI/KuXdSjFSpVwcEEYINYZjQdCjSjUhabu3ZWVnay82tWzTDVFUqScZXj+vV+gtFFFfPnpBXkP7O//KQD4lf9iyn8tOr16vIf2d/+UgHxK/7FlP5adX6f4e/8jOp/gf5xPm88/wB2Xr+h9wUtJS1/Qx8MFFFFABRRRQAUUUUAFFFFABRRRQAUUUUAFFFFABRRRQAUUUUAFFFFABRRRQAUUUUAFFFFABRRRQAUUUUAFFFFABRRRQB8q/8ABQ74uXHw5+CqaJp0/wBn1LxRM1iXU4ZbVV3TkfXKIfaQ1+TrSeZJubpX25/wVO1hpvih4T0vJ222iG5A7fvZ5F/9oivjbwz4Z1Txlrtjomh2E2qateyeVb2luu53br+AABJJ4ABJwBXyec1JOUaK9T+g/DLBUaWHxGZVLXTtd9EldmSxyxxwKXnOa+rrD/gmr8W7zTI7ma68NafK67jZXF/IZVP90lImTP0Yj3rybR/2afHGqfGiL4W3Npa6R4okDPi+m/cbBGZA/mRh8gqONoPJwcYOPDlg68Lc0Gr7H6xQ4jynE+0dLEKXInKVuiW79F3R5V9eaOe/FfVuuf8ABNX4uaRplxc29x4c1eWJdws7G+lE0nsvmRIufqwrzn4H/so+Nvj3ceIrfRJNO0q40KWOC9h1qSWF1kYuNgVY3OVMbAhsY498DwWIjJQcHd7EU+Jsoq0J4mGIThC3M+13ZeerPF8+1L2wK+jPit+wv4/+DngLU/F2t6r4buNMsPL82Kxu53mbe6xjaGhUHlh36ZrZ8Jf8E6fib4w8MaRrtpq3he3tNUtIruGO5vJxIqSIHUMFgI3AEZwSPc1X1HEc3Jya7mb4qyaNBYh4hcjbjfXdJNr7mj5Z+oo+gr1z41fsu+P/AIBrDc+JdOhm0uVtiapp0vnWxfn5CSAyHjjcozzjODiP4I/sy+PP2gZLmTwxYQx6bbP5U+qahKYbZZMA7MgMzNgg4VTjIzjIrH6vV9p7LlfN2PR/tnLvqn1328fZfzXVv+H8tzycDcaXjHJya96+NX7F/wAQPgX4T/4STXZ9F1DSVkSKSbS7p3MZY4XcskaE5P8Adz715L4D8B678TPFNj4d8N6dJqer3jERW8ZC8AZZmYkBVABJJIAqZ0alOfs5xafY0wubYLGYZ4uhUTpq95X0Vt79reZz5xt4pP4cd6+nfGX/AAT1+KPgrwhqPiC4ufD99DYW7XU1pZXkrT7EUs2A0KqSADwG5xxmvmP0NFWhUoNKpG1wy/NsFmkZTwdVTUdHboNooorA9a6CiiigLoKKKKAuheR9KFHfrXrv7Nvw78AfErxdqGn/ABB8W/8ACI6ZBYNPb3H2qG286YOgCeZKrL90sduMnHHQ1h+GPgr4l+JF54qbwTp7eINM0AvJcXRuIYStuC+yTEjruysZOFz/ACrpVCcoqUVe99t9PI8eWa4WnWqUasuX2ai25aR97azejOAjcxsGFfqv/wAE6Pi9P8QPhBc+G9Sn+0X/AIWlS2iZmyzWcgJhB/3SsiD0VVFflNX2v/wS01OSP4veJrAE+VPoDzsM8ZjuYVH6SGvfyWrLndLpa5+Q+KGApyw9HHxXvX5X5pq6+6x+nFFFFfWn87BRRRQAUUUUAFFFFABRRRQAV8s/8FFv+SJ6L/2MMH/pNc19Rs4jUsxCqBkk8AV8Yft9fFDwn4k+Hul+G9J1201PV7fWYbuWCzYyqkYguEJLqCmQzKNuc89KAOs/4J0/8kT1r/sYZ/8A0mtq+pq/NH9mD9pLXvhLpqeG9P0GDXNOvNTe7nhjSQ3jloo0KxEHHAjB5U9/w/RzRtUTXNLtb+KC7tEnQOIL23aCaP8A2XRgCpH+cigDSr5W/aS1r47afrosfC0Msvh67JEF14dsma4ABztmbLtGw4G5dobH1A+qaKAPg/wx+xH488a30mpeNdci0eSZi0rTSm/vHY85bDbeSTzvJ68ev0L4D/ZF+G/gdlmbSW8QXituE+tMJwPlxgRgCPHU8qTk9eBj2uigCG3t4rWFIYY0hiQbVjjUKqj0AHSpqKKACiiigAooooAKKKKAGmvxG+Hn/IFm/wCvhv8A0Fa/bk96/Eb4ef8AIFm/6+G/9BWvrOGf9/Xoz5Din/kXv1R1FFFFfsJ+MhRRRQB6R+zf/wAly8G/9fw/9ANa3jpQ/wC1PfKwBU+JowVPQ/v1rjvhL4utPAfxG0DxBfxTTWdhc+dJHbqrSMoBGFDEDPPcivRPGnj34Vax4wm8YaVB4wHiB9Th1Ew3a2otOJleRcKS/wB0NjnrjJr5zFKpDHOag2nDluu9+p9FhZU5YNRc0nGfNZ9rLY9X+LXx88TeF/2i5/CsrWup+EZJrS2l0e6tInUpLFHv+bbuzl2IySOemOKn0/4T+GPhn8Svix4li0u3vLXwvYxX2mafcDfFFJLC0hJB7Ky4HoDxyBXD+JvjV8H9c+JUvj+TQvFWp66rRSxafdtbxWXmRoqox2sX42A8lhntjiua8F/tN3Nj8QvFWs+JdLXV9E8Up9n1LTomwViAKIIyeu1CVwSM56g818/TwWJlRSo0nC0UpLbmd1frva+vnY96pjMOqzdaopXk3F78qs7dNr208jNuv2ivFnj+80/TvFV1p97Y/wBp21wk8tnFE9kFlBPluoXC44O7PHevoH4p6h8S/HV94ok+HXjvw5rvhgWwH9i6bPbT3YiaMLID+6OMneR+8z6c8V86a5rPwcsYQdC8O+JtSnku4pJF1m8jhSKBZA0kcfkkkllBTLZIznORXW+DvjN8Nvg+2r6x4F0bxJc+I722a1iXXJYPstsrEMdvlHcwBVfvckL1GSa68ThvaeznhqDTV7RcVbVrV66bbnJhsSo89PE17p2u03fRPRaa77Hz4QQcEYNFKzF2LMcsTkmkr7dbHxb30CiiimIK5f4h/wDIFh/6+F/9Bauorl/iH/yBYf8Ar4X/ANBavFzr/kX1fQ9zI/8AkY0vU/buiiivww/eQqqbO3+2LdGGM3KoYxNtG8KSCV3dcEqOPYV5V4q/al8AeCfGl94Y1u/urK8s9oluPszSwAsgbGU3NkZAPy9a9L8O+IbDxZodlrGlXH2nTr2ITQTbGTeh6HDAEfiKANSiiigAooooAKSlooA8V+K37Inwv+MN5LqGteH/ALJrEpy+p6XIbadz3L4+Vz/tOpPHWvKv+HX/AMLP+g/4w/8AA21/+Rq+v6KpSa2ZSlJbM+P/APh2B8LP+g/4w/8AAy1/+RqP+HYHws/6D/jD/wADLX/5Gr7Aop88u4/aT7nx/wD8OwPhZ/0H/GH/AIGWv/yNR/w7A+Fn/Qf8Yf8AgZa//I1fYFFHPLuHtJ9z4/8A+HYHws/6D/jD/wADLX/5Go/4dgfCz/oP+MP/AAMtf/kavsCijnl3D2k+58f/APDsD4Wf9B/xh/4GWv8A8jUf8OwPhZ/0H/GH/gZa/wDyNX2BRRzy7h7Sfc/L39q/9ljwh+zv/wAIv/wj11q2pf2x9q8/+2JIZdnleTt2bIkxnzWznPQdO/0F/wAOwPhZ/wBB/wAYf+Blr/8AI1YP/BS3p8Of+4l/7a19vUc8u4e0n3Pj/wD4dgfCz/oP+MP/AAMtf/kaj/h2B8LP+g/4w/8AAy1/+Rq+wKKOeXcPaT7nx/8A8OwPhZ/0H/GH/gZa/wDyNR/w7A+Fn/Qf8Yf+Blr/API1fYFFHPLuHtJ9z4//AOHYHws/6D/jD/wMtf8A5Go/4dgfCz/oP+MP/Ay1/wDkavsCijnl3D2k+58f/wDDsD4Wf9B/xh/4GWv/AMjUf8OwPhZ/0H/GH/gZa/8AyNX2BRRzy7h7Sfc+SNP/AOCZvwos7qOWbU/FOoRqebe4voAjfXZArfkRX0L8OPhP4Q+Euk/2b4R0C00S1bBkMKlpZiOhkkYl3IyfvE4rsqKlyb3YnJy3YUUUUiQooooAKKKKAEzXxf8At8Ax/FT9nydhiGPXZt79h+/sT/IH8q+zxXzn+3J8IdU+KHwjh1Dw9E8viTwxdjVbSOIZklRQRIiD+9ja4HUmMAda5cTT9tQnTX2k196NKcuSal2LdJ0rzv4L/GbR/jB4YguraeOHWIowL7Ti2JIZBwSB3QnkN74PIIr0Wv5BxeFr4SvKjWjZx0aP1KlVjUgpxd0wooorj5X2N7oKKKKr3haBRRRStINAoooo961g0Ciiih8z3DQKKKKXK+w7oT0ryP8AZ2BH7f3xJ7j/AIRlOf8AwX13Hj/4haH8M/D1xrGu3iW0Eany4sjzJ3xwka/xMf06nA5rD/YN8EazrN94x+MHiG2a1ufFU3k6bC4IZbVWyWH+wSI1X1ERPQg1+veH2BrrE1MXKPu8tr922np6HyueVoOnGnfW9z7Eooor92PjAooooAKKKKACiiigAooooAKKKKACiiigAooooAKKKKACiiigAooooAKKKKACiiigAooooAKKKKACiiigAooooAKKKKAPy8/4Kj/8l20L/sWbf/0ruqv/APBMzSLKPVviN4ne3Fzqmk6ZDHaoeu2TzXfHcEmFBkevvWf/AMFRv+S7aF/2LNv/AOld1XjH7L37RV9+zn8QG1lLRtT0a+i+y6nYq213jzlXjJ43oeRnggsvGdw+XxtSFLHwnPZI/deF8HiMw4SxeHwyvNz0W17crav5pNHc/CH4et+1Z4lvvFHir41W/hXxlJqQhsLS8KyXMhbDJ9nUzxsqhm2qiLgYwPSvWPh34P8AEHgH/goL4X0LxL4tn8b6hZ6SyLq1xbiB2i+yy7UYb3LEc5ZmJYnJ5qrpOtfsjn4jad8RbTxRr3hrVoLtdT/sSOynNus4bfggQOAN38KSbewwKwrf9qDwJrX7clh8Spry70rwlb2b2rXV3aOzlhbugYRx722sSMcZ55ArKPsqfI5SXNzLVSvdd3roelUeYY2WIhRoTjS9jNKLppcsrJcsWleV/XU+hfDvwQ1P4PftLeNvjB4n8Y6Tong29Ez/AGYXLhpVcAKJw6qg2kbhtLEnAFcl+x14m0L4ha1+0brpeSx8O6reGdplTEiW7rcFnxtPzbSWxg8noa+H/wBojxbpPjv42eMfEGiXP23SdQ1Bp7a4Mbx+YpAwdrgMOncA17l+w78bPh78MfDfxE0bx7rkuhwa7HBDC0VpNOzLslR9pjjfaQHH3hjkdeaKeMpyxKgklFNu7e7s+vYWN4bxVHJZ4qo5TrTjTXLGNnGKknayu211b7Hnvxy8HfATQfCUFx8LvHGveJNfa7VZbTU7d441gKOWcE2sfzBgg+93PHce4ftvD/jF/wCBI/6dIf8A0kjryf4reB/2atI8A6pdeA/iJ4l1vxXGI/sVhf2zrDKTIofcTaRjhCx+8OQOvQ+3eKfih+zp8avgv8PPDfjXx3rGi3vh+xgDw6ZYT7xKIURlZjbSKwBX+E/iahJS9rByjFyStZ6bnVUlOm8DiYUq9SNKcubng+bWOmiW2unzK/7OniC/+J/7Evxa0XxXdTarY6Lb3H2Ca7fe8QS3EsaBm7I6qV9M46YFXvjNq1z8Kf8Agnx8PLLwtLJpkevLZrfz2rlHcTQyTzDcDn5nGDzyuV6cV578XP2l/h14P+Ct58Jvgvp94NM1A41HW7yMoZ1YL5hG7Du7hQpLKoCjCjGMWvgn+018N/FHwNj+EPxlt7qLS7QFbHWbeJ5dihi0edgZ0kQsQpVWUqMMOobVVqdvYc65uW3N0vfa/wCpxVMsxrl/aaw0vY+3U/ZW15Urc3L3v0Pke31zUrbSbnS4NRvItLumWSexjndYJmU5VnQHaxHYkcV6z+yH8aNL+BPxltPEGuW0k2kXFvJYXMkKb5LdZCpEoX+LBUZA52lsZOAd74w6R+zj4Z+Ht5a/DvW9e8W+LLqeIwX2opLElrGGBkBBiiU7lyPusc9xXD/ACT4XP4sv7b4rJerodxZtHbXll5m62nyCJCIzk/KGHKuMkZHevGjGdGvFc6uut7pfM/Sa9fD5nlNdzw1SMJXTjy8s3otUv62PqX4m/st2vxUXxR8SfgT8RpNal1Xzp9R0eO8YSS+aC8kPmKQykggCGVRkHBbFcPoPgHw23/BPDX/E0vh/TW8TR6l5a6tJZxm6RftUS7RIV3gYJGAe59a6zwP8ZP2e/wBlXRfEeqfDTXNf8beJtUt/s0UWoQyRxpjJXcWhiUJuwSQGbsMZNc1+zz8evhjqHwC8T/Cn4sajf6PaX1293HqNrBJKXDusnymNJCsiyKW+ZSpB79K9eX1dz3SlKLvrdJ9Nelz84pLNYYZSjTqSo0qlNxvDlqOKvdNLWSWlu5XvPAPhpP8AgnVZ+KF8P6aPEkmo+W2rfZE+1lftrJt83buxtAGM4xXq/wAUp/g18APh78MfEus/CnTPEutavpcUcdvHbwwwECOFp5pcoVeT51wWVieeVySfPPjF8cvg9dfso3nwz+H97ewvY6hD9itr+CdpbqNZVkknLlNi7mZztJB4+6uQo4/9rr40eDvil8N/hHpXhnVzqN/oOnSW+oxG2mh8lzFbqBmRFDcxvypPT3FEqlOjCTg4uSjHs9b6mlHBY7MsRTjXhVhTnVqt/EmouKau1sm9N/I9++P8fwI/Zv1zQPEsvwotNevvFUYYaayRrZ2sCBPMlWFlaMSESJ8qrglTyvJbifjh8E/BXhP9sb4Vw6NodnB4f8TSwTXWjG3U2pbzSrYjPygMpXK42jB45rzr9tj42eDfjDbfDgeFNWbUzo9hNBeqbWaHynYQ4X94i7vuNyuRxXZ/Gr9oz4feLP2h/g34p0nXjdaJ4fWMalc/YrhPI2yBj8jRhm4/ug06lalOUovlsnG23z9fMywmXZjhqNCslUc5wrRldydrK0FZ7eXc9cu5fgb4Y/ae/wCFSR/CHS76+1Zw93qlxbQtFbStAJI0hiZCFTZjJQpgnOGOTWf4dsPgP4V/aHl+Bdr8KrTUXuDKJ9d1QLcyRTNCZxGnmKzqgQhQwZSCBwfv14d4g+O3gq+/b0s/iRDrDSeDo54HbUPss2Qq2QiY+UU8zh8j7vvUK/HDwUP2+G+I51g/8Iabvzf7R+yTfd+w+Vnytnmff4+779OabxVO/wBn4rbLb/LzM4ZFinD3va64fnes/wCKtl6rpH8Duf2Y/gn4PtP2uPid4P1LRLHX9D0m3n+x2+qWq3KxDz49nEgb5lVtu7qefWu1/YU8daHZ+Cfifo0fg6wSfQFnuLu+XYG1OFnuGSGQeXkKiqVG4uMMeB0rz34N/tHfD3wl+1x8TfG+qa6bfw1rMEiWN99iuH80mSJh+7WMuvCt95R0rj/2Qvj54J+GPjL4h2fjOaa38O+KIjEL+GCSQIA8nBVAXAZZTyFJBApUq1KnKHLJLWXbboXjsvx+OoYp16U5PkoNL3tWvit3aTd13PE/jN8QNF+JnjWTW9B8H6f4G094I4RpOmlDEGXOX+SNFy3so6d+tfR//BLnj47a7/2LNx/6V2tfOHxm03wBo/jWW2+G2rajrfhlYUKXmpIVleU5LAAxxnaPlAyo79a+j/8Aglx/yXbXf+xZuP8A0rtajK7/AFyfM7uz223OnjxQjw5hVSi4x5o2Ur8yXK9He7v6n6iUUUV9efzmFFFFABRRWR4g8UaP4TsTe63qtppNop/115MsSn2BY8n2HNAGvRXzH8QP26vCHh/zLfw1Z3Xia6A4m5trbJ/2mG8kf7mD6+nV/s5/tG/8Lus57a+0ibTdZtcmRreKR7SReOQ5GEbn7jHPcE9AAe41xvxTvvGGm+Dby78E2dhqGtxDcttfhiHT+LYFIy/oCQD+h7KigD885/Cfx8/aGvHi1VNVi05n8uRdQ/0CxTYx58rChyG4yqs2Rz04wv2hf2W5fgj8LNM17UNdTUtVutUjs3traErBErRTOSHY7nP7sc4XqeK/Smvln/got/yRPRf+xhg/9JrmgCr/AME69Ptf+FR63fC2iF6dcmhNx5Y8wxi3tiE3dduSTjpk19YV8s/8E6f+SJ61/wBjDP8A+k1tX1NQAUUUUAFFFFABRRRQAUUUUAFFFFABRRRQA096/Eb4ef8AIFm/6+G/9BWv25PevxG+Hn/IFm/6+G/9BWvrOGf9/Xoz5Din/kXv1R1FFbuga5pGj2dwLzw5ba5eyOvlvfXMyQxIAcgJE8bFicfMXwACNuTkdp8U/C/hzwP4w8M3cWl3B0nU9LtdXudD+2MGhMgJaASlWYLwME5bB656fqksVy1VScXd3ttrb5/nY/JI4bmpuqpKytffS/y/I8uor1mDQdB8X/B/xV4lPhy28L3ekXVtHZXVjPctDetI2HtyJpZMuq/PlCCBjIxXlMLRrNGZlZ4gwLqjBWK55AJBwcd8H6VdDELEKSSacXZ7dk+ja6irYd0eW7TUldWv3t1SYyivXvB2leFviRpXjWIeFofD/wDZOkTapZ6ja3lxI6tEQFim82Ro337gMoicjgAHA5HwZf2+pXmmaHD4M0XWdSup1t4p7ue+WSV3fChvKuEQYyBwo4HPc1z/AF5NS/du8d9u1772/E2+qP3ffVpbPXva21/wOPorvvjlp/h3RfiRqWleGLKOy0/TwtrJ5U0sqS3CD984MjuwG/coGeij3qxp3hHSbj4B6v4kktN2swa5DZRXXmONsLQ7iu3O089yM+9X9cj7GFaSaUrW767XI+qy9rOlFpuF79tN7HnNFd1pfwlvNcgvU07XdEvtWs7R72XSLa4kecxoAzhJAnkyMFO7akpOAR1BATTvhJe3ngm08W3etaPpGiXM8lus19NJv8xCPl8uOJ3bOTjYGwFJbbxlvG0FvLrb79vW/Tv0EsHWltHpfp8/S19ThqK3PGXg7UPAuvzaTqQiMyKkkc1u++GaN1DJLG3dWUgjIB5wQDkVh1106kakFUg7pnLKnKnJwmrNBRXo3izXPBWn6hoNpo+mxa9pGn6biWRt9q93eyAs7TOFWRkRiAEUrwvyuMk1b8TeHdC1b4L2HjOy0eLw5qY1h9LktrWeWS3uUEXmeaomd3VlyFOGx7enD9d5eRzg0pO3TztdXv8Agdv1S/OozTcVd7+V7O1uvc8url/iH/yBYf8Ar4X/ANBavor4R6b4S+JnjC18KTeEo7C0ubOUf2xHfzveW8kcJczOS4hK5U/L5QwGHJIyfnf4jKF0mJQdwFyAGHf5Wry80xCq4SvTcWmknrbZvTZvsz18poOnjaFRSTTbWl90lfdI/bmqeqajBo+m3d/dP5dtawvPK3oiqWY/kDVyvKP2mJdfb4O61ZeG9LvNV1PUQtn5VjG0kixt/rG2jnG0Ff8AgQr8XP28/Ou8uNS+K3xIkl2tLqevajwq8/PK/AH0zj8K/Vjw3ocPhnw/pmkW3/HvYW0drHxj5UUKP0FfBf7JPwj1qT44WdzrejX2mRaJC968d/bPCd5BSPhgOdxz/wAAr9B6ACiiigAooooAKKKKACiiigAooooAKKKKACiiigAooooA+If+ClvT4c/9xL/21r7er4h/4KW9Phz/ANxL/wBta+3qACiiigAooooAKKKKACiiigAooooAKKKKACiiigAooooAKKKKAPmn4wfsL+C/iP4gl8SaHe33gTxPI5le+0fHlSSHrI0WRhvUoyZ5JyTmuEb9gvx8cf8AGQ/iP0/49J//AJNr7PFLXJUw1Cs71YKT80maRqThpF2Pi/8A4YJ8ff8ARxPiT/wFuP8A5No/4YJ8ff8ARxPiT/wGuP8A5Nr7QorP6hhP+fUfuRft6v8AM/vPi/8A4YJ8ff8ARxPiT/wGuP8A5No/4YJ8ff8ARxPiT/wGuP8A5Nr7Qoo+oYT/AJ9R+5B7er/M/vPi/wD4YJ8ff9HE+JP/AAGuP/k2vGLn4SeN7X9omL4Sf8Le8SPNJj/ieefcDGbb7R/qPtH/AAH7/v7V+m9fEOqf8pKLP/gH/prNH1DCf8+o/cv8g9vV/mf3l7/hgnx9/wBHE+JP/Aa4/wDk2j/hgnx9/wBHE+JP/Aa4/wDk2vtCij6hhP8An1H7kHt6v8z+8+L/APhgnx9/0cT4k/8AAa4/+TaP+GCfH3/RxPiT/wABrj/5Nr7Qoo+oYT/n1H7kHt6v8z+8+L/+GCfH3/RxPiT/AMBbj/5NpV/YL8fKwI/aI8R5HraTn/29r7Poo+oYT/n1H7l/kHt6v8z+8+TvA3/BPnwxp+vQ634+8Tat8SNRhIKrqRMducHI3qXd2A9C+085Br6pt7eK0t0hgjSKGNQiRxqFVVAwAAOgA7VP+NLxj2rrhCNNKMFZIycnJ3YtFFFaEhRRRQAUUUUAFFFFABRRRQAUUUUAFFFFABRRRQAUUUUAFFFFABRRRQAUUUUAFFFFABRRRQAUUUUAFFFFABRRRQAUUUUAfl5/wVH/AOS7aD/2LNv/AOld1Xxn619mf8FSP+S7aD/2LNv/AOld1Xxn618VnX+8R9P1P6f8Mf8AkUVP+vj/APSYiUUUV8+fsIUUUUAFFFFADjleKTgHNeh/Bf4E+LPj14im0bwrb28ktvGJp7i8nEUUKE4DMeSeeygn2r0b4s/sJ/E34ReELnxNfppOs6XZrvum0e5kkaCPvIyvGhKjuVzgcnABNdUcPWnB1Ixbj3PCxGeZdhcVHB1qyjUdrJvvt9/TufO3tR3xXrXwN/Zi8cftCSXknhi1tYNPs2CT6nqUxit1kIyIwVVmZsc4VTgEZxkZt/HT9lHx7+z7Z2l94jt7K90q6fyl1HSpnlgSTkiN9yIykgEjK4PY5Bo+rVfZ+15Xy9wlneXRxf1F14+17X/D18tzxr2ApcFRX094N/4J3/Fbxl4dtNXWTQdIju4lmittQvn84qyhlJEcbqMgjgtkdwK8k8QfATxv4Y+KsHw5vtIK+KLiVI7a3WRfLnD52SJISFKHB+YkYwQcEEBzwtemlKUWkzPD5/leKqTpUa8XKCbeuyW79F1fQ87+lH0NfVd7/wAE2fi5aaJLfxz+HbuZI/MGnwX0nnscfcBaIJu/4Fj3r5dvrGfS7y4s7uCS1u7aRoZoJlKvG6khlYHoQQQR7VFXD1aFvaRtc3y/OcBmjksHVU3He3Qq0UUVzntBRRRQAUUUUAHYV9mf8Euf+S7a7/2LNx/6V2tfGfYV9mf8Euf+S7a7/wBizcf+ldrX0GS/7xL0/VH494nf8ien/wBfF/6TI/USiiivtT+YAooooA+QP2hPjp8YPC/i5fDOkaLDpKXZ22NzpsLXs94M4+QsuAeQNoTcDnk8V5/4e/ZN+KnxY1KPVfGOoyaWkmFe61q4a5u/LHTbGCTwT91mTv8Aj9+4Gc456Zp1AHgfw9/Yx+H3gxobjULabxRfxnd5mpkeSG9oV+Uj2fdXuVhp9tpdpFa2dvDaW0Q2pDAgREHoFHAq1RQAUUUUAFfLP/BRb/kiei/9jDB/6TXNfU1fLP8AwUW/5Inov/Ywwf8ApNc0AH/BOn/kietf9jDP/wCk1tX1NXyz/wAE6f8Akietf9jDP/6TW1fU1ABRRRQAUUUUAFFFFABRRRQAUUUUAFFFFACHpX4i/Dz/AJAs3/Xw3/oK1+3R6V+I/gGNodLuonG2RLlgynsdqivrOGf9/Xoz5Hij/kXv1R7v8E/CWg6hLf8AiHxDd6ZPDpIDWug3ep29o+o3HVVYzOoEI6se/QA8is7xRa6/4q+Ikd/rmv6LZ6rqkpkS+j1WCW3t2UYjUvA8giAwqruwBwSQASPP6K/UfqtT20q3NurLTZeWvfV6an5P9Yj7GNLl2d3ru/PS+22p7iutXVv4B8Vw/ETxDZeJHmthHotq2rQ6rdxXhYESxvG8hhQKDvyyhuBhq8wk1qx1izg0yDwzoum3UhjiGpLcXSupyAWYyztGoPc7ABk4x252ipo4FUU3fVu+mi2tsn+dx1sY6tlbRK2ur3vu1+R7x4z0NPC/gseDfB2q6Be2dwqXWua0PEFgrahMo3LFGhmDiGM9AQCzc49eY+B+pab4N/4SHxpe3lrHqWj2TJpFnJMollvJgY1dY+rKgLEnGBkV5dRWcMDL2MqM535t3bV9769Vp5LY0ljY+1jVhG3Lsr6LtbRbPUkmmkup3lmkaSWRi7yOcliTkkmvW9SmsfCfwDvPD0ur6ZqGoaj4gS8gTTbtJybdIADKwXlMlgAkgR+uVGDXkFFdNfDuvyq9kmn92xzUcR7HndruSt9+59T+A4/A3gbx8Z9Kn8NQeHTpckdrrt1rTPqNzLJbElXhE22I7iykPEgGAAdxUHyvxFrVhP8As7+EdMjvbeTUYNXvJZrRZlM0aMBtZkzkA9iRzXllFcFLLPZ1FUlNtq2/kmv1/wAkd88y5qfs4wUU77ebT/Q9j+JtnY/ELxn4WtLHxDotpHH4Yso5Ly9vVS3jkjiJaJnG7D5GNp5yQK8coor0cPQeHgoJ3SR52IrfWJObVm2dR8NvCdl428X2OmalrNloGmsS9zfX06Qqka8sFLkAuegHqfQGuu+M1xdaotpDYJpOn+D9FT7NpenWut2N1MqsRulkSKV2aSQjczAEDgZ4yfKaKznhpzrxrc2i6W+9779OtvmzSniIxoSpcur3d/uT02ue8x6DH4E+HQ0/wtqvh7UPEniC226vqh1+xjFpA3/LpCJJlbc3HmNjB6DPb5i+JULWumrC5QvHdbCY3V1JCuOGUkEe4JBrpK5f4hc6LBj/AJ+F/wDQWrxcww86GBxDnK7ave2v59Nke5lleNbH0FGNkna19Py69T9u6KhmuI7WF5pXEcUalndjgKAMkmvmLRv28/DV/q0ljd+GtWj3T+TbPYvHcGb5sKcMUxnjjnrX42fth9R0UUUAFFFFABRRRQAUUUUAFFFFABRRRQAUUUUAFFFFABRRRQB8Q/8ABS3p8Of+4l/7a19vV8Q/8FLenw5/7iX/ALa19vUAFFFFABRRRQAUUUUAFFFFABRRRQAUUUUAFFFFABRRRQAUUUUAFFFFABRRRQAUUUUAFfEOq/8AKSiz/wCAf+ms19vV8Q6r/wApKLP/AIB/6azQB9vUUUUAFFFFABRRRQAUUUUAFFFFABRRRQAUUUUAFFFFABRRRQAUUUUAFFFFABRRRQAUUUUAFFFFABRRRQAUUUUAFFFFABRRRQAUUUUAFFFFABRRRQAUUUUAfl5/wVI/5LtoP/Ys2/8A6V3VfGfrX2Z/wVI/5LtoP/Ys2/8A6V3VfGfrXxWdf7xH0/U/p/wx/wCRRU/6+P8A9JiJRRRXz5+whRRRQAUUUUAael6pqtj9otNLvLy2/tBRbzW9nK6/aVLAiNlU/ON2PlOecV9+re3H7KP7DN94d8ZXYHirxNFdxafocku6SATqEZcZ4EakyNjADNt6nn59/Yl8Y/Cz4d/EO/8AEfxKvFtJrGFDo7S2k1yizFjvk2xxvh1AG0nGNxI5wR6t8Yrz9mP4x+KtS8Ua78YfFt7qsysIIPsUqwwqMlIY1Nl8qAnpnJySSSST7+DioUXUU1zO6SbtZdz8i4krSxeZU8HUw0/YwcZSlGDfM1sk0rJLq9+hJqU0/g3/AIJj6S2lTNaS6xfEXskOVaVXun3AkHuqKp9QMVJ4NvJvFn/BMvxTDqkrXa6VeNHZtIdzRKlxC6gE9gXYewOK5D4A/H74b6x+z/qHwb+LVzfaPoyytPZatZQtKVBlEu0bEdldX3EEoVIJBxjmH4+fH74daP8AAey+Dnwimv8AUdFadbi/1e9iaMzAP5m35lRmdpApJ2KoCgDOeOj2lPk9pzq3Jy2vrf0PH+o4uWKeC+ry5/rPtefl93k3+L00t8jD/Yt8C+NPix8dNA8SHUb9tL8LyRzXmrXNw7CKJFIS2VmP8S/JsHAQtkY4Nb9tj44WfxG/aCOseEdRkS30G3j0+11awmZGlkR3dpI3UggBpCoYdduQcEV9ER/GD9muT4E2Xw1sPiFq/hLS3hQag+i6bcJcXbFR5glle1fO8/eIxkDbnb8tfOOseG/2dvD3xa8Cf2J4u1jxD4JaeSTxBJqdtMDEqAGJAq28blWOQ20McdxWVSChQVGnUTu0279f8kd2BxMsVm9TH4rCVI8kZRhH2btZXbbdrNvZLbXqe1fsE6LqPws8N+M/jH421OXRvCd1Z+XG95IxN6wkyZtpOWO7KJwSxkYD3+LPiJ4s/wCE88feJPEfk/Zhq2oz3whznYJJGcLnvgHFfefxw+J/7NPx5t9IsNY+KviDSND0qMJbaNo2mzQWiMBtD7Gs2JYL8o5wo4UDJz8KfE3TfCmleOtXtfBGp3WteFopFFjfXqFJpV2KWLAxoRhyw+6OAPrWWOSp0oU4STivNNt9/JHo8KSnisfiMbiqE6dWaWji4xUVokm7XfV/gcpRRRXhH6sFFFFABRRRQAdhX2Z/wS5/5Ltrv/Ys3H/pXa18Z9hX2Z/wS5/5Ltrv/Ys3H/pXa19Bkv8AvEvT9Ufj3id/yJ6f/Xxf+kyP1Eooor7U/mAKKKKACiiigAooooAKKKKACvnH9ujwXr3jr4S6RYeHtIvNavY9chne3sojI4jFvcKWIHbLKM+4r6OooA+cf2F/BeveBfhLq9h4h0i80W9k1yadLe9iMbmM29uoYA9sqwz7Gvo6iigAooooAKKKKACiiigAooooAKKKKACiiigBvGMV+Rvx4+Htx8C/jv4l0O7jaHRdUuG1HSrhgQjQyMWCg/7JJjPunoa/XFsc1598Zvgd4U+PHhf+xfFFkZRGS9re25CXNo5xlo3IOM4GQQQcDIOBXbgsXPA1414br8Tgx2DhjqEqFTZ/h5n5YUV9Aa9/wTf+Imj3zReE/HGi32l5Oz+2Elt5UHYYWOUH6gj6Vm/8O9PjZ/0Nfg//AMCJ/wD5Er9JjxZhHFc8JJ/Jn5nLhDGKT5Jxa+a/Q8Ror2//AId5/Gz/AKGrwf8A+BE//wAiUf8ADvP42f8AQ1eD/wDwIn/+RKf+teC/ll9y/wAyf9Ucd/PH73/keIUV7f8A8O8/jZ/0NXg//wACJ/8A5Eo/4d5/Gz/oavB//gRP/wDIlP8A1swX8svuX+Yf6o47+aP3v/I8Qor2/wD4d5/Gz/oavB//AIET/wDyJXmeh/s++PvEXxa1D4b2mvaSniSx8zzriYsLM7AC21hCX6EYyoo/1rwX8svuX+Yf6o47+eP3v/I5yivb/wDh3n8bP+hq8H/+BE//AMiUf8O8/jZ/0NXg/wD8CJ//AJEo/wBbMF/LL7l/mH+qOO/mj97/AMjxCivb/wDh3n8bP+hq8H/+BE//AMiUf8O8/jZ/0NXg/wD8CJ//AJEpf614L+WX3L/MP9Ucd/PH73/keIUV7f8A8O8/jZ/0NXg//wACJ/8A5Eo/4d5/Gz/oavB//gRP/wDIlP8A1swX8svuX+Yf6o47+eP3v/I8QrV+Dvw9ufjv8avDnhiyiM+k2dwt7q06j5I7dGBcE+pHyD/acV7Tof8AwTi+I+rXyw+KfHOi2Om8b20hZbiVh3G1o4h+OT9K+y/gn8CPCfwE8MtpHhizZWlIa71C5Ie5u3HQuwA4GThQABk4HJJ+fzjiKONovD0ItRe7e/ofRZPw5LA1liMRJOS2S29Sl+094w/4Qv4I+JblZPKubyD+z4COu6X5Tj3Clz+FfE/7JHg4eMfjhoglj8y100PqMvGR+7HyZ/4GUr6k/bC+Gfjf4paP4e03wppyaha280txdobqOE78KsfDsoPBk7//AF8n9jH4L618N/8AhJdV8TaVLpmqTMlnBHKVJ8pfmcggkEFtvIOPlr4c+7PqGiiigAooooAKKKKACiiigAooooAKKKKACiiigAooooAKKKKAPiH/AIKW9Phz/wBxL/21r7er5e/bX+B/i740HwYPClhFfHTftv2nzbmOHb5nkbMbyM58tunpX1DQAUUUUANzUVxcR28LyzOsUcYLPIxAVVAySSegqb3r8tf2pP2itY/aA8cal4b0fUJLL4faTOYVW3bA1F1JBmc/xAkEqp4AwcZNdGHw9XFVY0aSu2cuIxFPCUnWquyR9x+JP2xfg14Vunt73x9pskkZw32BZbwZ+sKOD+dY3/DenwJ/6Hn/AMpF/wD/ABivzZtvDOl2qBVsonx/FIu8n86n/sPTv+gfa/8Aflf8K+zjwliGveqJM+Klxfhk/dpto/R//hvT4Ff9D1/5SL//AOMUf8N6fAr/AKHr/wApF/8A/GK/OD+w9O/6B9r/AN+V/wAKP7D07/oH2v8A35X/AAq/9Uq//PxfcR/rhR/59v7z9H/+G9PgV/0PX/lIv/8A4xR/w3p8Cv8Aoev/ACkX/wD8Yr84P7D07/oH2v8A35X/AAo/sPTv+gfa/wDflf8ACl/qnW/5+L7h/wCt9H/n0/vP0f8A+G9PgV/0PX/lIv8A/wCMUf8ADenwK/6Hr/ykX/8A8Yr84P7D07/oH2v/AH5X/Cj+w9O/6B9r/wB+V/wo/wBU62/tUP8A1upbeyZ+j/8Aw3p8Cv8Aoev/ACkX/wD8Yo/4b0+BX/Q9f+Ui/wD/AIxX5wf2Hp3/AED7X/vyv+FH9h6d/wBA+1/78r/hS/1Trf8AP1B/rdS/59M/R/8A4b0+BX/Q9f8AlIv/AP4xR/w3p8Cv+h6/8pF//wDGK/OD+w9O/wCgfa/9+V/wo/sPTv8AoH2v/flf8Kr/AFSrf8/F9wv9cKP/AD7f3n6Qf8N6fAn/AKHn/wApF/8A/GKs6f8AtyfA/UpvKi8eQI3rcWF3Cv8A308QH61+a39h6d/0D7X/AL8r/hTJPD+mSLg2FuP92MD+VJ8JV+lRfcNcX0OtN/ej9ivDfizRfGWlpqWgavY6zp7nC3VhcJNGT3G5SRn2rWzX43eBfHHiT4A+JovFPgy/kgRGX7bpsjFoLqIHlHXuOvPVc5BFfrN8LfiHpXxY8A6J4t0dj9h1OASCNjlonBKvG3+0rhlPuK+RxuBrYCr7KstfwfofX4HHUcwpe1ovT8U+zOuooorgPRCiiigAr4h1X/lJRZ/8A/8ATWa+3q+IdV/5SUWf/AP/AE1mgD7eooooAKKKKACiiigAooooAKKKKACiiigAooooAKKKKACiiigAooooAKKKKACiiigAooooAKKKKACiiigAooooAKKKKACiiigAooooAKKKKACiiigAooooA/Lz/gqR/wAl20H/ALFm3/8ASu6r4z9a+zP+CpH/ACXbQf8AsWbf/wBK7qvjP1r4rOv94j6fqf0/4Y/8iip/18f/AKTEOn0pcE89vSgcnnpXXfDr4b6j8R9Rv0guLfS9M0u2a91LVr0sLeygXqz7VZmZjhVRQWZiAB1I8GEXN8sdz9Yr4inhabrVnaK/r/hl1OQPSjjbXcal4f8AAQsNQfSfGeqTX9tGZIItV0AW0N3hgNiPFczMrEEkb0VeDllOM5Oh/D3xT4o0ufUtG8M6xq2m27Ms13Y2Es8MZVQzBnRSqkKQTk8Ag1bozvZa+mv5HPDH4ecHUb5Vt7ycf/SkjnvxxSe+c1t6F4J8Q+J4RLo+g6pq8TTrbh7GzlnXzSpYJlFPzlQSF64BPaquvaBqXhnUpdN1fTbzSdSi277S+geGVdwDLuRwGGQQRkcgip5JWvbQ3WJoyqOmprmXS+v3GdzxS9W966TWvhr4v8OtZLq/hPW9La8lEFqLzTZoTcSHGETco3NyOBk81Sj8Ja5ceIjoMejahJrwkaI6UtrIbreASV8rG7cMHIxnih05xdmiY4uhUjzQqJrfdbLd/Ix+PXmlwV78V0um/DXxbrGmXOpWHhPW7/TrdpBNeW+nTSQxFBlwzqpVSo5OTx3rmQvGT0qXFx3RpTr0q0nGnJNrez29RKKKKR0DiOOn45o6jJr2T9n79m+9+OmoRebrtj4Y0iW5eyivLoebNc3KxGUxQwhlLlV2sxJVVU5yTxXm3h/S9KvNce11nWf7G06FZGkuktHuJW2g4SONSAzseBudF55cCtnRmoxk1o9jy45lhp1atGEryppOSSbte9tlq9HorsxM85FBx3r0nxV8KdP0/wCGth498Na/Lrmgy6i2k3UV/p32K6tbkIZFBRZJUZGQZDB/YjrXB6LpN34g1ix0uwgN1f308dtbwAgF5HYKignjkkDmplTlFpNGmHx1DE0pVactE2ndNWa3unZr5lHpSnI6jrXrfxk+AJ+D/hDwlq8viaw1641uS7hmh01N8NrJAyK6LNuxIctg4UAFSAW60z9n34C3Hx08QXNpLrEfhvR7by45tVmtjcDz5XEcMCIGXc7sT/EAFUsela+wqe0VK3vf0zk/tjBfU5Y/2n7pX1s+js9LXeuisteh5N0o+9Whr2l/2Hruo6b5vn/Y7mS383bt37GK5xk4zjpms7pXM9ND2ITU0pR2YdhX2Z/wS5/5Ltrv/Ys3H/pXa18Z9hX2Z/wS5/5Ltrv/AGLNx/6V2tfQZL/vEvT9UfkPid/yKKf/AF8X/pMj9RKKKK+1P5gCiiigAooooAKKKKACiiigAooooAKKKKACiiigAooooAKKKKACiiigAooooAKKKKACiiigAooooAKKKKACiiigAr4h+E/+kf8ABQLxk69E+2Zz7Ki/zr7er4h+DX/J/Xjn/t+/9CSgD7eooooAKKKKACiiigAooqhrmqRaFot/qU/+os7eS4k5x8qKWP6CgC/RXyD8Nf25NV8XeJtF8P3ng61kvNSvIrUXFrfNEib2CltjI2cZJ+9/jX19QAUUUUAVLy9t9NtZrq6njtbaFC8s8zhERQMlmY8AAdzXjevftn/Bfw3ctb3fj2wmdTtLWEU94nfo0MbqRx1zXx7+1J8YtX/aB+KmreDbC/msvAPhy5NtNHA2Pt1wjFWduzDcrBM5AC7urVwln4D8PWMaomkWsgUY3TRiQn6ls17+Byavjoe0TUY+fU+dzDOqGBn7Npyl5dD7s/4b0+BP/Q8/+Ui//wDjFH/DenwJ/wCh5/8AKRf/APxivhv/AIRHQv8AoC6f/wCAsf8AhR/wiOhf9AXT/wDwFj/wr1P9Wa386+5nlf60Uv8An2/vR9yf8N6fAn/oef8AykX/AP8AGKP+G9PgT/0PP/lIv/8A4xXw3/wiOhf9AXT/APwFj/wo/wCER0L/AKAun/8AgLH/AIUf6s1v519zD/Wil/z7f3o+5P8AhvT4E/8AQ8/+Ui//APjFH/DenwJ/6Hn/AMpF/wD/ABivhv8A4RHQv+gLp/8A4Cx/4Uf8IjoX/QF0/wD8BY/8KP8AVmt/z8X3MP8AWil/z7f3o+5P+G9PgT/0PP8A5SL/AP8AjFH/AA3p8Cf+h5/8pF//APGK+G/+ER0L/oC6f/4Cx/4Uf8IjoX/QF0//AMBY/wDCj/Vmt/z8X3MP9aKX/Pt/ej7k/wCG9PgT/wBDz/5SL/8A+MUf8N6fAn/oef8AykX/AP8AGK+G/wDhEdC/6Aun/wDgLH/hR/wiOhf9AXT/APwFj/wo/wBWa3/PxfcH+tFL/n2/vR93aZ+298EdWuBBB48t0cnGbqyurdf++pIlH617HoXiDS/FWmQ6lo2o2uradMMxXdlMs0Tj2ZSQa/KqfwToFwhV9GsgOn7uBUP5gCp/hl8SNZ/ZU8dWOt6RdXFz4LvrhYtX0d3LIVPG9R/fUZKt142kkGvPxuR18HTdS6klvY9LA59h8ZUVKzi3tfqfrDRVWxvINSs7e7tpVntriNZYpF6OjDII9iCK84+J37RHg74Q+PfAfg/xBNeR6142u2stIS3tWlRpA8SHew4UZmTn6mvnD6U9RooooAKSlooA4v4yavP4d+EXjjVbZ2juLHQr66idTgqyW7sCPfIr8gvA8Kx+HYGAwZGdj/30R/Sv1v8A2hP+SB/Er/sWdT/9JZK/JPwX/wAi3Z/8D/8AQ2r7ThRJ42TfSL/NHxHFrawMUusl+TNuiiiv1k/IQooooA+kf2Q9N/tjw/8AFay+029n9o0PyvtN5J5cMW5ZRvkbHyqM5J7AGuk+F/w5/wCEC+DPxib/AISfw34j+1aQP+QBf/avJ2xzf6z5Rtzu49cH0rx34M/FTS/hz4d8e2Go295PLr+ltY2zWqIyo5WQZfcy4X5x0yevFL8J/irpfgP4f/EbQr+3vJrrxJYpa2r26I0aMFlBMhZgQP3g6A9DXxmMwmKqVa06fwuUNLb2t18j7HB4vC06dGM/iUZ632ve2nmdp8dMf8M4/BvA58ifP5LXo/whj8f/APDLvh4/DjYmttrEvnu4g2+RvkDFvO4xnZ0+bjivL7r4rfDHxh8LfB3hfxTa+LI7rw/CUEmjrbBHZuvMjkkYA7DvXP8Aiv4qeHL74G2fgHR7fVA9nrct9DPfJFtNuTLsDMrf6zDrnC4znBrnlhq9ahHDOm7qo27q8bNvXdX3OiOIoUa8sTz6OCSs7O6SVttHufSemyeH7z9rrRl0xdPfWItDmGsSaeAYftQyDyP4wDg55wQD0xXhn7RVx8Z49ESL4gtjw6+of6IuLPmQK+z/AFHz/cLdePxri/2eviZpnwl+I8XiDVre8ubNLWaEx2SI8m5wADhmUY/GvPdUulvdSu7hAwSaZ5FDdcFiRmu7C5ZOhjFe0oxjFJyV3u9nfT8dLHDi8zp1sJZXjKUm2k7K1la6trf5alaiiivrT5QKKKKYDZY1mjeNxlWBUj2Nfbv/AATL1Ce8/Z81OGWRnjtPENzDCG/hQwW8mB/wJ2P418SV9p/8EwP+SB6//wBjNcf+ktpX5vxelei/X9D9M4ObtXXp+p9gUUUV+cn6SFFFFABXxDqv/KSiz/4B/wCms19vV8Q6r/ykos/+Af8AprNAH29RRRQAUUUUAFFFFABRRRQAUUUUAFFFFABRRRQAUUUUAFFFFABRRRQAUUUUAFJS0UAeL/tN/tFWH7PPguC8Fv8A2r4j1Nzb6TpeT++kGNztjnYu5c45JZQMZyPlhfhJ8UfjYv8AbHxR+IGqaclxiSPQNKk8uKAdgUB8tWHH8LH1bNdB8UsfET9vp7C//f2fg/RopbeBuUEhRJA2PUNcqc/7C+le1e5r8i4w4lxWXVo4LBvldrt7vXZI+oyrL6deDq1VdbJHzn/wwn4Dbl9Z8Rs5+832mDk+v+po/wCGEvAP/QX8Sf8AgTb/APxivo6ivy//AFnzf/oIZ9H/AGfhf5EfOP8Awwl4B/6C/iT/AMCbf/4xR/wwl4B/6C/iT/wJt/8A4xX0dRR/rPm//QQw/s/C/wAiPnH/AIYS8A/9BfxJ/wCBNv8A/GKP+GEvAP8A0F/En/gTb/8Axivo6ij/AFnzf/oIY/7Pwv8AIj5x/wCGEvAP/QX8Sf8AgTb/APxij/hhLwD/ANBfxJ/4E2//AMYr6Ooo/wBZ83/6CGL+z8L/ACI+cf8AhhLwD/0F/En/AIE2/wD8Yo/4YS8A/wDQX8Sf+BNv/wDGK+jqKP8AWfN/+ghj/s/C/wAiPnH/AIYS8A/9BfxJ/wCBNv8A/GKP+GEvAP8A0F/En/gTb/8Axivo6ij/AFnzf/oIYv7Pwv8AIj5yX9hnwXaMJLLX/ElrcL92QXMPHr0iB/WnjWPi9+yXIut6f4kuviJ4ChYfbdL1SRmlt488lSxYoBn7yHGTlkxX0V9ahurWC+tZra4iWa3mRo5I3GVdSMEEehBr08v4wzTC1oyq1HOPVO2q9e5z1sqw1SDUY8r7o9N8NfGLwz4q+E4+IlleMfDi2EuoSyFCXhSJWMqsoydybGBAzyOM8V8afHj/AIKBJ8RPgz4J8T/Afxb/AGVq934vsdG1nS9Ssrd762gnSbAlhkDqEZkQeYhIOcBsggdT+wrqmq+E9K+OXhLRbP8Atp/C+pvNpWny3AhFxMwuI1iMhB2BzaxgsQcbicGvif8Aay+Cfj3x7pfh/wCLvxR8NeHfhG3iPxLa6Ba6BoumKl8UmEjPeXjbgWdVi4DHc2eQgxn+lKNRVoRqLZq/3n5/KLi3F9D9QvAX7ZPww+KPxv1L4XeFtZk1zXtPtHu5b6ziEmnkowV4knB+ZxuByBt6gMSCK90r4x/Yt8I/Fv4D+NL74TeJ/hr4Yt/CFnZtd2/j/wANQLZpqBDBUE6AHzJ2yc52lQp+8ME/Z1bEH5ef8FSP+S7aD/2LNv8A+ld1Xxn619mf8FSP+S7aD/2LNv8A+ld1Xxn618VnX+8R9P1P6f8ADH/kUVP+vj/9JiL35r3r9n9T4p+E/wAX/A2mjzPE+r2VlfafbJ/rLxLWcyTQxj+J9hyEX5mwcZxx4Lxt9KltriWzuIp7eV4ZomDpLGxVkYHIYEcgg968ajU9nLma7r71Y/TcxwjxuH9lGVneMk99YtNXWl1danuHwm8NeGvG/wAPPiSmq+DbC21Twz4ee8t9UguL1Lj7SrBcyo05jzjd8oRRkdK73x74s0TwPJ8DNYsPD/iTVI7Pw/Zz6TJpGtx2tpJdCQm4i8r7JKTKZMCXa4J3KCBxn5z8Q/E7xj4t077Brvi3Xdasd4k+zahqc1xEWGcNsZyMjJ5x3pmgfETxZ4S02Wx0LxRrOi2EjmSS10/UJYI3YgKWZEYAkgAZI6AV2xxUIrlivnZd77HytbIcTiZurWldXb5OedknGztLddXa1rNrzPoGXxXe3X7Nvxp1G1spvC76p4xhE+mRyMrQRybme3f5VJAPykFRnGCO1dj8LV0q+8Ufsv3uuKk8zaVqdtHLM6qWkieUWibm6FWKhPRitfHUOvanb6LPpMWpXcek3EizT2KXDi3lkUYV2jB2swHQkZFJe65qWoWdhaXeoXV3Z2KstpbzTs8durNuYRqThAW5IXGTzRHGWabV7Jfg7hV4alOnKEJ8qcm7q90nT5O93rrv8z2O8+JUWi+BfiH4c0/wb4qS6v7u2n1LUNc1pbz+zLuK4yJWCWcZSVm3IWZgSTjrxXrWrXzW8moftEQbYZbvwjEsE0eONclLWUhVemVCPIR7g18q+I/iJ4s8YWUdpr/ifWtcton82OHUdQluER8EblV2IBwSMjsTVGXxRrM3h+LQn1e/fQ4pvtEemtcyG2SXBG8RZ2hsE/NjPJo+t2fftsrPo9PVlPh5yhDltF39/WUuaDSTV5a68q9PxPp34E/D+bw18Zvg5d614s1y/wDEepWtvqFhZabp7XdvBp779sUlw86MibPM3qsbKgLZzk184/EizisfiH4ptbdFht4dVuo440GFRRMwAHsAKfY/EvxfpOi2+kWPivXLLSYHWWGwt9RmjgjdZPMDLGrBQRIA4IGQwz15rn7q4mvriW4nkknuZnaSSaRizuxOSzE8kknJJrGtWhOmoRVuv4L/ACPRy3LcVhsXVxOIqKSaUUkraJtrZLvtr6s6yz1T4fR2sK3nhjxNPcrGBJJD4kto0Z8fMyqdPYqCc4BZsep61keJLrw7czQnQNL1PTIlBEq6lqUd6znPBUpbw7RjPBDZ9RWHtI7UfWuZ1JNW0+5Ht08DTpVPaJyv5yk19zdvwPcf2JgP+GnvBOD/AMtLn/0llrzXwt4J1n4ieOrfw9oNr9r1K+uWjjXoqjJLO5/hRQCxY9ACaTw18SvGHg2xktfD/irW9BtJHMrQaZqM1ujOQAXKowBbCgZ64A9Kd/wtLxl/wkP9u/8ACYa9/bvk/ZxqY1Ob7SIs58vzN+7ZnnbnFbqpT5IwlfRtv52/yPKlhcbHGV8TRUVzQUY3b0cXJptW2d9r9DvfjD4s8P6H4d0X4WeFb7+0vD+i3b3uq61CAw1PUHUJJLGMjMca/InI3DJz0Nee+I7PwnaWsR0HWta1O58zDx6lo8VmgTB+ZXS6lLHOOCo6k54wZ9e+KfjTxVp7afrnjDX9YsHKs1rqGpzzxMwOQSjuQSD04rn7G9n0u+gvLS5ls7q3kWWG4gcpJG6nKsrA5VgQCCOQRSqVYzldLT8vTU0wOBr4ahGMpWkm27NNSb1bk3FNXfa1j274rN/xil8DgO1zrn/pRHXo/wAGb7wnJ4k+C/hnw1410hLaw1GHVdWtJrW/S6vtTkwGUH7L5ZWNMRoS4HLEkV85al8ZPH+safPYX/jvxNf2VwhjmtrnV7iSKRCMFWRnIII7EVzOm6neaLqFvfadd3FhfW7CSG6tZWikjYdGV1IKkeoNdKxUadRTir6Jfdbz62PFqZDXxWCnhq0+V805Lld1ebb1vHpe2nrudD8U9Og034heIYbfVLXVo2vZpDPZpMqKxkYlCJY0bcvQ/Lj0JHNcmw2gCpLi4kuppJppHmmkYu8kjFmZickknqSe9RfxAGvNm+aTZ9lh6To0Y0m7tJK4HtX2X/wS5/5Ltrv/AGLNx/6V2tfGfYV9mf8ABLn/AJLtrv8A2LNx/wCldrXvZL/vEvT9Ufk/id/yJ6f/AF8X/pMj9RKKKK+1P5gCiiigAooooAKKKKACiiigAooooAKKKKACiiigAooooAKKKKACiiigAooooAKKKKACiiigAooooAKKKKACiiigAr4h+DX/ACf145/7fv8A0JK+3q+IPgT+8/bx+IbP8xX+0cE9sTRj+VAH2/RRRQAUUUUAFFFFABXlv7TeuN4f+Bfi64jl8qWW0+yqc4J8xlQj/vlmr1KvKv2kPhrrXxY+Gsvh/QprSC8kuopWa9kZEKLkkZVW5zjt60AfFP7HuhjW/j54fZ4/Mis1mu29isTBT/32Vr9K6+Tf2Tv2d/F3wo+Imrat4msIYLdtOa1t5oblJQztJGxwAcjhD1Ar6yoAKKKKAPxz+Dtw99ouqX0x3XFxqEjyN6kqpP6sa76vPfgj/wAipd/9fr/+i469Cr9fyn/cqfofjWcf79U9Qrc8UeCda8FyWaazZ/YnvIVuYB5iSb4z0b5GOPoeaw69x/ajXdeeCpVGYn0SIK/Y89j+I/Otq+InTr0qS2lf8Ec1HDxq0KlR7xtb5s85m+Fvii3vtBs5NM23OuxiXT4/tER89SAQchsLwR97FQa38OfEfhvxNa+HtR017XWLoxrBbmRG8ze21MMGK8njrx3r6I1o7fHnwKU8Ounx5U9R8iVFdTD4k+JoZ3bdrng3xUsb+sthJdgKf+2bDHsq+9eJHNq3uylFctnffR3aXXbRL5ntvKaOsYyfNdW21Vk3031PmnxBoF/4X1m50rU7f7Lf2rbJod6vtOAcZUkHgjoa7DQfgH488T6Laatpmgm4sLpN8Mxu4E3LkjO1pAR07inftAf8li8Uf9fI/wDQFr1PxVoPh3XPgf8ADceIPFP/AAjMaQSGFv7OluvNJAyMIRtxx165rtxGNqwo0ZxsnO19HLpfRJ3OKjgqU6taErtQvbVLrbVtWPIPD/wV8Z+KLrU7XTNGa5m0yc212v2mFBHKCQVyzgN0PK5FLJ8E/GkfiiDw62in+2Jrc3SW/wBpgOYgSC27ftHIPBOa9T+EOm6Rc/Bj4l2F1rf2PRvtaJ/a32R5P3YI2yeSDu+bA+XqM+1R/s66ToujfGwwaFr3/CRWR0mZzefY3tcOXXKbHJPAA5965amY14+1aa9zb3Xronq72W+250wy6hJUb39/f3lpq9la7232PMfFHwR8ceDdMfUNW8PzW9nH9+WKWOcIPVvLZto9zxXDV7t+yreXr/EbVNODvJo89lO15bucwnBADMOmecZ9CRXiF6sS3k4gO6ESMEPqueP0r1MLiKs6s6NWzcbO603v0u+3c8zFYelCnGtSuk7qz12t1SXfsQVyXxWUN4D1IkAlTER7fvUFdbXJ/FT/AJEPVP8Atl/6NStsd/ulX0f5GeX/AO90v8S/NH3vJ4f0/wAafsP6LpOueMJPAum6h4M0+K78SR3EcBs0a2i3MXfChW+62SMhiAQSCPyk+I37RPjnw/4++H1rpHjGz+N9p8OdQupfDnjCTSrsFneFTJDPuGZvKEKS5VnOF++y4x+vPw/8A6F8Uv2TvBvhPxNYLqmg6v4S062u7VmK70NrEchgQVYEAhgQQQCORXmHxS/Y6vrj4lfs9Xfwwg8O+FPBHw21Oe8vdLkaWOWaOVrfd5QWNxJIUiky0jqSXySck1+MH7cYf/BPO1tNej8V+OpPj5J8YvEniIQyarYRgwQ6ay7tmLaTEkfBZQdkaEDAX5QR9oV5x8O/2f8A4ffCfxd4n8T+EfC9loGseJWjbU5bQFUkKbiNqZ2xglizBAAx5OTzXo9ABRRRQB59+0J/yQP4l/8AYs6n/wCkslfkl4L/AORbs/8Agf8A6G1frb+0J/yQP4l/9izqf/pLJX5JeC/+Rbs/+B/+htX2nCf++y/wv80fEcXf7jH/ABL8mbdFFFfrJ+QhRXpfxE8NeD/Al1Dpaadrd5fzabbXYu21WBIlklhV/wDV/ZiSqlum/JA6jrXmn1rloYhYiHPFNJ7eZ0VqDw8+STTa330CivV/AfhfwL40OtzTaT4i0vTtI06S/ur3+2beQLtGEQL9jXLOxCgbh1PpXLfCPw5pXi74kaDo+tTm3027uBHIwcIWOCVTcfu7mCrnturJYyNp80WuRXe3a/Rs2+qyvTUZJ87st+9uqRyNFet/FHwbp3h3wJp93feG4PBniuXU5Y00iG6mkaWyCkCaSOWR3T94pVWyocZIGMGvLdNtYbu/toLm8jsLeSRUkuZEd0hUnlyEBYgDnABNXh8VHE0vaxWmv4el7/IzxGGlh6ns5PXT8fW1itRXovxZ8A+HvB+meE73w7qF/qVrrFlJO9xfRpFuZJDGWRF5VTtJCszEAjJq1N8OfDH/AApu/wDE1lrl1qmuWdzbRTxxw+TaRecGPljeu+R12HLDavOBuxms1jqThGpraTts97217a9zV4Orzyp6Xir7ra19O+h5hRRXp03w68Mf8Kb1DxNZa3d6prlnc20U8ccXk2kXnBj5Y3rvkddhyw2rzgbsZrorYiNDl5urS27/AJHPSozrc3L0Te/b8zzGivRbXwx4X0n4X6R4m1ez1fUbvUNQuLPybLUIrWNFiVGB+aCQknee46VwN69tJdzNaRSwWrOTHFNKJZETPAZwqhiB3CjPoKmliFWk1FOybV/TT1HUoOkk5NXaTt66ryIK+0/+CX//ACQPX/8AsZrj/wBJbSviyvtP/gl//wAkD1//ALGa4/8ASW0r4Pi//lz8/wBD9C4N/wCX/wAv1PsCiiivzg/SwooooAK+Xr74HeL5/wBtO3+IaWER8LJtzdfaY9/FiYf9Xnd9/jp719Q0UAFFFFABRRRQAUUUUAFFFFABRRRQAUUUUAFFFFABRRRQAUUUUAFFFFABRRRQAUUUUAfB9x/ykM+KP/YDtv8A0Rp9e214lcf8pDPij/2A7b/0Rp9e3x7fMXf9zIz9K/m/jiPNnPL5I++yb/dF6s17fwndTWaXM81tZQv9w3Umzd7jili8I3kupLYI8LSNH5qyCQlCvTIIH9K2vGEUDaxbzXguDprQKImtivX0GeP8ir2jaHDoPjRLeB3dGtDJmQgnJOOwHpXRHIcNLEKgqbcYyUXLm1d+trbPpZnO8dUUOfm1abStpp533XU5a98K3dnYveJLb3cCHa720m8KffgeoqWfwdcWwQT39hbNIoYLLMQ2D7Famu9dsbPR7nT9NhuP9IbMktwVzwegA4rV8ZX2nw3Fql1pn2uZrZSJvPZMDJwMDrzzWX9m5S4VakGvcUb6tpNt3SaTb0S6WL+sYu8Yvq30V7K3Ruxz9r4VnurEXpu7O3gZigaaQrkj3xjtVXVtAu9HZBMqukg+SWM7kb6Gtq6/5J3Zn/p6P/s1X7XbZ+G9FS9BUtfKyq/BC5PP05/Wslk+DrRVJRcXyRnzX0u2k01b7ini69N8zd1zNWt2MRfBl6scfn3FrazSDKQzS7Xb8MViSwvBM8bcMjFWHuK3/HlvdHxPLlGKybfKwM7htAwPxzXPMpjkZHBVlOCrDBB9K+czahQw1eVCjSceR2u9ea3W1uvkejhKlSpBVJyTur2S2Nq28I3dxawzPNa2omGY1nl2s/pgYqDTfDt5qlxNDEiqICRLJI2EXHqfwPSt/TLy315LPSNWsZROq7IbiPKsBjgkemB15HtU8enPa+FdcsbU+bNDcYbaPmZBt5x9AfyNfT08lwdaMKtJNwUW3Z6tqN3FprR36q+h5rxtaLcJu0m1bTRJu173/Pqc9/widzJPaxRXFrcCdtiyRS7lDYzg8Z6e1Qa54fuvD9xFHcGNvMXcGjJKnB5HIHNW/BsMn/CQ6fIUby/MZd+DtztPGfWuqbT18V+dAzfvLG/bd7xliSP8+lZ4PJsNmWDnOlBwquVoq99km1sul38h1sZUw1ZRnK8UtdP68jkr3wnfWGkrfzGIREKdgY7hu6ZGMd/WsWu/1nUxqnhfWpVOY1u1SP02rsA/x/GuA/irxc+wOFwOIpwwrbjKKd273d2rnbgK1StTk6u6f6I8y/YJ/wCSu/tEf9hyH/0ov6+mPij8GPBfxq0zT9P8b+HbbxDZ6feLf2sNyzgRzqCA42sM8MRg8HPIr5n/AGCf+Su/tEf9hyH/ANKL+vtCv6dwH+6Uv8K/JH59X/iy9RaKKK7zA/Lz/gqR/wAl20H/ALFm3/8ASu6r4z9a+zP+Co//ACXbQf8AsWbf/wBK7qvjP1r4rOv94j6fqf0/4Y/8iip/18f/AKTESiiivnz9hCiiigBeMdOa6DwP4F1v4jeIoNC8PWa3+qTJJKkLTxwrtRC7sXkZVACqTyR0rn/QYr3D9jXP/C9LLH/QN1H/ANJJa3owVSrGD2bPLzPE1MJgquIp25oRbV9rpX12/M4XVfg/4q0nQLnW/sVnqWk2jKl1d6LqdpqSWu7O0ym2lfywcEBnwCeAc1xOTjFe6/sVtJJ8ftJ0+QbtJ1GyvrTVYWH7qW1NtIzrIOm3Kqee6iuksfDGgfDv4M+AdetdT8G2WqeJLm9uru48WaTNqnmw28/lxwRKtrOsSYJLkBHYlcMQvHXHCxqR54uy1vfyt6dz52rnlfA1ZYavH2k3y8vKmr8yk7Ne81ZRbur3utEfMx70ueeelfTk2h/Du3m+M3xA8HWVrruk6FBp66JbXdqz2cFxeHZNIYZ0BdY2DhFkUryCVOAR8/8AijxZL4smtbi503SbC6hi8p5dKsUs1n+dmDPHGFjDANtyiLkKM5OSeepR9mtXf09bb/I9jBZnLHTahTcYq1+bRpuKlZx8k1fXfp1MPleld5N8FfFEbeHoRbwPf61YSapHYtKIpLW0UkCe4aTbHFGwVmDM+MDJxkZ4Lj6V0fivxh4g+Jmv215rF0+rap5MNjB5duiMyoNsaBY1AJ7dMn3rKHJZqS1O3ErE80XRklHW99emmmmnV69Eupa8WfC/xL4J0fTtV1WxhOkagXS11KwvYL21ldSQyCaCR03jB+UtnjpWtB8BPHF5azSW2jQz3MNp9vl0yPUbVtRSDaG8xrMS+eBtZTzHnDA9Dmu0+K0Y+E/wV0L4WXsiTeKrjVD4j1m3Vt39mloBHDbE/wDPQoQ7DtkDmpf2abNvhjJdfGTWx9k0PQ4p7bTIpMq2rahLE8aQRD+JVDFnbooHfkV2qjT9qoa+eu3e+nQ+aeaYz6g8SnG92o+6/wB5raPL72l++qtrseBUVJJIZJGc4BYknHTmo680+1jdpXCiiigYUUUUAHYV9mf8Euf+S7a7/wBizcf+ldrXxn2FfZn/AAS5/wCS7a7/ANizcf8ApXa19Bkv+8S9P1R+PeJ3/Inp/wDXxf8ApMj9RKKKK+1P5gCiiigAooooAKKKKACiiigAooooAKKKKACiiigAooooAKKKKACiiigAooooAKKKKACiiigAooooAKKKKACiiigAr4h+Av8Ayfh8Rf8AuI/+j46+3q+IP2f/APSP27PiQ6cqn9pZ/C5jX+dAH2/RRRQAUUUUAFFFFABRRXm3x8+JGp/Cf4eXHiPS7C31CW3uIklhuCwXy2bBPy98kfnQB6TRXzx+zp+1JcfGzxPe6HfaHBpVxb2ZukmguC4kw6qV2lePvA9exr6HoAKKKKAPxv8Agj/yKl3/ANfr/wDouOvQq89+CP8AyKl3/wBfr/8AouOvQq/X8p/3Kn6H4zm/+/VPUK9J0P48a7pOgWOkXumaL4htLAg2n9tWf2h4AOgQhh07ZyQABnArzaiu6th6WISVWN7HBRr1cO26UrXO2vfjB4i1Px9ZeL7ySG61OzP+jxPGRDGozhAqkHbye+eetR+Hfitrfhfx3e+K7EWy3948zzwOjGFxI25kK7s7c4I+bPA5rjaKj6pQ5eXkVrW+XYv61X5ubmd73+fc2PF3im78aeJL/W79IUu7yTzJEt1KoDgDABJOMDuTWl4j+I2peKPCeg+HruG1jstFVlt5IUYSNuxneSxB6dgK5WrH9n3P2H7Z9mm+xeZ5P2jyz5fmYzs3dN2OcdcVfsaS5Vb4dvLS35Ee2qvnd/i389b/AJnRaH8RNS8P+DNb8MW0Fq9hqzK1xJIjGVduMbCGAHTuDTPh38QtS+GXiIazpUVtNdeS8BS7Rmj2tjPCspzwO9cxRSdCjJSi46S38+g416sZQaesdvLqelap8eddvNEvNK0zTNE8M2l6Ctz/AGHY+Q0wIwQx3HtkcYPNea0UU6OHpYdNUo2uKtiKtdp1JXsFcn8VP+RD1T/tl/6NSusrk/ip/wAiHqn/AGy/9GpWOO/3Wr6P8jfL/wDe6X+Jfmj9Of2e/wDkgfw0/wCxZ0z/ANJY69Brz79nv/kgfw0/7FnTP/SWOvQa/GD9uCiiigAooooA8+/aE/5IH8S/+xZ1P/0lkr8kvBf/ACLdn/wP/wBDav1t/aE/5IH8Sv8AsWdT/wDSWSvyS8F/8i3Z/wDA/wD0Nq+04T/32X+F/mj4ji7/AHGP+Jfkzbooor9ZPyE9+8C61q3hfUpX8Z+NrHX/AAHFp8iTab/bkd+t4hixFFDalzIjhzGQWjTbsOSuOfHDr9h/Yf2EeGtMF1jb/anm3X2jrndjzvLzjj/V4x2zzWJVS+vms9v7vcG6NmvNo4KNOTm3q7baLTyW71179j0KuMlUioJaK++r1t1ey7dj1nUNW0/wn8DrDRbC9t7jWvEt4b3Vfs8yu8FtCSsEEm0naSxaTacHpmofgLqul6P4wu57+6tNP1A6dcJo99fgeTa6gQPJkcsCq4+bDNwpIPGK8g/tK6m4jjH/AAFSaP8AiYzD+ID8FqpYNSozpN/E22/X/JWXoJYuUasKiXwpJL0/zep9b6X4g0zUNBv7/wAS6xoEPxSm0q50uxuo9WieK9jaPb5tzLEHijmVNyIzSKX4DY4avmi10+W7v47ONoFmkkEQaa4jjiBJxkyMwQD/AGiQPeuf/s26l5eUf8CYmtSFWjiVXbcwGCfWs8JgXhOZxlv9y8l5eReKxv1vlUo/D97835+Z7N8W9LEnw78BRw6no15Lo+myW97Da6zaTyRyNOSoCJIWfhgcoCB3xg1L4Z0F4/gT4m0l9U0GPU9R1Cyu7a2k16xSR40VyxIMo2Ebl+VsNz0rxeio+pVPYqnz7S5tvPm79/wL+uw9q6nJvHl38rdu34luTxtpi6KdP/4RjT/tgXb/AGp5l19ozuzux5/l5/7Z4x2zzXqPhexK/AjxNpban4ei1PUb+xurWzm8RWCO8aK5ckGb5CMj5Ww3PTg1499lhLFjEhJ5ORmlW3iXpEg/4CK3r4WVSKjCVtU9bvZ37mFHEqnJylG+jWllurdtWeh/D3VvGllpulTeHfHOn6JYyXRaS0m8TxWa2rhwC8sEjrvBADfIsgYccn5awvi94u0DxF8UtdvPDNsIdCuLgfZ2SPyVb5VDuseBtVnDMAcHBGQOlc2EVeigfhTuPSnTwvJXda+uq0Vt3fXvtoKpiXKkqKWmj1d9lbTtuFfaf/BL/wD5IHr/AP2M1x/6S2lfFlfaf/BL/wD5IHr/AP2M1x/6S2lfEcX/APLn5/ofe8G/8v8A5fqfXrMsalmIVVGSxOABVXTdTtNYs0u7C7hvbVyds1vIJEbBIOGBwcEEfhVPxZoP/CVeGdV0Y3U1guoW0ls1zb48yMOpUlcgjODXxX4h/Za+KPwXaXWfAfiG41aKMh3j0pnt7pgOctBkiQZGNoLE/wB081+cH6WfdtFfHHwm/bkliu49H+I1kLZ4z5T6tawspRhkEzQgZzkc7Bwf4a+vrW6gvrWK5tpkuLeVQ8csTBkdSMggjgg+tAFmiiigAooooAKKKKACiiigAooooAKKKKACiiigAooooAKKKKACiiigAooooAKKKKACiiigD4PuP+UhnxR/7Adt/wCiNPr22vErj/lIZ8Uf+wHbf+iNPr22v5s46/5G8vRH3+S/7qvVmnY+KNU0yEQwXrpH2UqrY+m4HFNXxHqSXxvftTfaNmzeVU/L6YIxWb97qKOlfHLMsaoqKrSsul9NNj1Pq1G7fIrvfRaikliSetba+NtajjVFvPlAwP3aH/2WsaOCWSF5EiYxpje6qSoz0ye1Phs7ieMNHBI6bggZVJBY9F+vtRhsRjcO39XlKLl2b1S/PqFSnQqfxUnbvY0bPxZqunwmO3utiFi23Yh5JyeoqjqGpXeqy+bdzvK3QZ6D6DoKjW1lafyUhczZI8tVJbI6jHWo2XqGGCOoqq2Mxk6Sp1qknFaJNvp69gjSoqXPGKT72VzYg8Xavb24hS9YIox8yqxA+pGayJJGaRnYlnY5LMckn1powvFTCzn+zrOIyY3fYvqzYzgDqf8A69ZTxGKxiUaknNR2Tu7Ly7DjTpUW3FJX+VzSh8Xatb2628d6yxqu0fKpIH+9jP61UsdYvNNuGntrho5W+83Xd9Qev41DcafdWahp7aaEE4BkRlB+mRRDp95cxGRLSaSIZ+dI2YcdeQK6XiMxlOMXOfNHbV3XoZqGGUW0o2e+2peuPFOqXU0M0l2zPCdyfIoAOMZxjB49ajtdf1CznuJorgpJcf61gq/Nk56Y46npWdgUdaxlmOMcuaVaTd73u73ta/rbQtYajaygreiLUepXCWMlmsmLaRt7JgctxznGewqoD81O6UVyyrVKskqkm7aK/RdkaqEYX5VueY/sE/8AJXf2iP8AsOQ/+lF/X2hXxf8AsE/8ld/aI/7DkP8A6UX9faFf1/gP90pf4V+SPy6v/Fl6i0UUV3mB+b//AAVQ8NyxeMvBeuhP3N1ps1l5nbdFLvwfwm/nXwh7etfsr+2X8E5fjd8F76y0+JpNe0l/7S05FHMrorB4f+BoWAH97ZX44XVu9rO8ToyMpIIYYII6gj1r5bOqEny1lstGfvvhjmtKn7XLajtKT5o+elmvUgooor5M/oMKKKKAF6r711vwv+JGpfCnxhbeI9KtbO8vIYZoPJvldomSRGRwQjo33WOMMOa5LHANKeSMVcZOLUo7o569CGJpyo1VeMlZrumegt8ZLzTdH1PTfDPh7RPBq6pE1tfXGkrcSXNxA33ofOuZpXRD/EsZXd0bI4qHRfi5e2Pg2Hwrq2iaT4r0K0uGurG21hbgNYyOD5nkyQSxOFfgshYqSoOAck8IPvHNJ92tPb1L3v8A5fdsef8A2VhOTl5et73fNdaJ81+a9tN9tNjvvDvxi1fwzrGv3dtp+kSaXr0BtdR0BrQpp88OPkTZGyupQ4ZXVw+4ZLEliW6f8Uo9N8RWWp23gnwiLW0tpLdNInsHuLV/M3ZkcyyPLI4JypeQ7dqhQAMVwfPTFLgdO9L20+5byzCyk5cm6s9Wr6W++2l97aXE/h966/4W/Ei7+FPjKy8Tafpel6rf2QbyI9WikkijcjAkAR0O9edpzwTnqARyGMKDS9TxURk4tSjujtr0KeIpSo1VeMlZrumdh4u8fWfi4XkjeENF07UrqXzptUt7rUZrl3LbmJM91IpLEnJKk89RXUeI/wBoA+MNL0PTtX8BeFryy0O1FnY26yalBFFH1YiOO8VN7HlnxuY4yTgV5OPl5pPpW31ipr5+SPMllGFlGEWn7l7e9K6uraO99tCa4mSa4lljgjtkkdmWGMsUjBOQqliWwOgySeOSahJpKK5j2Y+7oFFFFBQUUUUALzzX3L/wSw8PzTfEXxfrflt5FppCWbSY4DTTK4H5QH8q+HoI2uJFRVLZPQd/av2F/Yl+B8/wV+DNqmpQtD4g1xxqN/E64aDKgRwn3VeSD0ZmFfV5LQld1ntsj+f/ABOzWlKNLLYO8k+aXlpZL1Poaiiivqj+fwooooAKKKKACiiigAooooAKKKKACiiigAooooAKKKKACiiigAooooAKKKKACiiigAooooAKKKKACiiigAooooAK+If2cf8Ak+T4of8AcU/9LYq+3q+If2cf+T5Pih/3FP8A0tioA+3qKKKACiiigAooooAK5L4reEF8ffDnxDoBXc99ZukXOP3oG6M/99ha62igD8t/2f8Axw/wv+Mmh6hdbre3+0/Yr1ZARsjkOxyw/wBnO7HqtfqRXxp+0r+yX4h8UeP38R+C7OO9j1V997atNHD9nlwAZMuw3BuWOMnOeORX0T8E9F8X+GvAOmaR4xexnv7KNYop7Od5WaMD5Vk3IBuUYXKkg46+oB6FRRRQB+N/wR/5FS7/AOv1/wD0XHXoVee/BH/kVLv/AK/X/wDRcdehV+v5T/uVP0PxnNv9+qeoVteDfFV54J8TWGtWR/fWsocoekidGQ+zKSPxrFrd8E3ui6b4ms7zxBbz3mm27ea1rborGZl5VG3EAKTjJ54zxXoVrOlJSV1bbv5Hm0W1Ui07O+/bzPYfiDpNj8JvC95rOhRTxzeNFH2QvEyHT7NlWSWLPTexYL/urR8P9HsfjB4RstR1yOeSbwWMXTRxM5v7IKzxwgjq6lSv+62etcWPi0viW18WWXitJ7q11hzeWzW6KzWd2oCxsoJX5NgCEZztAoPxYXwzb+FLLwolxbWmjP8AbLlrlURr26cbZGcKW+TYSg5ztJr5v6riPZclv3l/i8rd/TT11PovrVD2vtL/ALu23nft66/gch4y8WXvjbxLf6zekCa6k3CNT8sSDhY19lAAH0rUv/iFLJpPhaz06yi07+wg7hjsmSedmyZmRkxuwAOd2NoxWb42vtF1LxNe3mgQT2mmXD+altcIqmJiMsg2sQVBzg8cY4qloLaYus2Z1n7SdKEgNwLNVMpQdQu4gZPTJPGa95U4OlGUoaRWi7aWtb00PEdSftZJS+J6vvre9z0yPWtR1b4IeIbzxZeXGp/aL23i0SXUJGllEykmcxs2WCbAAcHGeOtUvg74k8U6n4w8P6RZajMmkW7g3VmmEtfsoJMzSqAFfKlss4JPAz0qr8SPFfh7xncGe11HVLW2s4fI03SRpMUdvbxjom4XLHJ6s+0knt0Am0vxd4W074e/2DaXer6VqF8c6tew6dDM1woPywoxuEKxDuMZY9cDivH5P9nkuTWT2s7RurbW7dup6nN++i+fSK3urys+9+v5HFeLJ7C68UaxNpUYj0yS7ma2VRgLEXJQAdhjHFZNWL6O1ju5Fs5pbi1H3JJ4hFIw9SgdwPwY1Xr6CnHlgkjw6jbk2wrk/ip/yIeqf9sv/RqV0d9qVtpsYkuZREhOASCc/lXC/ErxTYX3hG/tbd3leTy8MEIXiRT3+lcuO/3Wr6P8jry//e6X+Jfmj9UP2e/+SB/DT/sWdM/9JY69Br4I8C/t0XHhP4V+E/D+meEo5bnTNGsrIXl3eko7Rwohby1QHB28fP3q1/w0h8fviBGknhzw9JawZ2+dpOiPKhPB5eUSKOPp1+lfjB+3H3bRXm/wM1bx1qPgtF+IOkNp+uQvtWcPCftUZAIcrGcI2cgjA7HucekUAQ3EnkwySBGk2KW2RjLNgdB718weLP28/DeiXEtrp/hfWL28hYxyxXzJaBWHVTgucg8HK9jX1LXFXPwb8DXuuXmsXXhHSLzUrxt89xdWaSl2/vYYEAnuQMnvQB8U/Fb9tTxZ4+8F+K9G07w1p9lpeoaVdW0+TLczxxPE6uwcFVGFPUrgYzXyX4XF5JoVssW4RjdjGB/Ee9fsh468Gxa98MfE3hjTreG1TUtKu7GKKJBHGplidOg4HLV+PnguRo9KeylRobm0leKWKQEMh3E4I7c5H4GvseFZKOOafWL/ADTPiuLISlgItLZpv7rF+ztbqGXe8gKn7yliTWhRRX64fj4VPYwpcX1tHIu5GlUEexIqCtfwrY2d7rEX27V7XRreIiUz3kczq2GHygRRu27GTyAODyOKzqS5INmlOPNNI7z4kfClbTxZ8RpNCS3stE8LzR7raSWRpPLkdY1CEhtxDHncw49a1Pgb8NwPiB8PbzWbex1PSPEC3skVnMnmjEKSofMRl2/eXIxnoDwatXvxL8P+KPE3xZt5dQ/snTvFSxmy1G5gldFaGZZEEixqzqHAPIUkZGRWt4W+I3g3wr4i+FEaa811ZeG4dRiv7w2cyKrymQqUXaWZCX+U4zjBZVOQPl51cX9XdGUXe3Z7cnfvzfM+lhTwvt1WUlb1W/P27cp89zDbM4AwNx/nXXaJe+HdN+G+vmZYrrxXfXEVrbRTwMwtrYfPJMjbdocsqp1DAFsdTWRqGm6Snh21v4Na+0avNcSJPpX2R18mMfck80na27n5RyMVi19E4qvTSbas/TZ/l+Z8+pOjUukndeu6/M9a8F6f4V+IFj4osk8KLo6aZoUuoQatHfTSXCTQqp/fF38lhI2RhY0xuAHTNYfw2vNAvdY0DQ7zwdFrlxe36wXNxNeXCylHZVVYVidFQqMnLiTJPYcV1WtXPhfTvh/b+FvCvjXSLeC7CXGtXd1bX6T38y8rEAtqQsKH7o3ck7jiqvwx1Lw14R8I3erW3ifT9P8AHl2XtreTUILsrpkBGGljMUEgaZhkA5GwH14rwueXsqkkp6u0V7910u3vbr93XQ9tRiqlOLcdFeT92z8ktr9PXyPPPHGiW3hnxlruk2U7XNnY301tFMxBLokhVSSOCcDtWJVvVLSOx1CaGK/g1ONTxd2yyiOTIByBIiP3xyo6fjVSvoqN/Zx5nfQ+fq253ZW1CiiitTMK+0v+CYP/ACQPXv8AsZrj/wBJbSvie8uksbSa4kOEjUsfwr7u/wCCbnh260L9nVrq5RkTVtZub6DcMZjCRQ5/76havzfi+a5qMeuv6H6bwdF8taVtHb9T6rooor86P0g+Vf2zPgLZ654dufHOi2qw6vYDffrGCBcQd3wP41JyT3Gc9BXO/sP/ABG1yxvZ/BGrW182lyK82nSSQNst5Bl5I9xHAYHdjsR/tV9mUUAFFFFABRRRQAUUUUAFFFFABRRRQAUUUUAFFFFABRRRQAUUUUAFFFFABRRRQAUUUUAFFFFAHwfcf8pDPij/ANgO2/8ARGn17bXiVx/ykM+KH/YDtv8A0Rp9e21/NnHX/I3l6I+/yX/dV6sKKKK/PT3jX8KzONUW18szQ3QMMsfqp/i+o659qseKGOmy2tja5FrAokjlUj94zcl8j8h6YrO0/VP7Nt7pI4/9InTYJt/3FP3gBjqfXNSJrMbWNrbXdubgW8m5GD4O09UPB4z+VfWUMXQjgFhXO03rzWeiuvd0V9bX0/zPHqUZ+39qo3Xbvpv+h0eoN5ejNrKRbNRuIlSUDH7tWyDIB1G4Dg+5riTxzWyviaU6pcXc0YlgnUxvb7sKUxgKD2xxzisjcok3bSUznaTzj0zWGbYuhjXB0ZbaNNWu76y2+195pg6U6Kamt/6t8hgzu6Vfn1a4mhs0XEP2VCsbRZVuTknOev0qveSQ3E7vbw/ZomPyx7i23j1PWizljt7iJ54vtEatlo923d7ZxXjU5ypzdKM7Rbs2r2snv6aHZKKmlJx1XT5fd5GzCX07wrdCckfbnTyI2POFOWfHp0FQeG1uLnU7eUyskVrh3mZjiNFOSPoeRj3qPVdWt9WmkneCdZWGEBnBVAOgACDgemaeutW39kx2JtZUTdvlaKcDzT2LZQ8DsM19H7bC/WIWq+5SjpveTTuk9Orf3HnclX2cvc96T1200t37fiUNQnS6vbiZBtSSRmVfQEk1Xp0xRpCYlZU/hViCR9SAM/lSV8tWk51JSbu22erTjywSQUUUVlHdGj2PMf2Cf+Su/tEf9hyH/wBKL+vtCvi/9gn/AJK7+0R/2HIf/Si/r7Qr+xcB/ulL/CvyR+U1/wCLL1FooorvMBh/KviP9sD9hM/ELUb7xp8Poo08QXDGW/0VmWOO7bvLExwFkPUgkBuTkHO77cAz9aNv51MoqScZK6ZrRrVMPUjWoycZLVNbo/ArxF4V1bwlrFzpesWFzpmoW7bZbW8iaKVD7qwzWV5b/wBxvyr95PGXw38KfEO0+y+JvDum67DjC/brZJWT/dYjKnnqCDXlVx+wr8DbqYu/gSNWPH7vU71B+SzAV4NTJqM3eLaP1rBeJeZ4emqdeEZtddU/n0Pxw8t/7jflR5b/ANxvyr9jP+GC/gT/ANCN/wCVe/8A/j9H/DBfwJ/6Eb/yr3//AMfrL+w6f8zPR/4ili/+geP3s/HPy3/uN+VHlv8A3G/Kv2M/4YL+BP8A0I3/AJV7/wD+P0f8MF/An/oRv/Kvf/8Ax+j+w6f87D/iKWL/AOgeP3s/HPy3/uN+VHlv/cb8q/Yz/hgv4E/9CN/5V7//AOP0f8MF/An/AKEb/wAq9/8A/H6P7Dp/zsP+IpYv/oHj97Pxz8t/7jflR5b/ANxvyr9jP+GC/gT/ANCN/wCVe/8A/j9fPv7ZX7Nvw4+DPgXRNU8HeHP7IvrrUvs00xvbmfdH5TttxLIwHKjkDPFH9h0/5mH/ABFLF/8AQPH72fnr5b/3G/Kjy3/uN+Vfo9+yL+y/8Mvi98KZdd8W+Gv7V1VdSmthcfb7qD92qRlV2xSqvVjzjPNe3f8ADBfwJ/6Eb/yr3/8A8fo/sOn/ADsP+IpYv/oHj97Pxz8t/wC435UeW/8Acb8q/Yz/AIYL+BP/AEI3/lXv/wD4/R/wwX8Cf+hG/wDKvf8A/wAfo/sOn/Ow/wCIpYv/AKB4/ez8c/Lf+435UeW/9xvyr9jP+GC/gT/0I3/lXv8A/wCP0f8ADBfwJ/6Eb/yr3/8A8fo/sOn/ADsP+IpYv/oHj97Pxz8t/wC435UeW/8Acb8q/Yz/AIYL+BP/AEI3/lXv/wD4/R/wwX8Cf+hG/wDKvf8A/wAfo/sOn/Mx/wDEUsX/ANA8fvZ+Ofluf4G/KtLQ/DOqeKNWttM0qwudR1C5bZDaWcTSyyN6Kqgk1+vtv+wr8DLWYSJ4FRmH/PTU71x+TTEV6n4L+GPhP4c2v2fwx4b0zQo8bWNlapG7/wC84G5j7kmtaeTUYu8m2edjfEzM8RTdOhBQb67v5HyF+yD+wbJ4J1Kw8a/ESGP+2bZxNYaCCsiW7j7ss7DIZweVUcKQCSTwv3KPzowPxpCuOa92EVBKMVZI/Ja9epiKkq1aTlJ6tvdklFFFWYhRRRQAUUUUAFFFFABRRRQAUUUUAFFFFABRRRQAUUUUAFFFFABRRRQAUUUUAFFFFABRRRQAUUUUAFFFFABRRRQAVwnhz4K+DfCfjrVPGGlaN9k8Ran5v2u9+1TP5nmOHf5GcoMsoPCjGOK7uigAooooAKKKKACiiigAooooAKKKKACvO/G3x68C/DnxDFoniLXU07UJIlmEZhklCqTgbiinaTjPzY45r0SvKviF+zT4B+JmqXOraxpcw1e42+Zf213Kkh2qFA27inQAfd7UAfmbod1pfg3x94s8NRX8E2njUJJtOvFceXPCT8hB7EpsOOo5HUV2kd1BN9yaN/8AdYGvpbxx/wAE3/BHiSyzpniLWtL1Bf8AVXFwIrhV9iqqhIz/ALVeLX3/AATf+LFrdPHp/i7wvc2in93LdSXEcjD3UQPj/vo19llmewwtBUa0W7bNHxWaZDLF1nXoySb3Tucr5if3l/OnA55HIrov+Hcfxk/6Gfwf/wCBNx/8i1qW/wCwb8eLS3SGLxj4QWNBhR50xwPqbSvX/wBZML/K/uPG/wBWMX/Mvvf+RxNFd3/wwr8fP+hz8H/9/Jf/AJDo/wCGFfj5/wBDn4P/AO/kv/yHR/rJhf5X9wf6s4v+dfe/8jyq68YaZZyPG0rtIhKsqxnII7c4qjN8QLJV/dW87n/awo/ma6z4m/scfFH4YeF9S8ZeJvEHhu/02xMZuItPllMz+ZIsS7VNui/edSckcA9elP8Aht+x78Ufip4N0/xX4e1zwrZ6RqHmeRDqQfz18uRom3AWzjlkYjDHgj6Uf6yYX+V/cH+rOL/nX3v/ACOCm+IUrDENkqt/tuW/QAVJY+J9ZubqJ3sGa2zh/Jhbp9Sa9ph/YN+O9uuIvF3g2MeiPKP/AGzqT/hhX4+f9Dn4P/7+S/8AyHR/rJhf5X9wf6sYv+Zfe/8AI4Siu7/4YV+Pn/Q5+D/+/kv/AMh0f8MK/Hz/AKHLwf8A9/Jf/kOj/WTC/wAr+5B/qzi/5l97/wAjzzUNPh1O0e3nGY29Oo9xXnvjjw7bTHTfDWiWj33iHVrmO3t4Fcs7FmAAxnHLYA/H0r6FT9hH47TsI5/GvhOOFjh3ikmLgd8f6KOfxFfQf7Of7GOgfBHVP+Ek1W/k8WeNGBA1K4XbHbZBDeUhJO4g4LsScdNuSD5uYcQU69CVKhFpy0bfY9PLuHqmHrxq15JqOqSvv9x6v8MfhToHw18K6Hp1jpGnW9/Y2EFrNfW9rGkszpGqs7OFBYsVySeTXc0UV8QfdhRRRQAUUUUAN618H/tafsZ663izUPiJ8NLUXz3rNPqugLxI8hOXlhGfm3HkoPm3ZK53YH3h6c0VpSqzozVSm7NbMxq0oV4OnUV4vdH4n6h4qk0G6ey1rSNQ0rUI/wDWWtxCUdfqrYI/EVW/4WFp3/PC6/74X/4qv25z70fjX00eJswStzJ/I+Ylwvlzd1Fr5n4jf8LC07/nhdf98L/8VR/wsLTv+eF1/wB8L/8AFV+3WKMVX+s2P7r7if8AVfL+z+8/EX/hYWnf88Lr/vhf/iqP+Fhad/zwuv8Avhf/AIqv26xRij/WbH919wf6rZf2f3n4k2/juxupliit7ppG6Dag7Z/vUXHjuxtZmilt7pZF6jah7Z/vV+o/7af/ACbL4y/7c/8A0tgo/Yr/AOTZvBv/AG+f+ls9H+s2P7r7g/1Wy/s/vPy0/wCFhad/zwuv++F/+Ko/4WFp3/PC6/74X/4qv26xRij/AFmx/dfcH+q2X9n95+Iv/CwtO/54XX/fC/8AxVH/AAsLTv8Anhdf98L/APFV+3WKMUf6zY/uvuD/AFXy/s/vPxF/4WFp3/PC6/74X/4qlX4gWEhCpb3TuThVCLkn0+9X7c0tH+s2P7r7g/1Xy/s/vPyt+DP7KPjz4+ataT6xptz4Q8EJIrz3d5GY57pQfuwowBYnsxGwcnLEYP6feHtAsPCuh6fo+lWqWem2ECW1tbxj5Y41ACgfgKr+K/F+ieCdDn1jXtVtdH0uAZkuryURoPQAnqT2A5PavnTxJ/wUe+EGh3Dw2kuua+qnHmabp4VW+nnPGf0r57EYivjKjqVXds+mwuDp4WmqWHjZI+p6K+P/APh5/wDCz/oAeMP/AADtf/kmj/h5/wDCz/oAeMP/AADtf/kmufkn2O32c/5WfX5IUEngV4lpP7YXwv1S4W3fWrmynZlRY7iwmJLHA25RWHU464461414k/4KZfDjUPDuq2mn6J4sivp7SWK3kltLYIsjIQpJFwSACR0Br418D/Frw9ovjbRdT1iz1C5021vYri6it442keNXBYKC4GSB3Io5J9g9nP8AlZ+ztFfH/wDw8/8AhZ/0APGH/gHa/wDyTR/w8/8AhZ/0APGH/gHa/wDyTRyT7B7Of8rPsCivj/8A4ef/AAs/6AHjD/wDtf8A5Jo/4ef/AAs/6AHjD/wDtf8A5Jo5J9g9nP8AlZ9gUV8f/wDDz/4Wf9ADxh/4B2v/AMk0f8PP/hZ/0APGH/gHa/8AyTRyT7B7Of8AKz7Aor4//wCHn/ws/wCgB4w/8A7X/wCSaP8Ah5/8LP8AoAeMP/AO1/8Akmjkn2D2c/5WfYFFfH//AA8/+Fn/AEAPGH/gHa//ACTT4f8Agp38K5JFVtE8XQqTy72VtgfXFwT+lHJLsHs5/wArPr2ivGPhX+1z8Lvi9qEWm6H4jWDWJeI9N1KJraZz6Ju+Vz/sqxPtXs9TtuQ01owooopCCiiigAooooAKKKKACiiigAooooAKKKKAPg/4jbfAX/BQC9ur4+RB4t0SFLaRj8rMEjjC57EtaYx6kete1/eyDWr+1J+znb/tAeErVbS8GkeLNHkNxpGp5ICOcFo3I5CsVXkcqVUjPIPy2v7Q3jL4M40f4weB9Wtbq3/drrFhErRXXoQSRGx9Sj/gK/H+MuGsVmFeONwceZ2s1102aPqcqx9OjB0art1TPpGivnI/t2eAQSP7J8Rn3+zW/wD8fpP+G7fAP/QI8Sf+A1v/APH6/Mv9WM3/AOgdn0X9oYX+dH0dRXzj/wAN2+Af+gR4k/8AAa3/APj9H/DdvgH/AKBHiT/wGt//AI/R/qxm/wD0Dsf9oYX+dH0dRXzj/wAN2+Af+gR4k/8AAa3/APj9H/DdvgH/AKBHiT/wGt//AI/R/qxm/wD0DsX9oYX+dH0dRXzzeftveCbHZ5+ieJE3Zx/o9sc4+k/vVf8A4bt8A/8AQI8Sf+A1v/8AH6P9WM3/AOgdh/aGF/nR9HUV84/8N2+Af+gR4k/8Brf/AOP0f8N2+Af+gR4k/wDAa3/+P0f6sZv/ANA7H/aGF/nR9HUV84/8N2+Af+gR4k/8Brf/AOP0f8N2+Af+gR4k/wDAa3/+P0f6sZv/ANA7F/aGF/nR9GrnHNMmmitoZJpnWKKNS7u5wqqBkknsK+df+G7PADZ/4lPiMf8AbtB/8fqNtQ+KH7W3/FP+DfDd34Q8E3WFvvEOqqU82E9VU8BsjqkZYnjLBSa9DA8I5ria8YVKbjHq3bRfqznrZphqcG4yu+yPR/8AgnnG+t6v8ZfGUKMula5rqC1cjG7Y08p/8duI/wA6+zFHJrjvhV8MdG+D3gPSvCmhxFbGxj2mV8eZPITl5XI6szEn26DgAV2Qr+lqNJUacaa2SS+4/P5yc5OXcWiiityAooooAKSlooAKKKKACiiigAooooAK+Rv+CjshHw28LR44bVi35Qv/AI19c18if8FHv+SdeFP+wq3/AKJagDpv+Cf8Yj+ArMD9/Vrlj/3zGP6V9K183fsBf8kBX/sK3P8AJK+kaACiiigAooooAKKKKAEpaKKACiiigAooooAKKKKACiiigAooooAKKKKACiiigAooooAKKKKACiiigAooooAKKKKACiiigAooooAKKKKACisrxV/yLGr/APXnN/6Aa8m/ZBa4T9kX4UtaxRy3S+FbIwxzSGNHfyF2hnCsVBOMkKceh6UAe3UV8xeAf2m7zUvjp4Z8CXPjj4efEGLxBaX0jf8ACDsRPotxbKknl3GbufzUdTIofZCd0f3ecLFp/wC094quv2R2+KT6fo6+IBrp037MsMv2Tyv7b+wZ2+bu3eV82d+N/OMfLQB9RUV4Fq3xI+Jvib44eOPAHg4+FtJtPD2kabqaatrllc3jvLc/aB5BginhyrGHPmhxs2keXJvymH4f/aY8T/Erwr8IbLwxYaVo3jPx1bXd5dTapDNeWOlRWWFu28tHiaYmUrGi+Yn39xY7cMAfQt9r2maVfadZX2pWtlfalI0NlbXE6pJdOqF2SJScuwRWYhckBSegrUr5S+OP/CwIPiF+zxDcP4du/GP/AAkuqQx3kEU8GnlDpl2BcNAXeQFYyXMAlO5k2iZQ29fT/gv8RvFHiDxf8QfBnjEaTca74TvbVBqWiW0trbXttc24mifyJJZWicfOrDzHyVyMA0AevVzfjT4heFfhzpsWoeLfE2j+F9PmlFvFda1fxWcTyEEhFeRlBbCscA5wD6V4uPi18T/H9r488SeBB4XsvDnhfULzTLXTdb0+6uLzWprMkXBE8c8a2qs6tEn7qc/KXPXYPOvEHjLxT8XP2iv2dfFPhXXNG0vRde8M6prGm2uq6FNdSWweC1MwlK3cXmOVfarKECfNkSbuAD7PVgyhlIIIyCO9Z0mv6ZDrkOivqNomsTW73cWnPOouJIUZVeVY87iis6AsBgFgO4rw39tDVvGmh/Djw/d+DvEkPhuZvFGjW1zI1rNJJKsuoW8aqHiuIsR/MfMQ7vMQlMpndXLeLrf4gR/tbfD+0sNT8OTeKZPAmrJea1caXOljCn2+zbzEshcl3JwibDcrjeX3Hb5bAH1dRXyjqX7XWq+GfhO114hbwzo3jRfGdx4GfUr6d7bRIbiJnLX0m+QMsIgXzPKMu4tiPzATuHafs6/tBn4p+MPGnhK58S+E/Glz4fSzvIPEXgpv9Aure4EgCNH58/lTRvDIGXzWBVo2GMkAA96ooooAKKKKACiiigAooooAKKKKACiiigDw/wDbU/5Nl8Zf9uf/AKWwUfsV/wDJsvg3/t8/9LZ6P21P+TZfGX/bn/6WwUfsV/8AJsvg3/t8/wDS2egD3CiiigAooooAKKKKACiiigAooooAKKKKACiiigBKWiigAooooAKKKKAPD/21P+TZfGX/AG5/+lsFH7Ff/Jsvg3/t8/8AS2ej9tT/AJNl8Zf9uf8A6WwUfsV/8my+Df8At8/9LZ6APcKKKKACiiigAqhrWsWfh/SL7VL+dbaxsYJLm4mbpHGilmY+wAJq/Xhv7bOsTaH+y549uIWKu9tDbEqcfLLcxRMP++XNNauw1q7HwF8UPiZrX7UHji78Q61NPB4VtZmi0jRlchI4xxkgdXIwWbqTwMAABlnptpp8apbWsUCr0EaAVR8H262vhbSkUYBt0f8AFhuP6mtb72CK/pvh/J8Nl+DpuMFzySbfW7V9z+xeF8hwmV5fScYJzlFNu2rbV9+yHUUUV9XyR7H23s4fyop6pvNvtRWYsedozxVPSIW+0MzKRtGOfU1sUUckOwezh/Kgooop8kewezh/Kgooopckewezh/Kgoooo5I9g9nD+VBRRRT5I9g9nD+VBSModSGAYehFLRS5Idg9nD+VHPa94J07W4iwiWzvBylzAu1g3YnHWvs79hP8AaI1fx9Yar4B8X3LXnifw/GJYLyZt0l3a7gpLH+JkJQbjywdc8gk/KG3JPPBrqP2W7uTTf2zvB0cBKLf2F3HOAcb1FtcMAfXmJPyFfk3G+UYeOFWOpRUZppO2l0+/mfh3iNkWFjg45lRgozTSdla6ffzR+oNLRRX4ifzoFFFFABRRRQAUUUUAFFFFABRRRQAUUUUAFFFFABRRRQAUUUUAFFFFAHxD/wAE0unxG/7hv/t1X29XxD/wTS6fEb/uG/8At1X29QAUUUUAFFFFABRRRQAUUUUAFFFFABRRRQAUUUUAFFFFABRRRQAUUUUAFfIn/BR7/knXhT/sKt/6Javruvj3/gpAx/4QfwemflOoykj6Rf8A16AOx/YC/wCSAr/2Fbn+SV9I185fsEqF/Z9tSBgtqN0T78gf0r6NoAKKKKACiiigAooooAKKKKACiiigAooooAKKKKACiiigAooooAKKKKACiiigAooooAKKKKACiiigAooooAKKKKACiiigAooooAKK57xD430Twvqmiadql+ttfazNJDYw+W7mVo4mlkJ2g7FVEYl2wo4BOWAOLcfG3wDp/gfR/GWpeMNH0PwvrCRvp+qa1dpYQ3IdS6bDOUyWUFgOpAz0oA6/VrH+0tLvLTf5f2iF4t+M7dykZx3614P4F/Z48b+H/hDbfCvW/H+ial4Ji0CTw8zaV4ZuLDVDCbcwrIty2oSxq4yGP7kg4xgZr1rwT8UPBvxKhup/B/izQ/FcNqwSeTQ9ShvFhYjIDmJm2k4PX0rqqAPAPBX7OPijR/F3w11nxF470/VbbwHYz6bp2maR4d/s6GWGS2EG+QtczN5oCqcqQmBgRqfmrntS/Y/1288F6j4BtPiNHpnw/fXDrtlplvoCm7ic363pt5rlpyssAk8wgJFFICUzIVUq/wBQUUAcB4e+Fv8AYPxi8aePBqfn/wDCR6dpth/Z/wBn2/Z/shuDv8zcd+/7R02jGzqc8eaaN+yjeeE/Cnw3Tw94wisvGPgV74WOtXmkme0ube8kZp4J7QToxUgpgrMrBowc4JU+r+BPi54U+JmqeKNO8Nat/aV54Z1FtJ1ZFt5YxbXS/ei3OgVyO5QsPeuzoA8iufg1r3iDxJ8N/EHiPxhFqureE9VvdUlNvpK21vcie0mtlgiTzWaFEEoYF3mY7TluRjf8H/C//hE/ih8QPGP9p/av+ErOnn7F9n2fZfs0DRff3Hfu3Z+6uMY56131FAHgd5+zv4o0pvGWk+DfiBa+GvCPi2+n1DULG40AXd9azXHF2bK5FxHHEJBlgJYJtjszcghRu2f7POmaH48+FutaNff2bpPgLRbzRLTSfs+8zRTRwIrGXcNpQQDPyndu6jv1fiL4u+E/CPjzwt4K1bVTa+J/FH2g6Rp6200huRAm+U7kQqgVecuVz2zXaUAeefG/4Wn4w+AZvD8eqtod9He2mo2Oo/ZxcLBc21xHPCzxFl8xN8ahl3LkE4I61R0v4Tau3xY8O/EDXfENjf6vpvh280G4t9N0t7S3uGnuYJhMge4laMKIAuws+SxO4dK9RrC/4TXw/wD8JYfCv9vaX/wk/wBl+3f2L9sj+2/Z923zvJ3b/LzxuxjPGaAPIbn9ltW0XWRaeKJLLxC/jW48caPqyWKsun3ci7BFJEXxPFsLo43IWVzgowDD03wLovi3S1vJvF3iiy8QXkxVYotJ0j+zrO3Rc8rG808pdifmLTFcKu1E+YtK3xM8Hx3niG1bxXoa3Xh2IT6zC2owh9MjKlw9yu7MKlQWy+BgZrX0PXtM8T6Paato2o2ur6VeRia2vrGdZoJ0PR0dSVZT6g4oA0qK474p/Fbwt8FfBN74u8Z6r/Y3h6zeNZ7wwSz7WkdUQBIlZzlmA4B6+ldVbzrcQxyJko6hl3Ag4IyODyPxoAnooooAKKKKACiiigAooooAKKKKAPD/ANtT/k2Xxl/25/8ApbBR+xX/AMmy+Df+3z/0tno/bU/5Nl8Zf9uf/pbBR+xX/wAmy+Df+3z/ANLZ6APcKKKKACiiigAooooAKKKKACiiigAooooAKKKKACiiigAooooAKKKKAPD/ANtT/k2Xxl/25/8ApbBR+xX/AMmy+Df+3z/0tno/bU/5Nl8Zf9uf/pbBR+xX/wAmy+Df+3z/ANLZ6APcKKKKACiiigAr5/8A29P+TT/HP/bj/wCl9vX0BXz/APt6f8mn+Of+3H/0vt6qO6Kj8SPgTwz/AMi3pP8A16Q/+gCtKs3wx/yLek/9ekP/AKAK0vWv65wP+6Uv8K/I/uvLf9yo/wCGP5ITnv0rvNE+A/j3xFpKalpvhuaa2kXdGZpooC6kZBCyOpIPY4we1ZPwys7TUPiF4ct77aLSW/hWQP8AdYbx8p9j0/GvT/i3o8PxF+Pmp+HvEXi+Xww0M1vDpEZsZblJDIqhQgQqEySMsTgluvFeJmeZ1cLXWHpNRtFybactE0rJJpvz7I+czrOa+DxKwtFqNoucpOLlomlZRi029dXfRHluj/DfxZrniq88N2vh+6bWrMZuLdiqiIHGCzkhQDkYOcHPGan8QfCzxX4Z16y0bUdFni1K8/494Y2WXzecYDISCR3GeM816X4d16D4HePPG/hDxfeXniHT9UjgtbjV4tyXIHl8NyxbaBIRjccbRgHpVrUtNh+BfiLwV420XVZvFfhKfzfscVwSrxqy7XVQQACQc8KvK4IHfzP7axntVFKLUo3ho7TfLfR3016NXt1PJXEOPddQUYuM4Xp+7JKpLk5tJN+7r0avbqeZ+LPg14x8D6WNT1vRJLKyZlQyiaKTBPTO1mK56c45461swfs2/Ee4tI7iPw0zRSKHU/a7cMVIyOPMz07YzXYePfB+g+OfBviHxz4J17UPJEwn1jRb5mG1mII5zg7TyASw4ODkYpP2oL67034g+Frmwnmt7yLSIGilgYq6tvfG0jnNY0c6x2IlToQlFTfNzXi1blSdmubz3u1bU5qHEOY4qVHD05QjUk5qXNCS5XGKaTXN573aaszwzUtNutHvZrO/t5LW6hbbJDMhR1YdiD0rp/Bfwl8W/ESzuLvw9pDajBbuI5XE8UYUkZx87rnj0r0H9rJU/wCEz0WaVVXUptJha7UADD5YAkevUfQCtX4P/wBkf8M5+Pv7dN8NL+2wed/Z2zz+sW3bu+XrjOe2a78RnNf+y6WNpRSnJpWs2tXZ2V1fy1PUxPEGJWS0cxoQSnOUY2aclq7OyTTflqjxvxp4B174f30Nnr9h9huZk8xE85JMrkjOUZgOQetc9933Fev/AAl/4RO6+L+n6XYaNda5oGpJ9leHWIIpJ42IJ8wbRtULgHIwQu72rtPid8PdD+Ger+A/CdnpUN9HqGpJPdaxdQI7zr5yqIAeSAFIyOh+X1aj+35YepDC14N1HHm25Vazb0bbVrWtd3JfE8sLWhg8TTbqyjzaLlTVm3o22mrWtd3ufNn8PIoXOK+u4tF8Jax8btc+Hx8FaRBposzI15FCBcLIY0bcrAYRcMAAAORnPOK4O80jRPhD8JtF1ldA0vxLq2q300UtxqkPnxJGjOoVRkYJCjn3bOeBWdPiZVEo+xfPLl5VdaqSbTv00TMqXGMaqjBYd+0nyuMbrVSTad9lpF767HgHDNyORR3Br1r9ovwlpHh7xBo19o1mum2+rael29kowIX4yAP4RjHHqDXkvqPSvqMBjI47DQxMFZS6Pp0Z9nlmOhmWEhi6aaUls910f4jq6L9mn/k9X4e/9el5/wCkd3XO10X7NP8Ayer8Pf8Ar0vP/SO7r5Djb/kUy9UfCeI3/Ijl6r8z9RqKKK/nQ/k8KKKKACiiigAooooAKKKKACiiigAooooAKKKKACiiigAooooAKKKKAPiH/gml0+I3/cN/9uq+3q+If+CaXT4jf9w3/wBuq+3qACiiigAooooAKKKKACiiigAooooAKKKKACiiigAooooAKKKKACiiigAr49/4KRf8iT4O/wCwjN/6Kr7Cr49/4KRf8iT4O/7CE3/oqgDt/wBgn/k3y0/7CN1/6EK+i6+dP2C/+TfbP/sIXX/oQr6LoAKKKKACiiigAooooAKKKKACiiigAooooAKKKKACiiigAooooAKKKKACiiigAooooAKKKKACiiigAooooAKKKKACiiigAooooA8m+Kn7OugfFzXNQ1TV9V1q0mvPC994T8vT7iNEitbt42mlQNGxWb92q7s7dvBU18oft8W9/qfxf/Z2+F/hjwYnxJOkm412fwhdXUFtFqEFtGiRrK8q+UBtSfIKnIyAOcH9CK8xl+Avh+4/aCg+ME9zqM/ia30I+H7e1kkjNnDAZTIZFXy94kJLDO/GGI296APz4+DHj7TPg34W+O37Uth4X0LwdeRsvhGy+GOiq0UOnXqSwxkXREcaly4SQiJQpXfyGJA9htfit8evgX8a/gzYfEr4jaP4x0/4hLdtqfhq30CK0/sNYoVlZ4Z4/wB5Kse7BaTsjcHO5fcZ/wBib4dX3hT4qeGr5tWv9F+I2rtrmp201xGv2S7LBw9qyRqyYdVYBy4+XHIJBPg3+xX4I+EHiibxRLrXirx/4mNl/ZdtrHjbVf7QuLGzIIMEBCII0IY9sgEgEAkEA+RPHf7VHx/1j9n/AFH9oHQ/iDovhTw3rWrvonhfwN/YVvcyyRtO0CTm5kO77QNkjlMMhEZO0A7R634u+L/xf+IPxU8b+DfBnxH0nwBofwn0K0u/E/ie/wBFgvpdWv3tzK6NG+1IYdsb7mTaVKnGQQF6fQ/+CZPwr0G48PtFrnja6tPD+uR65pOmXetCazsWWTzWt4oWi2rE74LHHmHaP3gyc9J8Tf2Bvh78VPiF4r8WahrXi7SpfFVrHb61pOj6v9n0+/aNNkM00Ow+Y0eFZVcmPcoJQ5YEA8+/YB0vW/8AhivxD4yn1ePw34n8aXmseI5Nee2S4FrK7Mi3BjdsOE8reFc4PQ8V4h+y/wCOvGv7NP7Hvjn9ojXvFP8Awkdv4rurrULXwncaTFbifVZrxbdbx7lT5hVthbylCoFzt5wa/Qrwj8GfDngv4M2Pwws0upvDFrpH9i/v5R58sBjKOzuoUb2BYkqAMk4A6V5b4V/YU8A+HfgHr3wfvdZ8WeKfB+qurpHruqiaXT9rB0FpsREhCyLvwFwWJ3bgcUAeQ6P8Sf2gPg78ePglonxB+Imk+N7f4kvcpfeFrXQIrQ6LsiSQmGeP95KqF8bpOyng53LT/bw8I+Nvit+1H8Bvh54d8fjQrS+nm1yK0GjQ3g0u6sVeRL99zAyhgxjETkJmPPzEnHvfwT/Yy8G/BXxi3i4654r8eeK0sxp1nrXjbVf7QuNPtRnMNuQiCNTk9sgEgEAkHS+Ln7KXhr4vfFbwh8RbrxB4o8OeJfDUfkQTeG9SFmLmAyb2hmOwsUbLKQjISrsCTxgA+VfiVpvxH8cftyPaeFvHGn6Nqfw1+HkcGteNdU0qKf7PPODJJPFaBhGJZFYHDfIq7+Dhc47ft2/FmX9mX4NwWdtqGr/FDx3JqDS6roXh1dRvYrC1nZDcw6eCkcsrDBAJVMI5x0I+x4v2W/DEOsfF/VhquuHU/ifbLZ6vdG4h32sKwPAiWuIsIAjnlw5yASTiuT8VfsH+AvEfg34c6Haa54s8L3/gG0ay0XxJ4d1RbPVI4mULIGlEZUl8ZJCDq2MAkEAP2IvEnxp8UeCfEFz8YYr9h/aH/Ehvta0iDSdTurQrybmzgZlgIOMKTu5OSRgn550v4gfEuf8Ab0+N/jb4e/B9vijHo9taeEvOPiO20lbEIiSSqGnU+YWkQnCj5doz96vuz4Y/D+P4X+DLHw9H4g8QeKBali2q+KNRe/v5yzEkyStjPXAAAAAAArl/hH+zt4f+Den+OrfRtT1i8n8Y6xda3qN9qM8Uk63E6gMIysagKuMqGDEEnJNAH52eF/ih4lm/Zi+NvxNjtLKx8W/Fr4iW/h+wtbqC21S3SPeq+QyyxtDOgjM8eShDYzjuPojxF8RviP4s+K3jT4bfCjxloPwo8E/B/RbSTVtU/sCC7F5cNCZBbrAdscFuqRsCYwCpU4yCAvqei/sL/D/QPAPw08Gw6j4gl0PwHr//AAkllHNdQl768EjSK10RCN6gu3CbOOua+bP2pv2V/iH8SPjZ8Qrrwf8ACjXEsvFltFZXOtr8Rbey0W+dIgsV1d6asXnyGJhkR+YVJQNtOWBAOF8dfFD4nftJfsy/ATTNYubLVPHXxD8fy6hYw3VqttYxWNnI4CMkYVmgQlWySZCoPzE4z758G/2jviZ4H8bfHrRfHt1rXxrs/A95pkFm3gvwvGt681yrNLBFbxMAyxdy7lgEJLZIWvWvh3+x74d8I/8ACltR1HVL++1n4Y6NJplhHbskdjNNNCI57hoyhcsTkr8+BxwTXc/CT4EaB8G9V8dano93qV/feMdbl17UZdSljcrM/wDyzj2IuI1/hB3EZ6mgDW+E3xIf4reC7bxE3hTxN4NW4lkjGk+LbAWV+gRtu5oQ7bVOCRk5I5xgiu2oooAKKKKACiiigAooooAKKKKAPD/21P8Ak2Xxl/25/wDpbBR+xX/ybL4N/wC3z/0tno/bU/5Nl8Zf9uf/AKWwUfsV/wDJsvg3/t8/9LZ6APcKKKKACiiigAooooAKKKKACiiigAooooAKKKKACiiigAooooAKKKKAPD/21P8Ak2Xxl/25/wDpbBR+xX/ybL4N/wC3z/0tno/bU/5Nl8Zf9uf/AKWwUfsV/wDJsvg3/t8/9LZ6APcKKKKACiiigAr5/wD29P8Ak0/xz/24/wDpfb19AV8//t6f8mn+Of8Atx/9L7eqjuio/Ej4E8Mf8i3pP/XpD/6AK0vWs3wx/wAi3pP/AF6Q/wDoArSr+ucD/ulL/CvyP7ry3/caP+GP5II2ZWDIShQ5GDjmvQov2iPFzPpz6rpHh3xDfaftFrqep6eJbmHBBBVgy4IIBzjORmvPP4qOdtRisBhcdb6xBStt899fMjHZbgsxUY4qClba+6vvZ769e56JH8dNek1XWL7ULHSNZGrSRyXNrqNkJYd6LtRlXIIIAA6n86fffHrxRfa5pmoP9hig06JobbTY7YC0VGGGXZkkgjjk5HbFecYx9aNvXJzXP/Y+XqXN7JbW+Vrflp6HJ/YOWKfP7GO1vla2i2Wml97HoHiL41a1r3hmXw/bWWk+H9HnffPa6PaeQsxBB+b5j3A6Yz3zW1J+0prt1PZ3c+heHLjUrOMRW+oTWBe4iAHG1mc4OSTxxknivJSN2OM0v0rOWSZdKKpukrK7+/v326mMuHcqlCNJ0VZNv5u179XeyWvTQ1PE/ijU/GWuXOravdNd39wcvIQB0GAABwABwAK6XwP8XtU8C+H9R0SDTdK1PTL6VZp4NUtzMhIAA+UMoI+UHkHkVw3TtSHPau6tgsNiKKw04LkVrLa1trW2selXy3CYrDrCVIJ01ay2Stta21uh6Lp/xw1HRtbbV9J0Dw/pF79ne2R7GxMIQP1YKHxu4HJzwMY61N4b+LWqX0PhPw9rElrPpWnarDcxXl1u86BRKC3zlsbQC3UHA78DHmh6c8Ud64p5LgpQ5VTV+/VWTS18rs86fD2XTg4qmk+j3asmlZvtdn0P8X/2iNQsPHOvxeHDo1xbzQrbQa1DAJLlYjGpZVlDbSofd1Bwc+gx5t4U+NGt+FfDo0N7TS9b0lJfPitdXtfPWGTJJZMEYJJJ5zjJxjJzwXUVLa2dxeeYYIZJvLjMsnloW2IOrHA4UdyeBXPQyLL8NhlQlBNaXb3bSsn5fLuzlw3DWV4PBrDVKaa0u3u2lZO/T5d2a/jfxxq/xD159X1mZZbllCBUXCIo6Iq9gMn8yTWFxupeaT6Cvdo06eHgqdJWitElsj6ahSo4amqVFKMYqyS2SHV0X7NP/J6vw9/69Lz/ANI7uudrov2af+T1fh7/ANel5/6R3dfD8bf8imXqj858Rf8AkRy9V+Z+o1FFFfzqfyeMX65NLxXxd+1R+2NrejeLrr4cfC/yv7ct/k1TXHAdbNv4o4wQV3LkbmIOCdoG7kfKeq+CNX8YSNceLPGGta9dyHMjT3TOPXA3luBx+XQV6eEy3E4xc1KOnfoeTi8zw2CajVlr26n6/UV+OH/CkdC/5+9Q/wC/kf8A8RR/wpHQv+fvUP8Av5H/APEV6P8Aq/jey+883/WLA939x+x9Ffjh/wAKR0L/AJ+9Q/7+R/8AxFH/AApHQv8An71D/v5H/wDEUf6v43svvD/WLA939x+x9Ffjh/wpHQv+fvUP+/kf/wARR/wpHQv+fvUP+/kf/wARR/q/jey+8P8AWLA939x+x9Ffjh/wpHQv+fvUP+/kf/xFH/CkdC/5+9Q/7+R//EUf6v43svvD/WLA939x+x9Ffjh/wpHQv+fvUP8Av5H/APEUf8KR0L/n71D/AL+R/wDxFH+r+N7L7w/1iwPd/cfsfRX44f8ACkdC/wCfvUP+/kf/AMRR/wAKR0L/AJ+9Q/7+R/8AxFH+r+N7L7w/1iwPd/cfsfR+Nfjh/wAKR0L/AJ+9Q/7+R/8AxFH/AApHQv8An71D/v5H/wDEUf6v43svvD/WLA939x+x/wCOKRq/IjRfDfibwHMl34M8ba1ol3F9xVuWWNgOisFwCPYgj2r7G/ZN/a+vviZrTeAvH0Mdh43hQtbXUShI9RVQWb5RwsgUFvl+VgCQBjFeZi8vxGCs6sbJ9eh6mEzLDY66oyu106n1nRRRXnHqHxD/AME0unxG/wC4b/7dV9vV8Q/8E0unxG/7hv8A7dV9vUAFFFFABRRRQAUUUUAFFFFABRRRQAUUUUAFFFFABRRRQAUUUUAFFFFABXxt/wAFJP8AkVfBP/X7cf8AoCV9k18bf8FJP+RV8E/9ftx/6AlAHon7CX/Ju+lf9ft1/wCjTX0LXz1+wl/ybvpX/X7df+jTX0LQAUUUUAFFFFABRRRQAUUUUAFFFFABRRRQAUUUUAFFFFABRRRQAUUUUAFFFFABRRRQAUUUUAFFFFABRRRQAUUUUAFFFFABRRRQAUUVynxU8YJ8PPhl4t8Tvt2aLpN1qHzdD5ULOB/47QBzvwR+PXh74+WPii98N2uoxWfh/XLnQJbm9SNUuZoNu+SAo7bojuGGO0n0r02vzs/ZJ+M/hv4R/wDBPHV7nw54q0LVvidb6Nq/iW40a11KC4vo7hnkKyy24ZnARfJLbl6DnrXmf7EvwLn8ffF/wH8Rrz4s/D2fxRBCda1BPDXiK91DxLrKyIC8GowzzbIQu4K/lxgDkEdCAD9X6K/Ib4Vy3XxW8OyfsgaV9oVo/iJqdz4ouYIyI7bQbW4SXO7G0GWbCrg8Mqgj5xnC8ReE9Q/a5+M3jn/hJPiH8NfB5sfE8vh3Q7XxXr17a65oUFvKEhGnWKTRQSbsKMuGLPu5BoA/TPxt+0EfC/7RXw++E1loH9rXXiayvdRvNQ+2eUNMt4FJVzH5bebvcFMblwR3qt+05+1h4Q/ZR8M6PrXi6y1jUo9Vums7a00O3jmnLLGXZyJJIwFUDk5z8w4648Y+DOlyeJv+ChXj65ur+fV/+Fc+CdK8LpfXGC8804E7yuf75xJn6n61U/ai8Ox/HH9tD4efDuVFvNN0PwbrmuX1qArYa6iaziYg9w20j65oA+jPFv7RPg7wX8B4fi3qdzcJ4WuNNt9Sto40Vrq4E6q0MMabsNK5dVC7sZPJwCaT9nX9oLQf2mPhvF438N6Zq+maTNdTWkcetQxRTs0ZAZgsckg25yPvZyp4r8z/AIO/EfWPjZ8A9J1HWLSay8AfATwxcXsi3TBYtV8RIsi2CEAnckUflsOhDtjGGFX/AIiR694J/Zv/AGXPg1aaxoXhHQ/Fel3Wva7ceMtRudN0q9dgLgWt3cQFZUQmZsqGXLGMEjAoA/XSobi4jtbeWeVwkUal3Y9AoGSfyr8lvFnhrX/2bP2T7HRPB/xQ8LS6Z8TPGsNlNqHhzVrl/DWg2+x/Ot470ySTCN2VRJJuD7EYHuTe0P8AZ/8ADnw2/ZN/aG8V3fi7wV4n0DUtHjtT4W+Gmt3l/o9nfxujW9w881w8pl8wxMVY4xnhlIUAH6M+H/j14V8b/B24+Jfg/wDtPxn4cS3uJ7aPRtNma8vjCzI8cEEio7uXRlAwAT3xzXU+CfEx8aeE9J146RqmgNqFulz/AGZrduLe9ttwz5c0YZtjjuuTg1+Y/ib4X/D3wP8AsF/D7w18PpNNv9Y+LGu+HdE8RajpmpPeLcXYImlXmRljZHBUooXGeVB6d98R/h/4Y+Nn7Ynxjl8VS3sXw7+F3gS102/0+wvpbVbwNG90IpXiKuYlG8lAwy0aE5AxQB+jNZ+taxY+HdJvdV1O6jsdNsYHubm6nYLHDEilndiegABJPtX5K+EdQZfgT+yh8KviN4puPCvww8XSavq+vXdxqYs4Z7OKR5LWyknLLthYMuQSP9YuMFVI9p/4J9+AfAPjb4u/HfWPC1kdY+Fdq1j4a8P2WsSS30QtULTyIgudzeT5u2RVbON4PWgD6W+D37Smq/FrxT4f0ceBJ9IN3okuu6rJNfMx0mJ5ymnxyKYVzLcxBpvLJVkUHIbgn3us3T9F07R7jUJ7DT7Wyn1Cf7VeS28KxtczbFTzJCBl32Ii7jk4RR0ArSoAKKKKACiiigAooooAKKKKACiiigDw/wDbU/5Nl8Zf9uf/AKWwUfsV/wDJsvg3/t8/9LZ6P21P+TZfGX/bn/6WwUfsV/8AJsvg3/t8/wDS2egD3CiiigAooooAKKKKACiiigAooooAKKKKACiiigAooooAKKKKACiiigDw/wDbU/5Nl8Zf9uf/AKWwUfsV/wDJsvg3/t8/9LZ6P21P+TZfGX/bn/6WwUfsV/8AJsvg3/t8/wDS2egD3CiiigAooooAK+f/ANvT/k0/xz/24/8Apfb19AV8/wD7en/Jp/jn/tx/9L7eqjuio/Ej4D8MnHhvSc9PskP/AKAK9L+D/ia08M+LrAvpVtf31zeW0EFzdHcLYNIA7KmMFiDwx+7gkDmvNPDPPhzSAen2SH/0AV0HhbWNG0fxNY3+q3d9Eun3UNykVlaJP5pR9zKS0qbegAIDdTxxz/U9SmquVKDTd4LRX7Ltr69O+h/alSlGtkipyTacFor3eittrvv0tvoaXxA1690v4y+JJ7QxefDq1w0RkiSQLiVsHaQQce4Nd1DrN9qnwT8Q3fim7n1E3F5BFosl8zSSiVSTO0bNkhdgxwcZyOtcZquoeFte+INxr7TatLpepXstzdQPaRRTRqXLbEIlYMTnGTtx1welbHxF8U6H4xuvtFpfajb29rH5OnaX/ZkUcFug6LuFwxBPUtjJPboB5jh7SGFpOm00oty5XdcrXurS6u1r0tfuePKn7aGCoypNOKi3Pld1yte6na6u1rfS1+6OA6duK9l8S+I7fxF8BT9i0m20axttejhhtoDuO0W5JZ3Iy7Enkn2GMCvL7rxZreo6eLC71nULmxwALeW5keMAYwNpbGBgY44xXYL4i8KL8OZvDCX+sPI+oDUBcHTYQAREU2Y+0e+d2fwrrzKnOboznD3ozT05pK3VvRK/yv26ndm9OpVeHqVKb5oVE/d5pJLq3ZJX+V97PcsfCu0TwjajxleRhpvtC2WjxSKCJLhuHlwRysanPpuI9Kzfjow/4W54m+XGbs8enyiqGl/EnWLK30mxlazudN01yYIZ9NtpjGGfe+wvGSCTznPXFL8UvGqePvGWoavFCsFtNIWiU28UUm0j/loUHzH3Yk+9KhhsXHNHXrRVmpK6b0V1yrZeb9WyMNg8dHOXi60U4yjJXTeivHlVrLXdvXdvU9C03+0/FHhXw3B8PNbjs76xtdl74eSdbee4uAdzzbWws6soBIJOFGMHkVynhz4b3OqeHdS1+/0jVtReO9+wppmkwCOUSgbnZz5bCNVHy4CfeIHGKzPD9/4T0bU9L1Yy6ybmzZLh7EQxFJJVO7An8wFVLAf8syQCRzjNal98SrLxhput6d4ghubSO81NtWtriwUTNBIRsMZRmUMpTuCpBGcHJrypUcXQlOGFXuNpuTjaau9VdNOS81rbZtnjSw+Ow8qkMFF8jacpONpq8tVdNOa63Wttm2btn8EbC48eQ6RcXV9p2n3ejtqsTXMQ+025Cn5JUxyVIOQACe2K5dvCei694P1/WdDN9BLokkXnxX0scnnwyNtV12qNjA9VJbgjBPfpfgTJpdv8SLo2a3V1YppFzv8AtW2KSYiP5iAuQgPQDcxGM55wOZk8W6JoPg/XNE0Jb+4fWZYzPcahGkRhhjbckahWbexOcsdvbA9Kp1Mb9ZVLnlKUVDpZWbfNzLvy9+vmXSq5h9bVD2kpyiqbWllZt8zktbNxXV3vtqcNxXR6T4xXR/Bus6HFZL9o1R4i98JMOsancYsbeVY9fmHbINZ2u/2QbiD+yPt3keQnnfbtm/zcHft28bOmM8+tZq/dGBX2MoQxdNe0i7XTs9NU7r8Ufeyp08dSj7WLtdOz01Tur/NXsewfBnxPrGseIZ/7bvZJ/CFlp8p1K0kA+xrAIyEURAbFbcFxtAY8nk5z51ofiXWtJaSz0O7urJrqVcfYiUmkPIVd64Yjn7ucE4OM4rsdX8V+FLrwfp/h3Tb3WNJsI8S3oTTYpHvLj++7/aBkL0C4wPc4xS+G/irw94NbU72Y3v8AbWDHpt6lnHMtsp6yFGlX95jpyQOvNfLRUYxr1vYfFZKHK7aN2k9LXd7u12kl1Pi6ajGGKxH1b4rJU+RpaN2k9LXbd3a7SS6lj46yR/8ACWWUc3lHWodOt01WSIKA93tJcnHBbBUE+1c3+zT/AMnqfD3/AK9Lz/0ju6ztd/s+S5EljqF7qDSFmmlvbZYW3E5zxJJnPJJJH41o/s0/8nqfD3/r0vP/AEju68PiWkqHD0aad7NdGvweqXbyPnOL6Kw/C0aSbdnFaprr2eqXZdrH6j1z3xA8SHwb4C8Sa+oUtpWm3N8A/wB391Ez8+3y10NefftCf8kD+Jf/AGLOp/8ApLJX4MfzMfl58Kbd7jQ7jWbqR7nUNUuJJ57iQ5dzuIJJ75O4/Umu2rk/hX/yIel/9tf/AEa9dZX7JlsVDCU1HsvxR+KZnOU8ZVcu7X3OwUUUV6J5oUUVc0rRtQ166Frptjc6jdbSwhtIWlcgdTtUE4FJyUFzSGk5OyKdFXNP0fUNWvhY2VjdXt6cgW1vC0kvAyflAJ4wfyq1ZeEdc1JLt7TRtQulsyVuTDayOISM5DkD5SMHr6Gs3VhD4pFqlUlsjJoq5Y6PqGo211cWljdXVvaKHuJoIWdIlPRnIGFHB5PpUuj+HdV8RSSR6Vpd5qjxjLrZ27ylR6kKDinKrCN25bAqc5NJLczqKvatoOp+H51g1TTrrTZmG4R3cDxMR64YA1LceGdYtNJi1SfSr6HTJSBHeyW7rC2c42uRtOcHoe1L2kLJ824eyqXattuZlFFFamYUUUUAFcd421ibwL4i8J+NLBvK1HSNSikVlON4U79p9R8hGPRjXY1578bv+RUtP+v1P/RclePnEVLBVL9j2cnk446nbufshRRRX5Efsh8Q/wDBNLp8Rv8AuG/+3Vfb1fEP/BNLp8Rv+4b/AO3Vfb1ABRRRQAUUUUAFFFFABRRRQAUUUUAFFFFABRRRQAUUUUAFFFFABRRRQAV8af8ABSSRR4Z8EJn5jeXJA9giZ/mK+y6+L/8AgpN/yA/An/Xxef8AoMVAHpv7CalP2ddIJGN15dEf9/SP6V9B14F+w3/ybjoP/Xxd/wDo9699oAKKKKACiiigAooooAKKKKACiiigAooooAKKKKACiiigAooooAKKKKACiiigAooooAKKKKACiiigAooooAKKKKACiiigAooooAKztZ0PT/EukXelavp9rqumXkTQXNlewrNBPGwwyOjAqykcEEYNaNFAHBeE/gP8NfAeozX/AIY+HfhTw5fTQNbSXWk6JbWsjxNjdGzRoCVOBlTwcCrXg34N+Avh3qVzqHhTwP4b8MX90Nk91o+kW9pLKuc4d40BYZ55PWuzooA5rw/8O/CnhLWtY1bQ/DOj6Nq2sSedqV/p+nxQT30m5m3zSIoaRssxyxJyxPes66+C/wAPtQ8XJ4sufAnhmfxSkiyrrkuj27XocdGE5Tfkdjmu2ooAw9F8G6B4b1PVtR0nQ9O0vUNWmFxqN3ZWkcMt7IAQHmdQDIwBPLEnmiLwboEPiibxLHoemx+I57YWcusLaRi8kgB3CJpsbygIztJxntW5RQBx8Hwm8D2nhS/8LweDPD8Phm/kaa70WPSoFsriRiCzyQhNjsSqkkgklR6VP4o+GHg7xxolpo3iTwlofiDR7Qr9n0/VNNhubeHaNq7I3UquBwMDgV1NFAHJzfCvwXP4NTwjL4R0GXwmgCroL6ZAbFQDkAQFdg556daNJ+FPgrw/4SvPC+leENB0zw1eBxc6LZ6ZBDZzhxhw8KqEbcODkc11lFAHGWHwd8B6XZ6HaWXgjw7Z2mh3DXmk29vpNuiafOxy0tuoTETk8lkwTVxPhv4SRfEKL4X0VV8RZ/tlV06EDVMqVP2n5f32VJHz54JFdPRQB87/ALQ37LerfFrR/CmjeEPFnh/wDoOgKRDpN14F03XLUEACNoY7kYgKAYHl44J9sdb+zj+z7pv7O3g3UNItdUu/EOraxqU2s6zrd8qpLfXkuN8mxfljXCqAq8DHckmvW6KACiiigAooooAKKKKACiiigAooooAKKKKAOB+OPw2l+L3wu1rwlDfrpkmoeRi6eIyBPLnjl+6CM52Y696Pgd8NpfhD8LtF8JTX66nJp/n5ukiMYfzJ5JfuknGN+Ovau+ooAKKKKACiiigAooooAKKKKACiiigAooooAKKKKACiiigAooooAKKKKAMDxt4K0b4ieGbvw94hs/7Q0m82efb+a8W/Y6uvzIwYYZVPB7UeCfBWjfDvwzaeHvD1n/Z+k2e/yLfzXl2b3Z2+Z2LHLMx5Pet+igAooooAKKKKACvAv27reS4/ZT8dJGu5gtm5A9FvYGJ/IGvfa5X4neCLf4k/D3xF4WumEcWrWMtp5pXd5bMpCPjuVbDfhTWjuNOzuflZ4XYN4Z0lhz/osQ/JAKlk0eORtwkYEnJzzWL4b+1eFNUv/BmuotrrWkzyW5TdlZAGP3T/ABDuCOqkEV1HsK/qzJMZSxuApVKbvok/Jpao/tnh3MKOYZZRq0ZX91J+TSs0xVUKoAGAOBS0UV7x9MFFFFABRRRQAUUUUAT2OpXWlyGW0uprWUoYy8MjISrDBBII4I6jvVcNmjrR0qOWKfNbUzUIxk5JasWiiirNAooooAb9a6T9mdS37aXw/IGdtneFvb/RLv8AxFcteXkNjbSXFzIsMMYyzscAV7V/wT5+G994v+I2t/FS+tmh0ezhfTdK8xSDLK2A7r7KgZT7ykfwmvzDjrGUqeBWGv78mnbyXU/HfErMKFPLVhG/3kpJpeS6n6C159+0J/yQP4l/9izqf/pLJXoNefftCf8AJA/iX/2LOp/+kslfgZ/MJ+Y3wr/5EPS/+2v/AKNeusrk/hX/AMiHpf8A21/9GvXWV+zYD/dKX+Ffkj8RzD/e6v8Aif5hRRRXecAV7N+ybj/hb8Gen2Kf/wBBFeM1u+CfGN/4D8TWWt6aU+1WzEhJASjqQQysB2IJrjxtKVfD1KUN2mjswdWNDEQqT2TTPR/2dwG/aAtQenmXf/ouSu8+HPi9/AfhP4l65Gnmi08RIZI8Z3RtMFdfqVLY98Vw8X7QGjaPqF/rWgeALLSfE14rBtSe+eZFZvvMkRUKpPsR755rjNJ+JT6f8O/EnhiWxN1JrVzFctfNPgxlGDHKbTuzjrkda8Gpg6+KblOnZPkVm1sndvR7Wfqe9SxdDCpRhO7XM7pPdqyWq3/A9rtPCMHhLw38YhYssmj6hplvqGnyJ91oJfOZQPocr+FU/Gk+peD/AAb8OvCXhvV7bwtbavZ/bLvVpJ/syyTbFYl5V+ZRz+qjoK8+0b47XOm/Cu+8G3OlJemaB7aHUDPteKFju2Fdp3AEtjkYzjtUeh/Ge3/4RG08N+LPDNv4t02y5s2kuntp4B/dEqgnb2xxwAOQBWP1HFKTlOPNaW2mto2UtdPkzX67hXFRhLlut9dLu7Wivr3Rp/ETwP46uLzwTpOv+IbXxHFqkjJplzbTtcYDtGGYyMiswIKkHJGAele4a5od74otfGPw8/se8i0Wx0i3TR7ua1dIHniXJ2yEYJLFBweitXjMn7Rtt/wk3hjUI/CUUen+HLWS3sLEX7sULKqBmkKHdtVcAEZ5zmuY8M/HjxZofi+31q81jUtVgSZpZdNmvpPJdWyCm0kqBzxwcYHHFKWDxtaEfdUXBXWy1vfS2l7JeWo6eMwVCUrSclNpPd6Ws731td/geeOjRuyOpR1OCrDBB9KbWv4s1mDxF4m1PVLaz/s6K8ne4+zeZ5mwsckBsDIyT2FZFfXQblBOasz5KaSm1F3QUUUVZAV578bv+RUtP+v1P/RclehV578bv+RUtP8Ar9T/ANFyV5Obf7lU9D18p/36n6n7IUUUV+QH7MfEP/BNLp8Rv+4b/wC3Vfb1fEP/AATS6fEb/uG/+3Vfb1ABRRRQAUUUUAFFFFABRRRQAUUUUAFFFFABRRRQAUUUUAFFFFABRRRQAV8X/wDBSb/kB+BP+vi8/wDQYq+0K+LP+ClEm3SfAMeOWnvWz9Fh/wAaAPVv2G/+TcdB/wCvi7/9HvXvteCfsPRmP9m/w42c757tv/JiQf0r3ugAooooAKKKKACiiigAooooAKKKKACiiigAooooAKKKKACiiigAooooAKKKKACiiigAooooAKKKKACiiigAooooAKKKKACiiigAooooAKKKKACiiigAooooAKKKKACiiigAooooAKKKKACiiigAooooAKKKKACiiigAooooAKKKKACiiigAooooAKKKKACiiigAooooAKKKKACiiigAooooAKKKKACiiigAooooAKKKKACiiigAooooAK8q/aO+KqfCX4Y6hqEEvlaxeA2enAckTMp+fHogy3pkAd69Vr82v2s/i3/ws/4lS2thO8mhaPm0tVydryA/vJAM9yMA9wq0AcF8LPgDJ+0X48GmG7l011je6udWjj8xogOhIyNxLEDqOvWvUL7/AIJ9/GDT7h4NH8d+Hb6xX7k2oedFKfqvkyY/76NfT/7I/wAKR8N/hfb3dypGra6Ev7gMuDGhX91H+CnJ93I7V7j0+ldeHxuJwl3QqOF+zaO/C5hi8Dd4WrKF97Nr8j85/wDhgf46/wDQ4eD/APv9N/8AIlH/AAwP8df+hw8H/wDf6b/5Er9GefWjn1ru/trM/wDoJn/4Ez0f9YM3/wCgup/4HL/M/Ob/AIYH+Ov/AEOHg/8A7/Tf/IlH/DA/x1/6HDwf/wB/pv8A5Er9GefWjn1o/trM/wDoJn/4E/8AMP8AWDN/+gup/wCBy/zPzm/4YH+Ov/Q4eD/+/wBN/wDIlH/DA/x1/wChw8H/APf6b/5Er9GefWjn1o/trM/+gmf/AIE/8w/1gzf/AKC6n/gcv8z8m/G/wT+I3w7+JGgeA9X8RaVPr+u/Z/sc1n81qnnTNDH5jNAGGHUk4U8Yxk8V6X/wwP8AHX/ocPB//f6b/wCRK7z9qL/k9j4R/wDcI/8ATlLX27z60f2zmf8A0Ez/APAmH+sGb/8AQXU/8Dl/mfnN/wAMD/HX/ob/AAf/AN/pv/kSj/hgf46/9Dh4P/7/AE3/AMiV+jPPrRz60f21mX/QTP8A8Cf+Yf6wZv8A9BdT/wADl/mfnN/wwP8AHX/ocPB//f6b/wCRKP8Ahgf46/8AQ4eD/wDv9N/8iV+jPPrRz60f21mf/QTP/wACf+Yf6wZv/wBBdT/wOX+Z+c3/AAwR8df+hw8H/wDf6b/5Eo/4YJ+On/Q3+D/+/wBN/wDIlfozzRzR/bWZf9BM/wDwJ/5h/rDm/wD0F1P/AAOX+Z8LeAf+CcN5qWpW198TvGP9rW8JDHSdGVkjkPoZmCkL2O1ASOjCvtPw/wCH9N8J6LZ6Ro9lBp2mWcYit7W3QJHGo7AD8/ckmtTbjgUpry6tapXn7SrJyk+rd3+J41bEVsVN1K83KT6ttv8AEdXn37Qn/JA/iX/2LOp/+ksleg159+0J/wAkD+Jf/Ys6n/6SyVkYH5jfCv8A5EPS/wDtr/6Neusrk/hX/wAiHpf/AG1/9GvXfeHZNKi1m2k1uK6n0xSWmisyqyyYUlVBPABbAJ6gEkc1+yYKXJgqcrfZX5H4pjVzY2or295/mZtFem/HC302O48I3Ol6Va6PBfaFBctb2i4XczPyzdXbAALNycc1u/Daxu9bvopfEfhTTtO8CLYubm+k0pYVSNY9qyR3TL5ryF9uMOxJY4GOkPHJUFX5flfXTou77If1Nus6PNrprbTXq+y8zxWinSbd7bMlc8Z64r0L4X6xLq/izw5oCaDo93YzzLb3MUunxyyTIxPmSNK4aRSFJPyMoG0EDrnrr1nTpuole2vY5aNJVJqDdr6dzzuiup1TWIvCvinXoNCSwuNM+2SJbteWMF5+6V2CFTKj44PUdeM5rqvi55ek+GPCuj3NhpsPiGS3OpahPaafDaugf/UwnykXouSR6kegrJ4mSqQjy6S+/a+qt8tzRYdOE5c2sfLTe2jv89jyyivVfhj4dTXPBOr/APCP2unal43W6TZZ6jHFK32MLlmhjmBRn3Dk4JAHH3ucG08L3/jXxddW1/Z2/hhrG1NzqjLaNCIIo1G+UwDo5BHyKFUkjhck1CxkPaTjLTl37/d27dxvCz5ISWvNt2+/ucRRXbzfD20vNF0vWNG1aW+0y61FdMna6tBBNbTNyuUEjqylckEN2wcVtXfwYs4/GN54RtfEgvPEkSyNBClkRbylQWEbS+ZlJCgJxsKg/Lvz0p4+hHd9+j6b300+YfU676duq1vtbXX5Hl1FKwKsQRgjgg103w517SPDHiiDVNXs5L6K1RpLeKMBh54X92zAsMqGwTz26HpXXUk4U3OKu10OWnFSmoydk+vY5iius0LxhqP263ht9K0vUr66vPMkkvNPju5ryR2HyMZA20ZyP3e0nccknBGv8TF0nwP8Wdbi0Swsri0t28uO3ukM0EEpjG/Ck4bY5bAYFeMEHGK5vrE/aezcdbNrXtb7t9Do9jF0/aKWiaT076/PzPPK89+N3/IqWn/X6n/ouSvo7xJDa6p8G9K12/0+xsdcl1WW1t5rO2jtftNqqZdmjQKh2uQu4LntXzj8bv8AkVLT/r9T/wBFyV5uOre2wFVtWtdfcz08vo+xx9JXvez+8/ZCiiivyk/Xjyn4H/s6+HPgF/bX/CPXuq3g1byPP/tKWKTb5XmbduyNMZ81s5z0HSvVqKKACiiigAooooAKKKKACiiigAooooAKKKKACiiigAooooAKKKKACiiigAr4n/4KVf8AHj8Pv+ul9/K3r7Yr4n/4KVf8ePw+/wCul9/K3oA9i/Yi/wCTa/C//XS8/wDSqWvdq8J/Yi/5Nr8L/wDXS8/9Kpa92oAKKKKACiiigAooooAKKKKACiiigAooooAKKKKACiiigAooooAKKKKACiiigAooooAKKKKACiiigAooooAKKKKACiiigAooooAKKKKACiiigAooooAKKKKACiiigAooooAKKKKACiiigAooooAKKKKACiiigAooooAKKKKACiiigAooooAKKKKACiiigAooooAKKKKACiiigAooooAKKKKACiiigAooooAKKKKACiiigAooooAKKKKACuR8QfCjwd4qvDd6r4Y0q8vd4lN09ogmLDoTIAGPQd+1cLb/ALW3wwk1q80y5157K4t7g24kntpDFMQxXcjoGG3jqxHB+tew29xHdW8c0TiSKRQ6OvRlIyCPwoAnooooAKKKKACiiigAooooA+If2o/+T2PhH/3CP/TlLX29XxD+1H/yex8I/wDuEf8Apylr7eoAKKKKACiiigAooooAKKKKACvPv2hP+SB/Ev8A7FnU/wD0lkr0GuF+OljJqXwR+IVnCMzXHh3UIkHqzW0gH6mgD8v/AIV/8iHpf/bX/wBGvXbadax315HDNeQafG2c3FwsjIuATyER256cKev41w3wnmWTwLp6jrG0qn6+Yx/kRXX1+yYFc2DppP7K/I/FMf7uMq3X2n+Z6Z8VtQ0TXdL8MvpviKyvpdJ0i30+a3SC5R5JFZtzIXiVSuGz8zA8Hik8Dt4f8C+MLHX4vGST2VoRKba3s7iO8nXbkwlSvljccqf3pXGTk9K80opLBJUfY87tr26/Il4xup7XkXNp36fM6OTxtcw3V81lYaXb2txcSTpDPpdrcGIOchFeSItgDAABwMcYrs/DeoeH/DfgN49J8T6fZeKdVRo766vILsPaQH/ljCY4XGW/ifPsPWvKaK0q4OFRKMdPS2tu907kU8VOm3J69Nb6X7Weh1Xg+z0Cz8e2C67qlvJoVvMJZ7mGGZ45lUbtiqUD/MRt5UdTVDxp4nn8aeKtU1q4yJLydpAh/gToifQKAPwrEoreNFKp7Ru7tb+vXr6IxdZun7JKyvf+vT9Td0bRdL1DTzNL4kttI1COXHkXlvOUZMZDpJEkhznOQVXHGCe3rK/GrTF8VwRHUr/7OfD50G48RqjC587dkXYGd5UHB5IfBJxnivCaK5a+BhiJXqNvftpf5fnc6KOMnh1amktr762+f5WPRpNavbzVNCt7rx3c+KidShcWwe6eBAGADkzhPn5wAqnjPzDoe88Val4a8D/HbW/FM2stPNYySSLpC20guHuSuwLv2+V5fzbtxfdgY256+B2t1LY3UNzA2yaF1kRsA4YHIOD71Z1zXL3xJq11qmoz/ab65cvLNsVNzHvhQAPwFc8su5ppKVo2aeyvdryt+pvHHcsHeN5XTW7tZPzuT3FnpzeH475dW8zV5LlkfTPszjbHtyJPNztOTxt685rJoor1oRcOtzzJSUtlY9P+G+oeHfDPh271VddsbTxlKzQWYv4Lkx2MZBDSqY4nDSnOF7L168Vz/h/R/DsnjaCLxD4mgl0b/X3N/aw3D+aepjG6IOGY9W24GSck8VyFFcn1T3pzU3eXpp6adOh1fWvdhFwVo+uve+vU774matF4ovPt0WvaTJZ2qLb2Oj6fHdqLeEcBVMkCKcdSSQSc+wr5/wDjd/yKlp/1+p/6Lkr0KvP/AI0Rm48O2FvH800t8gRB1J2OP5kfnXn46kqGXzgnokejl1Z1sxpza1bP2Oooor8oP18KKKKACiiigAooooAKKKKACiiigAooooAKKKKACiiigAooooA8I8SftlfDvwz4ju9HuJdTnntZTDLPb2eYgwOGHLBjg+30zV2z/bE+E11ErP4me2Y/8s5tPucj6kRkfrW58SPg34A8QW+oa5rfgyHWLxI2lmawjMd1Pgc8oyF2x6nPAA7V8ReOvHvwZuIJ4PC3wxvI5GH7u+vtYniKN/1yDyAj/gQ/pQB9xaT+0d8MtYx9n8a6THn/AJ+pvs//AKMC1u2fxU8FahIEtfGGg3Lt0WHU4HJz9G9jX5TXGkX62X9pNp1xBp8j7Un8pxDu5+UOevQ988GjQ9D1DxNq1rpel2k1/qF0/lw28CFnc9eAPbJ9gDQB+v8Ab3MN5EJYJY5oz0eNgwP4ivOPjN8AfDHx0j0mPxG9+i6YZWg+wzLH/rNm7dlTn7g/WuP/AGcP2YLD4R2cer60sOo+LZk5lHzR2SkDKR54LccvjPOBgZ3e+0Acp8M/h1pXwp8G2PhjRWuH02zMjRm6cPJ87s7ZIA7se1dXRRQAUUUUAFFFFABRRRQAUUUUAFFFFABRRRQAUUUUAFFFFABRRRQAUUUUAFFFFABRRRQAUUUUAFFFFABRRRQAUUUUAFFFFABRRRQAUUUUAFFFFABRRRQAUUUUAFFFFABRRRQAUUUUAFFFFABRRRQAUUUUAFFFFABRRRQAUUUUAFFFFABRRRQAUUUUAFFFFABRRRQAUUUUAFFFFABRRRQAUUUUAFFFFABRRRQAUUUUAFFFFABRRRQAV5T+0p8Sz8LvhRquoQPt1O7H2KyGeRI4ILjn+FdzfUCvVq+LP22NB8deM/GGnW+meGdXv/D2m2u5J7O3aeN5WwZHOwHbgbV5/uk0AeMfsw/DI/E74saZbTwiXSdPP26+DfdMaEYQ/wC820fQmv06r51/Yt+Fp8D/AA3m1q+t3g1jXJS0kcylXihiZlRCCMg53sfqvpX0VQAUUUUAFFFFABRRRQAUUUUAfEP7Uf8Ayex8I/8AuEf+nKWvt6viH9qP/k9j4R/9wj/05S19vUAFFFFABRRRQAUUUUAFFFFABUUkSTxsjqrowKsrDIIPUEVLRQB+UfxY+G99+yz8Tr/Rr6CZvBGqzNc6PqOCyqpP3GOPvqMKw68K2MGp7O+ttRgWa1njuIm6PEwYfpX6a+L/AAToPj7Q59G8R6Taa1pc3LWt5GHXI6MM/dYZOGGCOxr5s1r/AIJp/CXVNQkuLW68SaNC3Szsr+Jol+hlid/zY9K+my/PKuDp+ylHmittbNHy2YZDSxtT2sZcsnvpdM+ZKK+jv+HYHws/6D/jD/wMtf8A5Go/4dgfCz/oP+MP/Ay1/wDkavV/1n/6dfj/AMA8n/Vb/p9+H/BPnGivo7/h2B8LP+g/4w/8DLX/AORqP+HYHws/6D/jD/wMtf8A5Go/1n/6dfj/AMAP9Vv+n34f8E+caK+jv+HYHws/6D/jD/wMtf8A5Go/4dgfCz/oP+MP/Ay1/wDkaj/Wf/p1+P8AwA/1W/6ffh/wT5xorsP2nv2LPA3wF+Hdr4i0PUdc1C7m1GOyaLVJ4JIgjRyMSAkKHdmMd8cniu4+Gf8AwTq+G/jn4e+GvEV9rPie3vNV063vZorW6tliR5IwxCA25IUE8ZJPvR/rP/06/H/gB/qr/wBPvw/4J4vRX0d/w7A+Fn/Qf8Yf+Blr/wDI1H/DsD4Wf9B/xh/4GWv/AMjUf6z/APTr8f8AgB/qt/0+/D/gnzjRX0d/w7A+Fn/Qf8Yf+Blr/wDI1H/DsD4Wf9B/xh/4GWv/AMjUf6z/APTr8f8AgB/qt/0+/D/gnzjRX0d/w7A+Fn/Qf8Yf+Blr/wDI1H/DsD4Wf9B/xh/4GWv/AMjUf6z/APTr8f8AgB/qt/0+/D/gnzPqWrWej25nvbmO2iH8UjYz9PU/Stz9mP4X3/7RXxm0zX5LOWLwH4WuFuZLiZSq3VwpDJEvqSwUsOyDnBYA/SHhr/gm78JNB1JLu7fXvECLjFrql8giOPXyY42P03Yr6X0Hw7pfhbR7bStHsLfS9Mtl2Q2lnEscUY64CgYHOT9TXj5hnVXHQ9mo8seut7nsZbkdLAVPauXNLppaxq0UUV84fThRRRQAUUUUAFFFFABRRRQAUUVS1TVrHQ7N7vUby3sLRPvz3Uqxxr9WYgCgC7RVa0uob21iuLeWO4t5kDxzRsGR1IyGBHBBHORVmgAqnqGpWuk2cl3fXUNlaxjLzXEgjRfqxOBWf4y0O58TeF9S0yz1W50W8uISkOoWZ/eQP1VhyMjIGRkZGRkZzXxkv7FvxL8aaxLP4p8U22xZWi+1Xl1LeXEkYzh1B7HsGcHrkUAfRXiv9qz4Y+EfNSTxNDqlwgyINJQ3O/2Dr+7z9WFeN+Lv+CglrH5kXhbwtNP8v7u61acRgNjvFHnIz/tjp78dL4T/AGCfBulmOTXdX1PXZlbLJGVtYHGMYKjc/XJ4cdvfPsfhP4I+A/BKxnRvCmmW0sbb0uJIBNOpxjiWTc/T37n1NAGH+zz8ZLn4zeDW1G+0mbTNQt5NkzLA62s2ckNC7ZzxjIySD7EV6vRRQAV5r4r8J+DPh3peu+NIvBVnqGp26teu1rYpJcySAg5UkErzgkjpgntXpVFAH5eeI/E3jb9qD4jQQrC97eTNstLC3BEFnESAT32qOCzH/AV9yfAL9nfRfgpo6ylU1HxNcIBd6kQcD/pnED91Bk84BbqewHqVppdlp8s8tpaQ20tw2+aSGNUaRsk5YgcnJPX1NXaACiiigAooooAKKKKACiiigAooooAKKKKACiiigAooooAKKKKACiiigAooooAKKKKACiiigAooooAKKKKACiiigAooooAKKKKACiiigAooooAKKKKACiiigAooooAKKKKACiiigAooooAKKKKACiiigAooooAKKKKACiiigAooooAKKKKACiiigAooooAKKKKACiiigAooooAKKKKACiiigAooooAKKKKACiiigAooooAKKKKACiiigAooooAKK8j/AGgfj5b/AAI0vR7iTSjrNzqM7oluLjyNqIAXfO1s43KMY79ak+Bf7QGnfHO01GSx0e90uWw8sT/aCjxZfOArg5J+U9VHagD1iiiigAooooAKKKKACiiigAooooA+If2o/wDk9j4R/wDcI/8ATlLX29XxD+1H/wAnsfCP/uEf+nKWvt6gAooooAKKKKACiiigAooooAKKKKACiiigAooooAKKKKACiiigD5g/4KG/8kN07/sO2/8A6Jnr1/8AZ/8A+SHeAP8AsBWX/ola8g/4KG/8kN07/sO2/wD6Jnr1/wDZ/wD+SHeAP+wFZf8AolaAPQKKKKACiiigAooooAKKKKACiiigAoorn/Enjnw74PA/t3XtN0gld6re3SRMw55AYgnoenoaAOgorwPxR+2t8M/D64s76+1+bn93p9owAPbLS7Bj6ZryLxJ/wUC1e6kWLw34RtLZtxHmalcPcFxkYwiBNpxn+I9fbkA+2aK5j4feMk8feEdP1tNMvtINyuXs9QhaKWNgcEcgbl9GHBBHTkDp6AOT+JXxCsPhd4TufEWp2l9eWNsyrKunxCSRQxwGILKAM4GSe4r5g8Wf8FBCVeLwv4U+f+C51afI79Yo/wAP4/X619h3NvFeW8sM8SzQyqUkjkUMrqRggg9QR2rmPCvwn8G+BzE+heGNM06eMYW5jtlM/THMpBc/iaAPjX/haX7RPxg3DRLTUrHT7pv3baXZC0gXgDC3L8j8ZO/txb0v9ir4keOL1NQ8YeIrayllY+dJd3Ml9djkDJx8pyP+mnYfh93UUAcD8G/hrP8ACfwbDoEuv3evxwuzRS3SBBEp6RouSQo9CTyTjHSu+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gL9vPxG2pfFbTtJVyYdN05MpngSSMzE/iuz8q97/Yl8JroHwXg1Jo1FxrF1Lclx1MasY0B+hVj/wKvGf2h/2c/id8QPi9r2u6Z4fW+064eNbaVb63jzGkSqPleQEfdPUV9afBvwzN4N+FnhbRbqA213aWESzwsQSkpG5xkcfeJoA7SiiigAooooAKKKKACiiigAooooA+If2o/wDk9j4R/wDcI/8ATlLX29Xx3+0d4G8Sa5+158L9Z03w7quoaRZ/2X9p1C1spZbeHZqErvvkVSq7VIY5PAINfYlABRRRQAUUUUAFFFFABRRRQAUUUUAFFFFABRRRQAUUUUAFFFFAHzB/wUN/5Ibp3/Ydt/8A0TPXr/7P/wDyQ7wB/wBgKy/9ErXkf/BQiMSfAm0Y/wAGtW7D/v1MP616x+zzIZfgX4BY4z/YtqvHtEo/pQB6JRRRQAUUUUAFFeH/ALQ37Q2pfA2Sw8vwk2rWt9Gwi1Brzy4klHVGUIxyBg9RkZweDXz237Tnxy+JysPCuitbwbihk0TSXnxnHDSSbwCARyNvX6UAfelcnc/FHwfZ6tb6XL4q0ePUp5lt0s/tsRlMjdF2Bsgk8c9yB1Ir44P7OHx4+JzFfFOryWtsT5gj1jVjLHycnbHEXCn2wOgrtvCf/BP+xtZLe48QeLbqd1AZ4dKt1hKt/syuWyM452A8duwB9e0Vn6Lpv9j6TZWP2q4vhawpALm8k8yaXaoG52wNzHGSe55rQoA8w+PHwz1v4meD2tPDviK88P6vC2+NorqWKC4GOY5Qh6Hgg4OCOlfOnhv/AIJ96rcjzPEXi60tGBH7rTbd7jcP99ymO38Jr7aooA8C8M/sU/DHQSxu7K/16Q9G1G8YBeB0EQQfnnr9K9d8NeBfDng5WGhaDp2jll2s1japEzjj7xUAnoOvpXQ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41+0B8f7n4ErpUzeGG1ux1DeguFvRAI5FwdhHlt1U5z7GrvwB+Pen/HTRtQuYbH+yNQsZgk2ntcecwjYZSTdtXgkMMY42+9AHrFFFFABRRRQAUUUUAFFFFABRRRQAUUUUAFFFFABRRRQAUUUUAFFFFABRRRQAUUUUAFFVNQ1K00m1e6vrqGzt0+9LcSCNF+pJxXn3iD9pD4Z+GSovPGWmOx7WMhuyOvB8kPg8d6APTKK+aPEH7eXgLTRMmmadrGsTL/q3EKQwv0/iZtw/747V1nwD/aa0n443F/YnT/7C1m2HmrYvcef50PALq2xejHBXHcH1wAe10UUUAfIv7enxA8M6t8KU0Kx17T77V49XiaSytblZZYwiyK+8KTtIJAwcHNZPw/8A21PC3gH4SeGNDg0bVNV1fTtNht5FPlw25dUAP7zczYzx9z1/GL9vb4O+H9L8PN48s0e01e6vYbW4hhwIZmZZCZWGM7ztA4IBxk5OTXpX7O/7Pnw8m+F/g/xBc+FrO/1S90yGeea+L3CO7Jkny3YoOp6L6elAHkmrft2eNvEV4bTwt4VsbVpcJHG6y3s+TgDG3YCc9tp6ium+EvjL9ovVPGNrqOuaHqGoaCp8u7sr22t9PPlnI3RhxGSwPPfOMHgivrHSdF0/QbNbTTLG2060XlYLWFYox9FUAVfoAKKKKAKd9ptpqkIivLaG6iDBxHPGHUMOhwR1q5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fxa+Gem/FrwRfeHtSG3zB5ltcAZNvOAdkg+mSCO4JHevz/wBB1Txd+yb8XP8ATbRg0Z2XFvkrFqFqW6oxHQ7chscEcjgiv00rkviF8MfDnxR0U6X4j09L2EZMUg+WWFiMbkccg/oe4NAFf4a/Fnwz8WdHS/8AD+pR3Lqqm4s2O2e2J7Oh5HIIDdDg4Jrta+MNQ/Yf8T+FfGFhqXgjxeLW2Wfm5kd7e8tEPBKlOH+UkHlc5xjBNfYlhbPZ2NvBJcS3bxRqjXE23fIQMbm2gDJ6nAAoAt0UVDcTR20LyzOsUUalnkYgKqgZJJPQUATUVyFt8XPA96QLfxn4fnY4wI9UgY8nA4D+tdHZapZalGJLO7gu0PRoJVcfmDQBcooooAKKKKACis7Wtc07w7p73+qX1rptjGRvuryZYokycDLMQBkkD8a4rVP2iPhpo6kz+NtHkH/Trci4P/kPdQB6NRXi15+2F8JrWNmXxO1y65/dw6fckn6ExgfrXL3X7efw6t5GWOx8QXQBIDxWkQB9/mlB/SgD6Rorxb4J/tPaF8bNe1DSLKwudJvbeLz4Y7p1JnjBAYjHQgkcc8HNe00AFFFeC/tIfCjx/wCOL3TL3wL4qvtJyhtb2xXUpraBl5IlwhwT/CRjnK+9AHuV1eQWNu89zNHbwIMtJK4VVHqSelcVrXx4+Hfh+F5Lzxpovyna0dveJPID/uRlm/SvlvT/ANgrxhrF4ZfEPjHToixy01us125/77Eee3euz0T/AIJ9+GrdT/a/ijVr9u32OKK2HfruEntQB2OvfttfC/R9n2W91DW93X7BYsu3r187y/0z1r2/R9Xs/EGl2mo2E6XVldRrLDNGch1IyDXjmh/sa/CvR41E2h3Gqyg/66+vZSfyRlX9O1eu+HfDumeE9Hg0vSLGHTdOgz5VtbrtRckk4HuST+NAGpWP4m0Q+I9BvtLF9eaa11GY1u7CdoZ4T2ZHUggg4+vQ8GtiigD4fh/YR8b+INUM3iTxnp5Q8faUae8mxz2cJ7fxdzXc+H/2AfCNmoOs+IdX1OUEH/RRHbRnnkEEOeeOjDv+H1PRQB5L4f8A2WPhd4dkjkg8JWt3Kgxu1CSS6De5SRiuePSvSNF8P6V4btTbaTplnpdv18myt0hT8lAFaVFABRRRQB8zf8FBf+SEQf8AYZt//Rctepfs6f8AJB/AX/YGtv8A0WK8w/4KAxmT4CxsP4NXt2P/AHzIP616b+zfIJfgL4DYDH/Eot1/JQP6UAek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lLQAUUUUAFFFFABRRRQAUUUUAFZ2taRHrmj32myySRQ3lvJbvJCQHVXUqSpIIyAeMg1o0UAfKWrf8ABPvwzMxOmeKdWsxjgXUUU/OP9kJWJJ/wTxXd+78esq5/i0jJA/7/APPNfZFFAHxZJ/wT31CNiIfHMJQYKltOZTnnPAlOO319sc9F8MP2Mdc+HfjzRfEY8ZW839n3CyPDHaODLHyGTJfjIJH419Y0UAFFFFAGD408JWHjzwtqWgamjPY30Jik243L3DDI6ggEe4rwWH9gX4foB5mreI5G7/6TAAf/ACD/AFr6YooA8I0n9i34WaauLjSLzVDjG67v5Qfr+7KD/wDXXRaT+y78LdHmEkHg6zkYYGLqSW4XjPaR2HevVaKAOd0P4e+F/DN0LrR/DWj6TdbSvnWNjFC+D1G5VBxXRUUUAFFFFABRRRQAUUUUAFFFFABRRRQAUUUUAFFFFAHzd+37/wAkBb/sK238nr0P9mf/AJIF4E/7BUX8qx/2rvhhrnxe+FJ0Dw9HBJqBvobjbcSiNdqhs8n6iuw+C/hW/wDA/wAKfC2gaosaahp9jHbzrE+9QwHOD3oA7aiiigAooooAKKKKACiiigAooooAKKKKACiiigAooooAKKKKACiiigAooooAKKKKACiiigAooooAKKKKAIty7yuRuAyR7U6vnP8AaV+K2rfCXx54O1PTmaWCS3uI7qzk/wBVNHvj/wDHh65449efZfh94+0j4keHLfWdHnM1vJw6MCrxMOqsPUfl6V5VLMaFXFVMHe04W07ppPQ6Z4ecKcarXus6qikpa9U5gooooAKKKKACiiigAooooAKKKKACiiigAooooAKjlkWGN5GOFUFj9BUlVdS/5Bt1/wBcn/kaiUuWLY0Z0nizS4lti92qi5G6HORvGccfjUd5400awuXt576OOWM7XRs5BrzHVv8AU+DO37tf/QxWP4848Xan/wBdP6CvxTOeO8XltCrVhSi3GUI63+1Dmf3M+pwuUU8ROMXJ6pvp0dj2L/hYGg/9BOHrjrR/wsDQf+gnD1x1r5/5prZr4T/iLmZf8+Ifj/mex/q1R/5+P8D6B/4WBoHP/Eyh6460v/CwNA/6CUPXHWvnzmkaj/iLmZf9A8Px/wAx/wCrVH/n4/wPoL/hYHh//oJw9cdaP+FgeH/+gnD1x1r58op/8RbzL/oHh+P+Yv8AVqh/z8f4H0J/wsHw/wD9BSHrjqaP+Fg+H/8AoKQ9cdTXz1RR/wARbzL/AJ8Q/H/MP9WqP/Px/gfQv/CwvD/P/Ezh4OOtH/CwvD/P/Ezh646188UUf8RbzL/nxD8f8x/6tUf+fj/A+hv+Fh+H+f8AiZw9cdaP+Fh+H+f+JnD1x1r53akp/wDEWsy/58Q/H/MP9WqP/Px/gfRP/CxPD/8A0FIeuOtH/CxPD3P/ABNIODjrXzq1JR/xFrMf+fEPx/zD/Vqj/wA/H+B9F/8ACxPD3P8AxNIODjrSf8LE8Pc/8TSDg461860yn/xFnMf+fEPx/wAw/wBWqP8Az8f4H0b/AMLE8O8/8TSDg460f8LG8OjP/E1g4OOtfOVI1P8A4izmP/PiH4/5h/q1R/5+P8D6O/4WN4d5/wCJrBxx1o/4WN4d5/4msHHHWvm+iq/4ixmP/QPH8f8AMP8AVqj/AM/H+B9If8LG8O8/8TWDjjrR/wALG8O8/wDE1h4461830jU/+IsZj/0Dx/H/ADD/AFao/wDPx/gfSP8Awsfw5z/xNYOOOtH/AAsjw4M/8TWDjjrXzbRR/wARYzH/AKB4/j/mH+rVD/n4/wAD6R/4WR4c5/4msHHHWj/hZHhzn/iawccda+a6Kf8AxFjMf+geP4/5h/q1R/5+P8D6T/4WR4bGf+Jtb8HHWj/hZHhvn/ibW/Bx1r5qo49aP+IsZj/z4h+P+Yf6tUf+fj/A+lv+FkeGxn/ia2/Bx96j/hZXhvn/AImtvwcfer5pprU/+Ir5j/0Dx/H/ADD/AFZo/wDPx/gfS/8Awsrw3z/xNrfg4+9R/wALK8N8/wDE2t+Dj71fM9FP/iK2Y/8AQPH8f8x/6tUP+fj/AAPpj/hZXhoZ/wCJtb8HH3qP+FleGhn/AIm1vxx96vmVqSj/AIitmP8A0Dx/H/MP9WaH/Px/gfTf/CyvDQz/AMTa344+9Sf8LM8NDP8AxNrfjj71fMtNp/8AEVsw/wCfEfx/zD/Vmh/z8f4H06fiZ4ZGc6tb8cHmk/4WZ4Z5/wCJvb8cHmvmI9KbS/4irmP/AD4j+P8AmH+rVD/n4/wPp8/Ezwyuc6vb8HHWj/hZ3hjn/ib2/HB5r5fam0/+IqZj/wA+I/j/AJh/q1Q/5+P8D6h/4Wd4Y5/4m9vxweaP+FneGOf+Jvb8cHmvl6iq/wCIqZh/z4j+P+Yf6tUP+fj/AAPqH/hZ3hjn/ib2/BweaP8AhZ3hjn/ib2/Bwea+W6Kf/EVMw/58R/H/ADD/AFZof8/H+B9SH4n+FxnOsW/HB+ag/E/wuM/8Ti344PzV8st1oqn4pZkt8PH8f8xf6t4f/n4/wPqVvif4YXOdYt+OvzUf8LQ8LjP/ABOLfg4PzV8uwWst1PHDBHJNNIdqRxqWYn0AHWkuLaWzmeGeKSCeM4aORSrA+hB6Vf8AxE/M+Tn+rxttfW1/vF/q5hr8vtHf5H1Gfih4XGc6xbcdfm/zmk/4Wh4X5/4nNtx1+b/Oa+V2pKz/AOIp5h/z4j+P+ZX+rND/AJ+P8D6pPxQ8LjdnWbbj/b/zmg/FLwsuc6zbcdfn/wA5r5VptUvFLMHoqEfx/wAw/wBWsP8A8/H+B9WH4peFlznWbbjr8/8AnNDfFHwsuc6zbcdfnz/+uvlOin/xFLMP+fEfx/zD/Vmh/wA/H+B9WH4peFlznWbbjr8/+c0N8UvCy5zrNtx1+f8AzmvlOmtR/wARSzD/AJ8R/H/MP9WaH/Px/gfVrfFLwsu7Os23y9fnz/8AroPxS8LLuzrNt8vX5v8AOa+UaGo/4ilmH/PiP4/5j/1Zof8APx/gfVzfFPwqu7OtWvy9fnz/AProb4p+FV3Z1q1+Xr8+f/118n0U/wDiKWYf8+I/j/mH+rND/n4/wPq9vin4WXdnW7X5evzf5z+FDfFPwsu7Ot2vy9fmz/8Ar/Cvk2pbe3mvLiOC3hkuJpDhY41LMx9AByaqPifmMnaOHjd+v+ZP+reHSu6j/A+rW+KnhVd2dateOvzZ/wD1/hQ3xU8KANnWrX5evz5//XXyjd2s1jO0FzC9vOh+aOVCrA+hB5FQU5eJ2YxbjLDxTXr/AJguG6EldVH+B9at8VvCq7s63a/L1+bP/wCv8KG+K3hVd2dctfl6/Nn/APX+FfJVI1T/AMRQzD/nxH8f8x/6s0P+fj/A+tW+KvhVd2dbtfl6/Nn/APX+FDfFXwqu7Ot2vy9fmz/+v8K+SfarP9l3rWBvhZzmyB2m58tvLDem7GM1tHxMzKpfkw8XbXrt33Jlw5h471H+B9Wt8VPCihs65a/L1+b/ADn8KRvit4UXdnW7X5evzZ//AF/hXyWkbSMqqpZmOAqjJJ9Kv33hvV9Ogae60q+tYB1kmt3VOenJGKun4kZpVjKcMMmlu1fQmXD2Fg1GVV3fofUrfFbwmu7Ot2vy9cNn/wDX+FDfFfwmu7OuWvy9cNn/APX+FfI9MrFeJ2YS0VCP4/5mn+rWH/5+P8D66b4seE13f8Ty1+Xrh8//AK/wob4s+El3Z1y1+Xr8/wDnP4V8hUjVX/ETcw/58R/H/MX+rWH/AOfj/A+vm+LPhNd2ddtfl6/Nn/8AX+FDfFrwku/OvWny9cNn/wDX+FfH7U2j/iJ2P/58R/H/ADD/AFao/wDPx/gfYTfFrwku7OvWny9cPn/9f4UjfFzwiu/OvWny9fnz+Xr+FfHdNbrVf8RNx/8Az4j+If6tUf8An4/wPsZvi54QXfnXrT5euHz+Xr+FDfFzwgu7OvWny9cPn8vX8K+Qb7S73TPJN5Zz2olXfH58TJvH95cjke4qpWk/EnMabcZYeKfnf/MiPDmHkrqo/wAD7Jb4veD13516z+XriTP5ev4UjfF7weu/Ov2fy9cPn8vX8K+Naa1L/iJmP/58x/H/ADK/1ao/zv8AA+y2+L3g9d3/ABP7P5euHz+Xr+FDfF7wcu7/AIn9n8vXEmfy9fwr4zqzcaTf2llDezWVxFZznEVxJCyxv/usRg9O1aR8R8xmm44eLt66epEuHcPG16j/AAPsRvjB4OXdnX7M7euHz+Xr+FI3xg8HLuzr9n8vXEmfy9fwr4vb60nHrUf8RKx3/PmP4/5lf6t0f53+B9ot8YfBq7s+ILP5euHz+Xr+FI3xg8Gruz4gs/l64fP5ev4V8b/2PfNpx1AWVwbBTtN35TeUD/d34xn2zVNvrW0vEXMY25qEVfVb7Ga4fw72qP8AA+1G+MXg1d2fEFn8vJw+fy9fwpG+Mngxd2fEFn8vXD5/L1/CviqmVL8SMet6Mfx/zK/1doPab/A+2G+Mngxd2fENl8vX95n8vX8KG+Mngxd2fENl8vXEmfy9fwr4lpGo/wCIkY7/AJ8x/H/Mf+rlH+d/gfbbfGXwWu7PiGy+XriTP5ev4UjfGXwYu/PiKy+XriTP5Y6/hXxE1Nqv+IkY5/8ALmP4/wCZH+rtH+d/gfb7fGbwYm/PiKy+UZOHz+WOv4UN8ZvBaB8+IrL5Rk4kz+WOv4V8QGmN060f8RIx3/PmP4/5j/1do/zv8D7hb4zeClD58RWXyjJxJn8sdfwpG+M/gpQ+fEVl8oycSZ/LHX8K+HGptP8A4iNjv+fMfx/zD/V2j/O/wPuVvjR4JXfnxHY/KMnEmfyx1/ChvjR4JXfnxJY/KMnEmfyx1/CvhpulMan/AMRGx3/PmP4i/wBXaP8AO/wPudvjR4IQPnxJY/IMnEmfyx1/Clb40eCF358SWPyDJxJn8sdfwr4VpGqv+Ii43/nzH8Rf6vUf53+B91N8avBCb8+JLH5Bk4kz+WOv4UN8avBC78+JLH5Rk4kz+WOv4V8Jt0ptP/iImN/58x/H/MX+r9H+d/gfdrfGzwOokz4ksfkGTiTP5Y6/hQ3xs8Dx78+JbH5Bk4kz+WOv4V8H0jVX/ERMb/z5j+If6v0f53+B94t8bfA678+JbH5Bk4kz+WOv4UN8bfAyh8+JrH5Bk4kz+WOv4V8GU2n/AMRDxv8Az5j+If6v0f53+B96N8bvA0Ykz4msPkGTiTP5Y6/hQ3xv8DR78+JrD5Bk4kz+WOv4V8EtSU/+IhY3/nzH8Sf9X6X87/A+9ZPjf4Gj358T2HyLuOJM+vTHU8dBz+dD/HDwMvmZ8T2HyLuOJM8c9MdTx0HP5ivgem0/+IhY3/nzH8Q/sCl/O/wPvqT44eBU8zPiew+VdxxJnjnpjqeOg5/MUSfHDwJH5mfE9h8q7jiTPHPTHU8dBz+Yr4FplV/xEDGf8+o/j/mH+r9L+d/gffsnxy8Cx+ZnxRp+FXccSZ456Y6njoOfzFEnxy8CR+ZnxTp+FXcdsueOemOp46Dn8xX5/wBNqv8AiIGM/wCfUfx/zF/YFL+d/gfoDJ8cvAkfmZ8U6fhV3HbJnjnpjqeOg5/MUSfHPwGnmZ8U6fhV3HbLnjnpjqeOg5/MV+f1Mo/1/wAZ/wA+o/iH9gUv53+B+gj/AB08Bx+ZnxVp+EXcdsueOemOp46DJ/MUj/HTwHH5mfFWn/Iu44lzxz0x1PHQZP5ivz5prdav/X7Gf8+o/iL+waX87/A/Qh/jr4DjMmfFWn4Rdx2y5456Y6njoMn8xQ/x28BRmTPirT8Iu47Zc8c9MdTx0GT+Yr896bx6U/8AX7Gf8+o/iH9g0v53+B+hUnx28BRmTd4r0/CLuO2XPHPTHU8dBk/mKR/jt4Cj8zd4q0/Ea7jtlzxz0x1PHQZP5ivz0amt0p/6+4z/AJ9R/EP7Bpfzv8D9DX+PHgGPzN3irT/kXcdsueOemOp46DJ/MUS/HnwBH5mfFenfu13ttlzxz0x1PB4GT045FfnhTKf+vmM/59R/EX9g0v53+B+iMnx58AR+ZnxXp37td7bZc8c9MdTweBk9OORRJ8evAEfmZ8V6d+7Xe22Xdxz0x1PB4GT045Ffna1Np/6+Yz/n1H8Sf7CpfzP8D9FJPj14Aj8zd4r0792u9tsu7jnpjqeDwMnpxyKJfj38P4/Mz4s0792u9tsu7jnpjqeDwMnpxyK/Omkaq/17xf8Az6j+I/7Cpfzv8D9FpPj58P4/Mz4s0392u9tsu7jnpjqeDwMnpxyKJPj78P4/Mz4s0392u9tsu7jnpjqeDwMnpxyK/OemU/8AXrF/8+o/iH9hUv53+B+jcvx9+HsZk3eLNN/drvbbLu456Y6ng8DJ6cciiX4/fD2PzM+LNN/dpvbbLu456Y6ng8DJ6ccjP5xtScelH+veL/59R/En+w6X87/A/RyX4/fD2PzM+LdN/dpvbbLu456Y+8eDwMnpxyMknx/+HkfmZ8W6b+7Te22Xdxz0x948HgZPTjkZ/OCkaq/16xf/AD6j+If2HS/nf4H6QS/H/wCHkfmZ8W6b+7Te22Xdxz0x948HgZPTjkZJf2gPh5H5mfF2m/u03ttl3cc9MfePB4GT045Gfzcakp/68Yv/AJ9R/EX9h0v53+B9D/ti+OtA8b6r4ZOhavBqotYJ/O+zOHSPcybeR3O08Z7D158q+FPxY1j4S+Il1HTnae2cbbmweQiKdeOo7MMcNjiuKpGr5LE5rWxGOePj7s209PKx61LC06dBUHrHzP1C+H/xA0b4leHYdX0W4E8DfLJGfvxPgEow7EZFdR17V+Znwl+Ler/CTxHHqFgzT2bnF1Ys5VJ1/owzwa/Qr4efELR/iV4dg1fR7lJonAEsW4F4Hxko47Efr1r9pyLPaWa0uWelRbrv5o+Nx2AlhZXWsX1/Q6uikpa+tPJCiiigAooooAKKKKACiiigAooooAKKKKACqupf8g26/wCub/yNWqq6l/yDbr/rm/8AI1lU+CQ47o8d1b/U+DO37tf/AEMVj+PP+Rv1P/rp/QVr6t/qfBnb92v/AKGKx/Hn/I3an/10/oK/kfiz/csR/wBfKX/po/SMt/iw/wAMv/SjBprU6mtX4yfVCUjUtI1NAJRRRVAFFFFADKKKKAGtSUrUlWAjUlK1JQAUyn0ymgCkalpGpgNooopoaCkalpGqg6iUUUUDYyiiirJGUUUUAFI1LSNTQ+glFFFUCGtSUrUlAwplPplNADdKbTm6U2qQMRqbTmptMXQKKKKYxtbngbQk8SeKtP0+Xd5MrkybTglVBYjPbOMfjWHWz4N18eGfEtjqTqXSF/mUddpBU498E16+VuhHHUXif4fMub0urnNied0J+y+Kzt620Ox8V/EjUvDXiKbTNGS3sdNsZPLFssCkSYxu3ZGeTnpj+tbeveE9EvPFHhbVCsdhbaoFd7fyN6SSfIyoVHA3BiCcY4561g+JvDOj+KPEEuq2PibS7ayvD5kiXEu2WM4+bCHr68460vijx5pt14o8Nx2ZLaTo7oPO2kFwCu4gYzgBR9ea/XXiVSliHmcoypupD2SbT05t4pbR5dz5FUlLkWFTUuWXPpZ7dbrV3NPUND0jSfi5pw0+7jWc3SB9PitjGsI8vOQ33TnrgetR+KPh9a+KPGurJBr9umqyZmSx8pm4CgYZ84B9gCRTNYk09finYa9HrOmzWU9wuRHcAvGBGAS3YDI7nvUek65p8PxqvNQa+t0sjvxcmVRGcx4HzZx1rorfUJueFr0o8k8Raydkk18as/n28iIOulGrTm+aNPst09tv+D5nJeHvAcurQajd315HpOnWDeXPcyIZCHzjaFHU5x37jrS6/wCA10ux03UrDUk1TSr6XylulhMZR89ChOR0P5HpXb+EvGVrHaeJdMg1eDSL+a+muLW9mCmJgWHUsCP4e/ZhjpXP+Ltc1Oa30+31TxTY60wulkMFkiMkYHRy6qvPJG2vCq5XktHLlON5yf2k1o+a1neS0t2j53O6GKxs8Ryt2Xaz1Vt1p38/Kwvir4SxeE9Pubi58QWxlRd8Fs0YR5xxnAL8YJ7Z6VB8DR/xXkWRn/R5f5Cm/GbVLTVvF0c1lcxXcItY1LwSB1zubjIOO4qH4O6la6V40Se8uYrSAQSAyTyBFyQMDJOK5P8AYMPxNRpYSChThJK9209d7v7jZe3qZZOdaXNKSfS1tNtCez+H/wDwlUniTUP7ThsFs7yQMJ0+TaWJLFs8YGexzVTWvh7bWOi2mtWWtpqOkyTCGa4FsyNDk43bCSSB+B6etdDout6fD4T8dwve2yzXU8pgRpVDSA5wVGfm/Cs6z1axT4K3+ntdQC+e7Drbl18wjehztznHB59q754PKXT96EXKVOc+a7vzKTsrXtqtLGMa2KUtJPlUoxtZbNK72vozX+JXhbw7Y+GNFngvYLO4+ys0flWJBvztT5iR909/mz96sKH4X20P2C21jX4tL1S+AaGy+zNIfmOFywIAJPHP61o+Mruw8TeDPDtzbapYpNptttms55dspYBBtCYyeVPoMV1Gt+NrnxBFZXvh/wAW6do0LRgT2eoGNHQ9yNykk9vTjg8161XB5TjcZVr1qcWlCm4xi/iTS5nbnjqtt/kzihXxdGhGEJPeV2+nZbPff9Tz3Q/hXe6v4k1XRJrlbS7sY/M3bN6ycjbzkYBBBz+lW4/hVbXXiq30S18RW90zwvJJNBEHETqcFCA/X6kfStrwN4mt4fG3iK61LXLe68y18sX0oWBZiNoG1eOw7dcZrm/g3qVppXjRLi8uYrSAQSAyTyBVyQMDJOK8ang8lvhqXsr+0qSTbk7qKlonZ21WlztdbG2qzc7csU0kt215q+j6E0fwpivLPUVsPEFrfarp6lp7KOJtgxnIWQn5jx2GM8HFYWh+GtIvtPF3qniS30re5VYRA88nHdlUjaPQ966/4Z65p2m+MvE093fW9vBMkojkklVVfMmRtJPPHpVvwbrNrbeAbWDRtZ0vQtcWcm7mvtgd0y3QsDnjb2PQjitqGV5VipUqsYxjdTvHmbvytJWvJO7V38SJqYrFUlODbesbOyVrp36PS/kZFn8OLfw58QNGstTv4bjT7nbNby/Zy63PzACMrztz6kkYIrR8SeHLCx+KFrFoGrR6fqT3CJ9liscLaAxj5hn5Hz6D+9Vj4ieLtMm8WeDtRh1GHUYbVlaeaAjI+ZSSVHIOMnb1pmtyadD8WtP8Qx63ps1hcXCZEVwC8QEYBL9gMjqT3r06mGy7DqphcNCLSrQd76qLSu01Lo9N2cyqYio41ard3B6W0bT2at21MC98B6p4o8faxa3OpRym0Ie71KSIIoUKOdg4Bx2z2NVr34Z20+gXmq6BrsWupZc3Ma27Qsq9yASc8ZP0Bxmuus/FmjN4z8Z2NzqMUNlrCLHDfBgYwdhX7w4x8x5zjis3Rp9L+G3hPxCkmt2Oq6hqUfkwQ6dJ5oUYYBmPb72efTjOa43luVVOec0pRbq803PWLTfIkr6303TubrFYqPLGN00o2jbR3Sv00trtYx4/hhaR+HdK1q/8RQadZXqEt5luzOjfwqqhst3yeMYqh4p+HMvhrxBYafJqdq1pfKJIr+UmNAvct1x+Z6itrxrrFjd/CvwrZQXkE13A3723jkVnj+VvvKDkfjW/rXiHw9c654Ca9urS8sra2ZbhVZZFjcxqF3gZxhh39KwqZZlFSDpQUYyiqT5nJ6udlJPW1urtsaxxWLi1OTbTc1ay6XtbTc5W2+F+n6zY6jJoXiWHVruyTzHtzaPECBno5Jz0OMDHTpWrHj/hnuX1+2/+1BXdaf4ujtbrW01DxZo9zYzI4sLS2eMBE7bmAHzcgbcnPJFecR6xY/8ACj5dP+2Qfbvtm77N5i+Zt8wHO3Oce9erWwWXZdGcsPZSlSqpq+l01bRylv011OOnWxGIcVUu0pxa+d79F+Rn/BWZYviFYFrZ7gssihlQt5RKn5+O3bPbNema+114Msdch1bUZtcutfleDTrEhmRAchVy3yr99cgY6Dr28/8Ag34k0zRLrV7W+uv7NkvoPLgvsf6pue/bqDk8fLXbeFvEmm+GdFNr4q8R6VrcFvOklj9mc3MsZUkgkgZGO3pyM4wK14Ynh4ZVGk6iUpOb5m0lBtJWkrq91eza0ZOaRnLFuXK2lZWs7vro7aWe+x4drWiXvh7UZbDUIPs13GBvj3q2MgEcqSOhHevWfgVqS6J4U8V6kyb/ALLskI9QqsSP51xHxVMV14wur+HU7TU4bwiWN7V92xcYCOOzAD+vHStj4eaxY6f8PfGVtc3kEFxcQlYYZJFV5DsYYVScnkjpXyuS+zyzPqii/dgp2bae0XbbR3PVxvNisvjday5b2v3V/MteNfh+t98XLS0tF/0HV2W7DLwAhyZcY+jH/gQrqfixqlvq/wAM7w20UaW9rqItYtg6LH8vH45/Co/DPxG0q1+GsF/c3Fudf022ltIIpJQJWyVCkLnJGAmTj+E1xza5Z/8ACk1s2u4H1D+0PNNu0qmQjfncVznHvX2MqmX4ejiFQmv9ohKo/wC6tLR9buWh5EY16k6ftE/3clH13u/uSILf4SWtudOtda8SQ6Rq2oBTBY/ZWlOGOFDOCACTxz+tV9B+D99q/iDXNGnvI7K801PMy6b0lz93nI2qRg5wcZ6V6Pr3jy68Rw6ff+GvGemaJEYgLiz1IxI6N3I3IxJ7enHB5rB8C+LLSPxd4uuNU8Q21881qsUd9MEt1nKjHyrwPbjrjNcVTKsjjiKNKEbxb3ukmuVvfnbvfyRrHGY6VOcm9bbW1TuvJLbzZgW/wbtNU0ae/wBK8WWN7FZybLtnhaOOEAZZg5J3ADkHAB7GsjxR8NY9J8K2/iLStZi1vTJH8qR1gaJo2zgfKSTjIxzg8jjmtX4faxY2Pw18aWtzeQW91cRAQwyyKryna33VJyfwptvrFgvwJvdON5ANQa/Di1Mi+YV3J823OccHnFed9VymvQUo0owk6cpaSeklKySTfVLU6vaYynUac20pKOy1TWuy6eR2vxS8Labrtv4UfUtfg0NPsohj8yFpWkdgv8IIwo7sTgZFec3Xwd1iHx0nhqOSKV3i+0C7OVTyc43kdRyMY55/Ou38fWWg+Pl8ORxeKtKsZbG2VLgTzqF2NjO1gcbwVPynB5HSr7fFzQk+LiSm5U6XHY/2eL/BK+ZvDbv93I259eenNfQ5hgsqxuJdTF8sE5U0pKV3JW95NXskvkefh62Ko0+WjdtKTaa210tprftqeeX/AMLbKfRdUv8Aw/4lh16TSxm6t1tWgKrzllJJ3AYJ444PParuhfBKLVvCum69eeJbbSrK6RmdrmIKIm3bVUEuA2cH0/GtzxZ4l16HS9XFx8RtIv7CSNkitrSOGSacMMbGVUGzIP3snFYfjLWtPuvgr4U0+G9t5r2G4LS28cqs8Y/ecsoOR1HX1ryK2EyajUqSlR+GDdm7JvmSVrTk9vM7KdfGVIwiqnxSte17Kz3ukvwPMbuFbe6miSRZkjdlEi9GAOMj617B48tZL74N+AbeBDJPNMsaIOrMVYAfnXD6V8WPFWh6VFpljqvk2MKlUi+zwt8pJJGShPc967jVfF2l6f4B+HkqXcF3cabeRz3FpHKrSoq5Jyucg+mfavMyf6h7HExVRrmgr3SVvejtq721OvGfWFOm3FaS0s739176Kxlx/BK0Opx6FN4ttYvE7xbxpwtXZAdu7aZc4zjnpn2rD8L/AAputaj1u51W+j0HTtHdorq6ljMpEinlVUEZx9e4xnNeseJPGmoapqqX+gfEbR9N0ORFc29ysRni4+bajIWY98Eg84rk/CfiTTfE3gvxf4b1HXLa0v768a7i1C8xBFcEspyegXJTkdg3AOMV7tfK8mWJjSpx25rXaSnZXir87er6+6edTxeNdNzlLtfTWN3rpZL8y/4g0i10X9nqaGy1OHV7RrxXiuoUKblMg4ZTyrDnIPSsr9mHP/CYapjG77A2Pr5iVPr1xomi/A2fQLXXrHU9Siu1aVbeUYZi4Y+WDguoBHzAYOD9Kyf2edY07RfFGpyalf22nwyWJRZLqVY1LF14yxHNXKpRjnmB+FJQimk7pNX0vr+LDllLAV93eXbV7a2NHxJZ/EXWZbDRfGV9/Z+kandpbLN5Vq/7zkpxGQ3UeornLL4L3dz8TLnwi995awRGc332fIMe0ENs3dywX73BrK1zwK/huzfVIvE3h++khkVlh0+/82cksMFV2jp1/CvZ9c+I3h5vCF34rtdRtV8TXekpZC1WVPOjYscnYDu4ZienRRWdLC4THVKsswupU/e9+fM5QSd0rWW9raXCVatQhH6va0rrSNkpaWdtenyPJtK+FdtNpV5rWreIYdH0CO5e2tr1rZpmuGDEZVFbgHB7nofTNO1D4OzWvirw/psWrR3Wma4N1nqkUJwVxk5jLdQCOM9xz1A7bwF4/S4+Fdtoml+JLLwxr+nysQ2obFimjLM33nVh/F2Gcr0wazm8VXTfEfwg2veMtP177JM0kstskcdvbbhj/WhVD5AH0xSeX5P9XouMbufI201ZXa5k25X0X9267lfWcb7Sabta+luy0a0/X5GfD8BLW61i+0OPxfZNr8Cu6WS2zkMg+6XfOEYjBKgMRnvWr8JfA/h+88D+Ljq89sb+FHjuGmsfNfTdocb1b+InG7C4Py0mh+JNJh/aOv8AVJNTs00xvM23jToIjmEAYfOOvHWm+APEmjzXnxM0i41a0086w832S6uZQkD5Mozv6fxqfcZxXZg6OV08SpwpxXvVIWbbTSXuvV7vuY1p4qVJxlJ7RlstLvXZfM5PRfhTp+r2Gsaw/ieO38M6fMIRqf2GR2lYhTnyQdyj5gOTXIeLNEs9B1QQafq8Gt2ckSyx3UClODn5WU8qwx09xXpnw5XUfB730ek+O/D1u63IjuLS+n/0WZQoxJG5HzZyR8oX7vWuc+N154avfF4k8OfZzGIVF1JZptheXJJKdjxjJHB9+a+ex2Bwscu9vCEYTT1V7t3b295qy7Wv5no4fEVXinTcnKNtNPTfRav1POWptOam18Qj3wbpTGp7dKY1MljaRqWkamhDW6U2nN0ptWiBlI1LSNVIBtNp1Nq0A1qSlakpkjKbTqbVIAplPplWgGU2nU2qRAUyn0yrQDKa3WnU1utMgKZT6ZVgI1NbpTmprdKpANplPplUgEam05qbTJG0jUtI1WA2mU+mVQCNSUrUlUiBlNanU1qpANakpWpKogZTW606mtVgNau5+Enxb1f4R+JotRsJXksXYC8scjZcJyO/RhnII9PTNcM3avTfgf8ABDUvjBryKFkttAt5MXt8MDbxnYmerHgd8bgT2B9bLY4mWKgsHfnvpb+tu5zYh0lSl7b4ep98fD34gaV8SvC9rrekzb4ZlG+JiN8L45RwOhBrqKxPCPhXTvBfh+z0bS4Ft7K1jCIqgAn1Y46knknuSa2+Mmv6Vo+0VOPtrc1le21+p+bT5eZ8m3QdRRRW5AUUUUAFFFFABRRRQAUUUUAFFFFABVXUv+Qbdf8AXJ/5GrVMZBIrKwypGCD3qJR5otDPFdW/1Pgzt+7X/wBDFZHjz/kbtT4/5af0Fe5S6LYTLCGs4W8kYjyg+T6elNuPD+nXUzSy2MEkjHczNGCSfX6+9fjuccBVczoVKUa6jzShLb+WHL+O59Nhs4WHnGTheya37u584U1q+jv+EY0n/oHW3XP+qH59OtH/AAi+k/8AQOtuuf8AVDr6/WviP+IQ4j/oKX/gL/zPW/1mh/z7f3nzjTWr6Q/4RfSf+gdbdc/6sdfX60f8IvpP/QOtuuf9UOvr9fej/iEOI/6Cl/4C/wDMP9Zof8+39583UV9I/wDCL6T/ANA6265/1Q/Pp1o/4RfSf+gdbdc/6ofn060/+IQ4n/oKX/gL/wAw/wBZof8APt/efN1FfSH/AAi+k/8AQOtuuf8AVDr6/X3o/wCEX0n/AKB1t1z/AKodfX6+9P8A4hDiP+gpf+Av/MP9Zof8+39582UV9Kf8IvpP/QOtuuf9UOvr9aP+EX0n/oG23XP+qH+HWj/iEOI/6Cl/4C/8w/1mh/z7f3nzS1JX0v8A8IvpP/QOtuuf9UOvr9aP+EX0j/oG23XP+qHX1+vvT/4hFiP+gpf+Av8AzD/WaH/Pt/efM7Uc19L/APCL6R/0Dbbru/1S9fXp196X/hF9I/6Btt1z/ql6+vTrR/xCLEf9BS/8Bf8AmL/WaH/Pt/efM1Mr6c/4RfSP+gbbdc/6pevr060n/CK6P/0DbX1/1S9fXp196f8AxCPEf9BS/wDAX/mH+s0P+fb+8+ZKRq+nP+EV0f8A6Btr6/6pevr06+9H/CK6P/0DbX1/1S9fXp196f8AxCPEf9BS/wDAf+CH+s0f+fb+8+YaK+nv+EV0j/oG2vr/AKpevr060n/CK6P/ANAy165/1K9fXp196P8AiEmI/wCgpf8AgP8AwR/6zQ/59v7/APgHzFSNX09/wiuj/wDQMtfX/Ur19enX3o/4RXR/+gZaev8AqV6+vTr70f8AEJMR/wBBS/8AAX/mL/WaP/Pt/f8A8A+YKK+n/wDhFdH/AOgZa9c/6levr06+/tR/wiuj/wDQMteuf9SvX16dff2o/wCIS4j/AKCl/wCAv/Mr/WeH/Pt/f/wD5dor6i/4RXR/+gZadc/6levr06+9H/CK6Pn/AJBlp1z/AKlevr06+9V/xCXEf9BS+5k/6zR/59v7/wDgHy1RX1L/AMIno/8A0DLXrk/uV6+vTr7+1H/CJ6P/ANAy165/1K9fXp19/aj/AIhLiP8AoKX3Mf8ArND/AJ9v7/8AgHy1SNX1L/wimj/9Ay165/1K9fXp19/aj/hFNH/6Blr13H9yvX16dff2o/4hLiP+gpfcx/6zQ/59v7/+AfLNFfU//CJ6P/0DLTrk/uV6+vTr7+1J/wAIno3/AEC7Trk/uV6+vTr70/8AiE2I/wCgpfd/wQ/1mh/z7f3/APAPldqSvqr/AIRPR/8AoF2nXJ/cr19enX3o/wCET0f/AKBdp1yf3K9fXp196P8AiE2I/wCgpfd/wQ/1nh/z7f3/APAPlWmV9Wf8Ino3/QLtOuT+5Xr69Ovv7Uf8Ilo/P/EstOTuP7leT69OvTn2FP8A4hPiP+gpfcH+s8P+fb+//gHym3Sm19Xf8Ino/wD0DLQ85P7levr069OfYUf8Ilo/P/EstOTuP7leT69OvTn2FP8A4hPiP+gpfd/wQ/1nh/z7f3/8A+UGptfWP/CJaMc50y0OTk/uV6+vTr059hSf8IhovP8AxK7Q5OT+5Xk+vTr059hT/wCIT4j/AKCl9z/zD/WaH/Pt/f8A8A+T6K+sP+EQ0Xn/AIldocnJ/cryfXp16c+wo/4RDRef+JXaHJyf3K8n16denPsKP+IT1/8AoKX3Mf8ArND/AJ9v7/8AgHyZRX1n/wAIjo3P/ErtOTuP7leT69OvTn2FH/CI6Nz/AMSu05O4/uV5Pr069OfYU/8AiFOI/wCglfcxf6zQ/wCfb+//AIB8lN1or61/4RHRef8AiV2Zycn9wvJ7Hp16c+wo/wCER0Xn/iV2Zycn9wvJ7Hp16c+wp/8AEKcR/wBBS+5/5h/rNT/59P7/APgHyQ1JX1x/wiOi/N/xKrQ5OT+4Xk+vTr059h6Uf8Ijovzf8SqzOTk/uF5PYnjr059h6VX/ABCvEf8AQUvuf+Yf6zU/+fT+/wD4B8jNTa+u/wDhEdG+bOlWZJOT+4Xk+p468Dn2HpR/wiOjfN/xKrM5OT+4Xk+p468Dn2HpR/xCrEf9BS+5/wCYf6zQ/wCfT+//AIB8iU2vr3/hD9F+bOlWfJyf3C8nsTxyen5Cj/hD9FOc6VZnJyf3C8n1PHXp+Qp/8QrxG/1lfc/8w/1mh/z6f3/8A+QqK+vf+EP0U5zpVmcnJ/cLyfU8den5Ck/4Q/RPmzpVnycn9wvJ9Tx16fkKP+IV4j/oKX3P/MP9Zof8+n9//APkOmtX19/wh+ifNnSrPk5P7heT6njr0/IUf8Ifojbt2lWZycn9wvJ7E8den5Cj/iFeI/6Cl9z/AMw/1mp/8+n9/wDwD5Aoavr/AP4Q/ROc6VZ8nJ/cryfU8den5Cj/AIQ/RG3Z0qzOTk/uV5PqeOvT8hT/AOIWYj/oKX3P/MP9Zqf/AD7f3/8AAPj2ivsL/hENE+bOlWfJyf3C8n1PHXp+Qo/4RDRPmzpVnycn9wvJ9Tx16fkKr/iFmI/6Cl9z/wAw/wBZof8APp/f/wAA+O6K+w/+EO0PnOk2XJyf3C8n1PHXp+Qo/wCEO0PnOk2XJyf3C8n1PHXp+Qo/4hbiP+gpfc/8w/1mp/8APp/f/wAA+O2ptfY3/CH6Gc50myOTk5gTk+p469PyFH/CH6Gc50myOTk5gTk+p469PyFP/iFuI/6Cl9z/AMw/1mh/z6f3/wDAPjmkavsf/hD9DOc6TZHJycwJyfU8den5Cj/hDdDOc6TZHJ3HMC8n1PHJo/4hbiP+gpfc/wDMP9Zqf/Pp/f8A8A+NqK+yj4N0M5zpFkc8nMC8+545oPg3QznOkWRzycwLz7njmn/xC7Ef9BS+5/5h/rNT/wCfT+//AIB8a0nFfZZ8G6G2c6RYnPJzAvPueOaT/hDdCbP/ABKLE55OYF59CeOaP+IW4j/oKX3P/MP9Zof8+n9//APjXimcV9m/8IboTZ/4lFic8nMC8+hPHNH/AAhuhNn/AIlFic8nMC8+hPHNP/iFuI/6CV9z/wAw/wBZof8APp/f/wAA+LqRq+0v+EN0Js/8SexOeTm3Xn0J45oPg3QWyDo9ic8nNuvPpnjmq/4hfiP+gpfc/wDMX+s0P+fT+/8A4B8Vtik4r7VPg3Qm3Z0exO7k5gXn0zxzSHwboLbs6PYndyf9HXn0zxz/APWp/wDEMMR/0FL7n/mL/WWH/Pp/f/wD4nprda+2z4N0Fs50exOeTm3Xn0J45pD4M0Ft3/EmsTu5P+jpz6Z45p/8Qxr/APQSvuf+Yf6yw/59v7/+AfEbUlfbreDdBbOdGsTnk5t15x0zxzQfBegNuzo1ic8nNunPueOf/rU/+IY1/wDoJX3P/MP9ZYf8+39//APiCmtX3C3grQG3Z0axO45ObdeSOhPHNB8FaA2c6LYHd1zboc+meOar/iGVf/oJX3P/ADD/AFlh/wA+n9//AAD4dplfcp8F6A2c6LYHd1zboc+meOaD4K0Bs50WwO7k5t0OfTPHNL/iGVf/AKCV93/BF/rJD/n2/vPhlqbX3Q3grQGznRLA7uubdDnHTPHNH/CE+H2znRbA7uTm3Q59M8c1X/EM6/8A0Er7n/mL/WSH/Pt/efCtI1fdZ8E+H2znRbA7uubdDn68c0HwT4fbdnRNPO772bZDnHTPHNP/AIhnX3+sr7n/AJh/rJD/AJ9v7z4Splfd58E+H2znRNPO7rm2Q59M8c0N4J8PtnOh6ed33s2yHOOmeOaf/ENa/wD0Er7n/mL/AFjh/wA+39//AAD4OpGr7ybwT4fbdnQ9PO7ls2yHOOmeOaG8D+Hm3Z0PT23fezbIc46Z45qv+Ia1/wDoJX3P/Mf+skP+fb+8+Cmptfe7eB/Dzbs6Hp53fezbIc46Z45obwP4ebdnQ9PO7ls2yHOOmeOaf/ENq/8A0Er7n/mL/WOH/Pt/efBB6Uxq++W8D+Hm3Z0PTzu5bNshzjpnjmhvA/h5t2dD087uWzbIc46Z45p/8Q3r/wDQSvuf+Yf6xw/59v7z4Dam19/N4G8OsG3aHp7bvvZtkO768c0N4G8Otuzoentu+9m2Q7vTPHNH/ENq3/QQvu/4Iv8AWKH/AD7f3nwC3SmNX6At4F8Otu3aHp7bvvZtkO768c0N4F8Otu3aHp7bvvZtkO768c0/+Ib1v+ghfd/wQ/1jh/z7f3n5+UjV+gbeBfDrb92h6e2772bVDu+vHNK3gXw427Ohac2772bVDu+vHNP/AIhxW/6CF9wv9Yof8+395+fLdKbX6Dt4D8ONu3aFpzbvvZtUO768c0N4D8ONuzoWnNu+9m1Q7vrxzT/4hzW/6CF93/BF/rFD/n2/vPz1pGr9C28B+HG3btC05t33t1qh3fXjmhvAfhxt27QtObd97daod2OmeOaf/EOa3/QQvuD/AFih/wA+395+eVNr9D28B+HG3btB05t33s2qHdjpnjmhvAfhxt27QdObd97Nqh3Y6Z45p/8AEOq3/QQvu/4Iv9YYf8+395+dzUlfok3gLw227doOmtu+9m1Q7vrxzSN4B8Ntu3aBprbvvbrVDux0zxzVf8Q7rf8AQQvu/wCCL/WGH/Pt/efnXTa/RZvAPhtg+7QNNbd97Nqh3Y6Z45pW8A+Gm3btA05t33t1qh3fXjn8af8AxDut/wBBC+5h/rDH/n2/v/4B+dFMr9GG8A+Gm3btA01t3DbrVDu+vHP40N4B8NPu3aBprbuG3WqHd9eOfxp/8Q9rf9BC+5h/rBH/AJ9v7z85aZX6Ot4A8Mvu3aBprb+G3WqHd6Z45/Gh/AHhp9+7QNNbfw261Q7vTPHP41X/ABD2r/0EL7n/AJh/rBD/AJ9v7z84qZX6QN8P/DLbt3h/TW3cNutUO70zxz+NDfD/AMMtu3eH9Nbfw261Q7sdM8c/jT/4h7V/6CF9zD/WCH/Pt/efm5TW61+krfD/AMMPu3eH9Nbfw261Q7sdM8c/jQ/w+8MPu3eH9Nbfw260Q7vTPHP40/8AiH9X/oIX3Mn+3of8+395+bVMr9KG+H3hiTdu8P6a2/ht1oh3Y6Z45/Gkb4feGJN+7w9prb+G3WiHdjpnjn8af/EP6v8Az/X3P/MP7eh/z7f3n5rtTT0r9Km+HvhiTfu8PaW2/ht1pGd2OmeOfxob4e+GH37vD2mNv4bdaRndjpnjn8af/EP6v/P9fc/8xf29H+R/efmnTK/S9vh74Yffu8O6W2/ht1pGd2OmeOfxpG+HvhiTfu8O6W2/ht1pGd2OmeOfxp/6g1f+f6+5/wCYf29D+R/efmg1Nr9Mm+HnheTzN3h3S23jD7rSM7h6Hjn8aRvh54Xffu8PaW28YfdaRncPQ8cj6+tP/UGr/wA/19z/AMw/t6H/AD7f3n5mUjV+mjfDvwvJ5m/w9pbbxh91pGdw9DxyOvX1ob4d+F5DJv8ADult5g2vus4zuHoeOR16+tP/AFBq/wDP9fd/wQ/t6H8j+8/MmmV+nDfDvwvJv3+HdLbzBh91nGdw9DxyOvX1ob4d+F5N+/w7pbCQbX3WcZ3AdAeOR16+tP8A1Dq/8/19zD+3ofyP7z8xmpK/Tpvhz4XkL7vDulvvGH3WcZ3DsDxyOvX1pW+HPheTzN/h3S23jD7rOM7h6HjkdevrT/1Dq/8AP9fcyf7cj/z7/E/MGmtX6ft8OvC0hff4d0t94w+6zjO4dgeOR16+tDfDnwtJv3+HNLbzBtfdZxncB0B45HXr61X+odX/AJ/r7mH9uQ/59/ifl81JX6hN8OfC0hff4c0p94w+6zjO4dgeOR16+tDfDnwtIZN/hzSnEgw+6zjO4dgeOR16+tP/AFEq/wDP9fc/8yf7cj/z7/E/LqkNfTX7bXh3TdB1bwq2m6ZaWHnQ3HmPbxKhkw0eA2BzjJx/vGvMfgn8D9V+MGvbE32WiwZNzqDISuRj92vqxyO/A59Afj8Tk9ejmDy+n78lbbzSf6ns0sZCeHWInohPgl8DdV+MWuKqrJaaDA2LvUABxxnYmerHj1xnJ7A/oL4V8KaX4L0S20jSLWO0sLddqxoOvH3ie5PcnrSeFfCeleCtFt9J0ayisbKEYCRrjccfeY9ye5PJrb9ea/acjySllNK+9R7v9EfGY7HTxk+0Vsh1FFFfUHmBRRRQAUUUUAFFFFABRRRQAUUUUAFFFFABRRRQAUUUUAFFFFABRRRQAUUUUAFFFFABRRRQAUUUUAFFFFABRRRQAUUUUAFFFFABRRRQAUUUUAFFFFABRRRQAUUUUAFFFFABRRRQAUUUUAFFFFABRRRQAUUUUAFFFFABRRRQAUUUUAFFFFABRRRQAUUUUAFFFFABRRRQAUUUUAFFFFABRRRQAUUUUAFFFFABRRRQAUUUUAFFFFABRRRQAUUUUAFFFFABRRRQAUUUUAFJS0UAJRS0UAJRS0UAJRS0UAFFFFABSUtFACUUtFABRRRQAUUUUAFFFFABRRRQAUUUUAFFFFABRRRQAUUUUAFFFFABRRRQAUUUUAFFFFABRRRQAUUUUAFFFFABRRRQAUUUUAFFFFABRRRQAUUUUAeBfHz4L3vxg8eeE7aNha6XZwTPe3gGWCl0wij+8cNjJ9T2wfYPCXhXTPBOh22kaRapZ2NuuEjQepJJJ6kkknJ9a2tvze9HFedRwNClXniYx9+drv0SVjonXnOnGm37qH0UUV6JzhRRRQAUUUUAFFFFABRRRQAUUUUAFFFFAH//2Q=="/>
          <p:cNvSpPr>
            <a:spLocks noChangeAspect="1" noChangeArrowheads="1"/>
          </p:cNvSpPr>
          <p:nvPr/>
        </p:nvSpPr>
        <p:spPr bwMode="auto">
          <a:xfrm>
            <a:off x="123825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vHbv9pbw2P2krL4K2FjqOr+J2019V1G6s1jNrpUIXKfaGLhgz5QABT/rY88NwfCH9prw18bviN4+8LeF7LUbu18G3EVnea/tj+wXFw24NFCwcs5UowJ244znBUkA9ioryrxd+1H8IfAPiK70HxH8SvDGi6zaELcWF5qcSTQsQGAdS2VOCDg9iK6PwB8YPA3xVhll8G+MND8UpEMyjSNQiuWi/wB9UYleo6gdRQB2VFFFABRRRQAUUUUAFFFeN+BP2ovCXxE+PXjb4SaZaatH4m8IwLcXtxcwRraSqfLB8pxIWJBlUHci98ZoA9kooooAKKKKACiiigAooqKaZbeGSVzhI1LMfYDNAEtFeNfsu/tPeGv2sfh/qHi/wrYappun2WqS6U8OrxxpKZEjik3ARu42lJk75zuHbJ9loAKKKKACiiql/fW2l2NxeXc8dtZ28bSzTysFSNFBLMxPAAAJJPpQBbornPA3xA8NfEzQItc8J67p/iLR5HaNL7TbhZoiynDLuU4yD2qbxj4x0P4f+HLzX/Eur2ehaJZ7Tc6hqEywwxBmCLudjgZZlUepIHegDdorM8P69pvirQ7DWdGv7fVNKvoUuLW9tJBJFNGwyrqw4IIPUVg+Dfi14N+IWueItG8NeJdO1vVfD1x9k1a0s5w8lnLll2yAdDlHH1Rh1BoA7GiiigAorzb9oH44aL+zl8Jdc8f+ILS+vtL0ryVe305EaeRpZkiQLvZV+9ICSTwAep4PS/D3xpZfEjwH4b8XaZHcQabr+m22q2sd0oWVYp4llQOFJAYK4yASM55NAHSUUUUAFFY/inxVo/gjw/e65r2pWuj6NYx+bc317KIoYVzjLMeAMkD8ad4Z8TaT4z0Gx1vQ9RtdW0i+iE1rfWcolhmQ9GVhwRQBrUUUUAFFFFABRRRQAUUV5t+0D8cNF/Zy+EuueP8AxBaX19peleSr2+nIjTyNLMkSBd7Kv3pASSeAD1PBAPSaK5v4e+NLL4keA/Dfi7TI7iDTdf0221W1julCyrFPEsqBwpIDBXGQCRnPJqt8Qvip4P8AhNpMGpeM/E2leF7CeXyIbjVrtLdZJMFtiliNxwCcDsDQB1tFUNK1ay17TrbUdMvLfULC6jWa3u7WVZYpo2GVdHUkMpGCCDg1foAKK4fWfjR4C8OeObDwZqnjLQ9P8WX5QWui3N/El3KX4QLGW3ZY8KMc9s13FABRRRQAUUUUAFFFFABRXHeMvi34N+H+ueHdG8SeJdO0TVPENx9l0q0vZxHJeS5UbYwepy6D6uo6kV2NABRRRQAUUUUAFFeVftJftCaF+zH8Lbvxz4hsb/UrCC4htRa6aEMzvI20Y3soAHJJz2rz34nft5eBPhb4f+DutalpWvXVn8Too7jSxbW8Ze2iZbdt06mQcj7VHwm7OGxnAyAfS9FFFABRRRQAUVUv7620uxuLy7njtrO3jaWaeVgqRooJZmJ4AABJJ9Kx/A3xA8NfEzQItc8J67p/iLR5HaNL7TbhZoiynDLuU4yD2oA6OiuQ8QfFbwb4T8XaR4W1jxTpOmeJNYwNO0m6vEjubrJ2jy4yctkggcckECuvoAKKKKACiiigAooriPCnxo8BeOPFGqeG/D3jPQ9c8QaWWF5plhqEU1xBtba+5FYn5W+U+hwDg0AdvRRWX4h8RaX4R0W81jWtStdI0mzjM1zfX0ywwwoOrO7EBR7mgDUorl/APxH8LfFHQf7a8IeIdN8TaT5zQG80u5SeMSLgshKk4YAg4POCD3FVdS+LXg3R/iJpngO88S6da+MdTt2urPRJJwLmeIbiXVO4xHIffY2OhoA7KivGPjX+1J4X+BXxG+GPg3XLDVbzUviBqf8AZmnyWEUbRW7+ZDEGmLOpC77iP7oY4DHsAfZ6ACiiigAooooAKKKKACiiigAooooAKKKKACiiigAooooAKKKKACiiigAooooAKKKKACiiigAooooAKKKKACiiigAooooAKKKKACiiigAooooAKKKKACiiigAooooAKKKKACiiigAooooAKKKKACiiigAooooAKKKKACiiigAooooAKKKKACiiigAooooAKKKKACq128sdrM9vGJp1RjHGzbQzY4Ge2T3qzRQB+Yf7O/wh+N/hT9nL9pHx9qXhTV7P44eLLiSGzkmTbfSxnBlaBc5UAyylNvUxptztWvqT/gnf8HL34Jfsq+FdH1nQpPD/AImvJLjUdXtrgYmM0kzBDIOzeSsIx224POa+mKKAPy7+A3wN8CfHP9v79pjTvHnhq08S2dnctJbxXm790zTbSylSCDjjOawP29PgT4Y/Yb8X/C74r/BaObwjrTaqbSfSLe8lkiugqh+Fdi2xgDHIu7awdeASSaPgfwj8avFv7eX7RsPwV8caR4I1eG+ke+n1a0juEuIjNhEG+CbaQ3OQB+PSnfCfwn4huP29vD/hT9rXUdV8T+LbRFuvCE/2xTos8qksjLEsa5VjESMBMvGFkU5xQB+sl1ewWFlLd3UqWttDGZZpZ3CpEoGWZmJwAACSc44r5A8af8FYf2fvCGtT6bDrOr+I2hkaKS60XTzLb7gcHbI7IHHoyZBHIJrI/wCCvPxG1HwT+yvFpGmXDW0nijWoNKumXgm2Ecszru7ZaKNT6qzDoTX0x8E/gZ4W+B/wr0bwVoWk2cFla2kcN5IIF3X0wUCSaY4+dnbJOfXAwABQA/4J/H7wL+0N4THiLwJr0GtWKt5c8QBS4tX5+SaJsMh4OMjBHIJHNcd+0R+2p8KP2YbiCw8a69INduIftEOi6bbtc3bRkkByBhUBIIBdlzg4zg18o+DfDtp+zb/wVoTwl4QiXSPCvxA0GS8uNHtF228cggnl+VBwuJbR2GMbRKwGFOK+l/2hPip+z9+zf41tPHnxDj0m18e3lqsFlcJYG71OSCNuPLCqTGoJPznaDgjJxigDH+B//BSH4K/HrxhaeFdF1fUNI169bZZ22t2f2cXT9kR1Zl3HspIJxgZNfTOoajbaTY3F9fXMNnZ28bTT3NxIEjiRRlmZicKAASSeBX45ft8ftlfDr9oV/h1q3gfw14j0vxVoOsxXMPiDVtNjtVkt8bhGkqys7ESBGAIAGGIPPP17/wAFefiFqPgj9k06fp1w1sfEutW2kXLR8M1v5c07rnsCYEU+oYjoTQBp6n/wVi/Z603xO+kf27q13ArmNtWtdLke0GDjIP32HuqEGvL/ANjvxBpniz/gph+0BrOjX9vqmk3+jR3FreWsgkimjZrMqysOCCK+x/hb8APBvw5+CWk/DePQNPutBj0+O0vrae2R0v32jzZJQQQ7O5ZiT3PHavh/9g34a6H8IP8Agoh8ePCHhuGW30LS9KMdpDNIZGjRp7Z9m48kAsQM5OAMknmgD7x+N3xs8M/s+/D288aeL5bqHQ7SWKGR7O2aZw0jhF+UdskcnA/SvzT/AGOf+CjnhH4Z+Jfi1c/EvxV4n1Wx1zXftuhJMk16IbcvMSArMfKyGi+Ueg9K/W6vz1/4JU/8j/8AtNf9jav/AKNvKAPufwx440jxb4F0rxfZ3HlaDqWnRarDc3imDbbyRiVXcNjZhCCc9K+WPGn/AAVh/Z+8Ia1PpsOs6v4jaGRopLrRdPMtvuBwdsjsgcejJkEcgmsj/grz8RtR8E/srxaRplw1tJ4o1qDSrpl4JthHLM67u2WijU+qsw6E19MfBP4GeFvgf8K9G8FaFpNnBZWtpHDeSCBd19MFAkmmOPnZ2yTn1wMAAUAP+Cfx+8C/tDeEx4i8Ca9BrVireXPEAUuLV+fkmibDIeDjIwRyCRzXc6nqEOk6fdX0+4Q20TTP5aF22qCThRyTgdBya/Ofwb4dtP2bf+CtCeEvCES6R4V+IGgyXlxo9ou23jkEE8vyoOFxLaOwxjaJWAwpxX6S0Afkhq3/AAUc8JXX7d2i+PrfxV4mHwmt9DayudNCzLG1wYpgCbXdtb52Q7sds9q/RT4J/tE+Dv2mfhxq/ijwRNeT6VbTzafI19atbsJliRyAD1G2ROQe9fKHib/lM14T/wCxSf8A9Jbmvv7Vv+QXef8AXF//AEE0Afld/wAE3/2qPh3+zB+yDrV/461h7aXUPG14llp1nEZ7u5K2FiWKxj+EcAsxCgkDOSK+4P2d/wBtr4VftO6heaV4P1i4j121j86TR9VtzbXRjzgugyVcA9drHbkZxkV8g/8ABGP4J+ENQ+HviT4nXulR3/i+312XRrS7uVDrZwJb20pMSkfK7NMwL9cKAMDdnqv2uNCtPh//AMFHP2bfFuh28em6t4iuW0/UpbcCM3KiRYS0mPvEx3DLk8kKo7DAB98eKPFGk+CfD9/ruvala6Ro1jEZrq+vJRFFCg/iZicD09yQK+RH/wCCu37PS68+nDUtea1V9g1VdIf7Mw/vAZ83H/bPPtXmv/BYLx89vbfB/wAA3L6k/hvxBrEl5rNnpEYe6uoYHgRI41JG9/38hVCQC6pnoCNqP9vX4KQfD4+Bov2fPiUvg82/2Q6KPCFr9mMeMEFPtOCcd+uec55oA+5/B3jLRPiD4Z0/xF4b1W11rQ9QiE1rfWcgeOVTxwR3BBBB5BBBAIIrG+OH/JF/H3/Yv6h/6TSV8bf8EjZNf0/wD8SvD91pOu6Z4SstfE+gDXLVoZBFMrb05/iASJmCkgNISDyTX2T8cP8Aki/j7/sX9Q/9JpKAPl//AIJD/wDJm+nf9hq//wDQ1rq/+Co3/JifxN/7hn/p0tK+Nf2Cv2d/jd8Sf2fbTW/Afx7u/h94fbUbqJdFh0/zlWRWG9928fePtW5+2p+zR8d/h/8AszeMtf8AGn7Q15468N2n2P7XoEunGFbrfewImW8w42uyP0/goA+7f2Kv+TR/hB/2LNj/AOilriP2TJvgZcfFj44R/CjR7zTvFVlrSweLLi784xzXBluceRvdgI/NS44UL24xsx2/7FX/ACaP8IP+xZsf/RS18w/8EzP+Tkv2w/8AsbYv/SzVKAPqb9ob9rD4b/sv6VZXfjvWWtLq+3Gz0yzhM93chSAzKg6KMj5mKjtnPFeDWv8AwV8+AMgYXD+KNPdTgx3OkfN9flkb9a8x+ImueHPCP/BXay1P4p3VnY6EfDsLeGrzWHVbWCUxbUYs/wAqfvRdhScYcg9cGq3/AAUS8XeFviB8ePgDYfDPVtP1j4ow68ubvQZVnmt7fzItizPEegYMwUnhQ54ByQD1f/goJ8Q9H+K//BOLxF4w8PSzS6LrKaXdWklxC0UhQ6hBjKnkHj/DiqHgn/goR8Hf2efgX8H/AAr4i1W/1LX4fBWiPdWOiWn2k2gaxhI81tyqpxg7clgCDjkV23/BVP8A5Md8ff8AXbTf/S+3rov2Cfgf4O+Ff7MngW80HSIYtR8T6DY6vq1/Moee7muLdJWVnxny1L7VToAO5JJAPTvgj8fPBH7RHg1fE/gTWo9Y04SGGZSpjmtpByY5Y2AZGxyMjBBBBIOa9Gr87/2LNGtvhn/wUO/aQ8D6FCmneHGt4tSTT7cbYYnMkTqFTooX7VIABwAcDjFdjrn/AAVG0PRdav8AT/8AhTXxOuPstxJB5y6Qih9rFdwBfjOKAPVP+Ch3/Jl3xV/7Bi/+j4qtfsB/8mb/AAn/AOwMn/ob155+1F8Urb41f8E5PHfjO00TV/D0GqaUxGm67biC7iKXixnegJ4JQlTnlSp4zivQ/wBgP/kzf4T/APYGT/0N6APd729g06znu7qeO2tbeNpZZ5nCJGijLMzHgAAEknpivjzxN/wVk/Z+8M+J59HTV9Y1mOGQxvqel6cZbTIJB2szKzjj7yqQeoJFZn/BXj4jaj4F/ZRXTdMupLR/E2swaTdMnBa28qWaRM9gxhRTjqCR0JrhvhB+278HPgz8LtL8D6J8DPijFpdvZpBdj/hE7b/Tn2ASSzf6T+8Zzkkt646cUAfYenftLeAPEPwR1P4saFrH/CQeDtNs5r25n02JpJ41iXdIjRHDJIo5KsAQCD0Oa2/gz8YPDXx8+HGk+N/CNzJc6HqQfyvPTy5Y2Ryjo6Z+VgykfkQSCDXwR/wTjjTWPj38eNF0bwZ4g8P/AAb8SWv2+10nX9O+zRwM77DBtBZVyksyhVY5SJc/dGOj/wCCaWo3XwT+L3xo/Zw1mdzJoGpPrGj+cfmltmKxuw9A0bWkgA/56OfWgD61+J/7TPgn4SfEzwJ4C1ue9k8S+M7oW2m2tlbGYJl1QSSnI2IWbGeejHGATVb9oT9rH4a/sw6ZbXPjrXRa3d4CbTSrOMz3tyBnLLEOi5GN7FVzxnPFfKfwLhH7T3/BSr4j/EqUfavDHwzt/wCwNHZuU+0/vISyk8EZ+2yDHTfGfQ14V4X/AGiPCNj+3p8ZfiD8SPBfir4j3Gi6jLovh230LSYr+LTY4Z5IlkZJJEEbbIRsIzkvK3B5oA+4fgf/AMFHfgn8evFlr4Z0bXLzRtdvG2Wlnr1r9m+0v2RHDMhc9lLAt0AJrM/4Kp/8mO+Pv+u2m/8Apfb18hft2ftMeEf2oPAGmnwt8J/iTovxE0bUIbvS9evvDscBiRSfMjMsczuByGAAPzIp4r6Z/wCCguraprn/AATZ1TUtct5bPWryw0O4vreaPy5Irh7q1aRGX+EhiwI7YoA+hP2Tv+TWfg3/ANiZo3/pDDXxx/wWO0NfE+m/BLRnma3TUPEM1o0ijJQSLCm7HfG6vsf9k7/k1n4N/wDYmaN/6Qw18l/8FaP+Qr+z1/2Nv/s0FAHQ/wDBLX4ialZeB/GPwP8AFLeX4s+GuqzWYiY8vaPK/wB3PLBZRKM9NrxdsV9o+LPE2neCfC+r+ItYuFtNJ0mzmvru4bpHDGhd2/BVNfn5+1BJ/wAMi/t/fDz40wn7J4Q8dR/2F4lZchFcBI2kfHYJ9nlx1Jt3Peu4/wCCn3xA1XV/Cngv4F+Epd3ir4l6rDaOqk/u7JJF3MxH3VaQx5P9yOXtmgD8/wDRZPEnxI/as+CXxw8Rh4D8RviXHJYWr8+Xa2l/ZRx7T3VfMMQ/64e9fvHX5n/tkeAdL+FPx2/YW8H6LH5el6Hr1vYwcAFlS901S7Y6sxBYnuWJr6k/4KDfEbUvhb+yD8Rdb0e6kstVe1hsILiMfPH9ouI4HZT/AAkJI5B6g4I5xQByfxS/4Kh/Af4V+Lbjw5ca1qHiK+tZPKupvD9oLm3hcdVMpdVYjvsLYII6jFe1/Av9orwB+0d4Xl1zwFr8Wr21u4jurdkaK5tXOcCWJgGXODg4w2DgnBr8/wD9jj9r74U/s4/A7w9oVn8HviVe65cWiz6xreneGreRdQnk+dmWU3AZ4hkKmQPlAOASam/ZR8YQ+IP+CjOp+I/hv4A8V+DPAHivRphrFjrGjiyhiuEj3mXajOihpUTBDZ3TOMANQB+gPxt+P3gX9nnwmfEXjzXodFsXby7eIgyXF1J/ciiXLOeRnAwBySBzXg/w2/4KnfAT4keJrTQ11rUvDd1dyiGCbX7IW9uznoDKrMqA+rlR718r/tIfGPw3N/wU0v5fiL4a8QeP/CPgPTIYdM8PaHpsd9i4eCGUyyQu6KUEk7EsSSWSIYIAxvftfftdfDf9pj4G634Pj+DHxLi15YVk0PUL3wxAi2NwhBUh1nZkQgFG2g5VjxQB9tftVftJ+FP2a/h2dV8U3l/Z/wBrebp+ny6fbNKwuDC7KSR93pnOe3HQ18I/sIf8FIPBHwo+CzeHvir4n8Tav4obV55orieGbUCtu6xhF8xmJxuDnaPX3r7N/Zs1jxHrn7C/hm68WwXltry+Fp4J01CMpOVjSSON3B5y0aI2Tyd2T1ryT/gjb/yaPd/9jNe/+iregD0f9qaf4Fr8Z/gbF8UtGvtS8YX2s+R4SktvOEcVwZrcAzhHUFPNa34cNznjbuz6V8Xv2mPBHwP8Y+BfDXiu7ubS/wDGV3JaadJHDuhjZDGGeZyQETMqDPPUnoCR8nf8FGP+Tu/2OP8AsbE/9OGm1hf8FUvB9h8Qv2gP2XPCuqtMuma7rU2mXZt22yCGe6sIn2nBw21zg4PNAHsGqf8ABV79nvTPE0ml/wBuavd2scphfWbXS5HsgwODhvvsOM5VCCORmvrPw34k0vxhoNhrWi6hb6rpGoQrcWt5aSCSKaNhlWVhwQRXnXjX4E+CP+Ge9e+HFn4a06z8J/2RPbQ6dHAPLjIiO2Qd/MDAN5md24bs55r5+/4JC69eax+x7a211M0sWl65fWdsGOdkR8uXaPQbpXP40Ad98df+CiHwb/Z/8XS+Fdc1XUNY8R2//H3p+hWf2l7U7QwEjFlQNg52hiR3ArkPDX/BWD4C+KdY0rS7W88QxXuo3EVtFHNpDfLJIwVQ21j3I6Z/GvEv+CYXjbwb4H8bfG6z+IGsaTonxXk8RTC9m1m5jhmliV381Y3kIziYSlwp7oT0FaPwO1PRfF3/AAVe8baz8LJ4LnwdHoTf29eaRzY3NwY41JDL8jEzbTuGdzJIRnk0Aet/tqfCLxv+1F8WPhz8KLfTL/T/AIVW7/294o8QL8kM2wskdpG2eZMBuMHBmRv4KyG/Z11/46fto2Gs+KPDM/h74O/CS3gsvCem3CBItSulCMJY1zzErInPQiGFecuB9x0UAFFU9QmmtbC5mtrc3dxHEzx26sFMrAEhMngZPGT618Qt+2V+1Dz/AMYl6h/4OCf/AGlQB91UV8K/8NlftRf9Gmah/wCDc/8AxqvdP2Y/jF8UfiyviE/Ej4SXHwv+wmD7C1xfC4+27/M8wAbVK7Nqc853+1AHoHxw/wCSL+Pv+xf1D/0mkr4L/Yg/aG8N/sy/8E5T4y8RSea0esX8Gn6dG2Jb+6Zh5cKfXBJbHyqGPbFfenxw/wCSL+Pv+xf1D/0mkr8X/wBnXTLr4VeEfgx8cPGunS+N/hBo+uXunXOllSy6DdvKNt6IxxJk7GG4HLRKuQTHgA++P2Mf2YfEmveNb39on43R/bPiZr/77SdJuFITQrVlwgCH7kmwhQvVF6/OzY+mPjb8fvAv7PPhM+IvHmvQ6LYu3l28RBkuLqT+5FEuWc8jOBgDkkDmu00DXdO8UaLYaxpF7DqOl30CXNreW7h45onUMrqw6ggg1+Vf7SHxj8Nzf8FNL+X4i+GvEHj/AMI+A9Mhh0zw9oemx32Lh4IZTLJC7opQSTsSxJJZIhggDAB9UfDb/gqd8BPiR4mtNDXWtS8N3V3KIYJtfshb27OegMqsyoD6uVHvXvnxy+Nnh/8AZ9+Gup+OfE8d9LoentCs/wDZsHnSL5kixqduQMbnXkkda/Pn9r79rr4b/tMfA3W/B8fwY+JcWvLCsmh6he+GIEWxuEIKkOs7MiEAo20HKseK+qPgV4O1T4/fsB+H/Cfj+3u7XU9c8MyaVcnUYStwm3fFBOynncAkUoJ5JwT1oA+gfA/jDSfiH4P0TxPoVz9t0bWLOK+s58Eb4pFDKSDyDg8g8g5Brg9Q/aY8FWH7Q2mfBczX1x41v7F9Q2W9sXt4I1R5MSyZ+RiqEjjHK8gsAfm3/glX8UbmH4J+Lvhr4rlWx1z4ZatcWd0k0mPItWeR/mJ7JKlyvoFVaxv+Ccmlz/G740fGn9pLVIH267qb6LoJmB3R2ibGbr6RpaR5HdJB6igD9Bq/AT4La5rPwG+LCfHyzMk2haH46m0LW4YwSfs9wrluO+6MT4zwHWPuRX791+Uv7Efwatv2gP2df2oPAs4j8/VNfcWUsnSK7QNJbvnsBIqZ9sjvQB+p+n39vqlhbXtnMlzaXEazQzRNuWRGAKsD3BBBzXwf/wAFMvFWp/FDxB8N/wBm7wvOy6r4yvU1LWGj5MGnwsxVmHdcxyyn/r2HrXU/8Exfj1/wmP7M9z4d8T3P2PXvhvI+k6kLtiGitEDNA756BUV4v+3c1w37DOn3X7RHxq+Mn7TGswN9kvpZvD/heOZf9TaRqu5gD0PlrCu4dWab1NAFv/gir/yaz4p/7HO6/wDSGxr17xtJ8DP+G7PAdlrmjXtx8cJtFkn0fUE877LHbol0f3gDiMybEucEoe3IOzHkP/BFX/k1nxT/ANjndf8ApDY1V+LH/KZr4Mf9ilcf+kurUAH/AAUY/wCTu/2OP+xsT/04abX3j4o8UaT4J8P3+u69qVrpGjWMRmur68lEUUKD+JmJwPT3JAr4O/4KMf8AJ3f7HH/Y2J/6cNNrL/4LBePnt7b4P+Abl9Sfw34g1iS81mz0iMPdXUMDwIkcakje/wC/kKoSAXVM9AQAelP/AMFdv2el159OGpa81qr7Bqq6Q/2Zh/eAz5uP+2efavrbwf400Px94Z0/xH4d1a11jQb+Hz7bULSQPFInc57EEEEHkEEHBBFfDMf7evwUg+Hx8DRfs+fEpfB5t/sh0UeELX7MY8YIKfacE479c85zzXO/8E3PDPirxR+zv8d/h5Fa654c0C6nurbwzc69bNBJALu3lTuDymIXYLkBnJGcnIB6/wCNP+CrXwD8H+JLzSYtU1nxCLSTyp9Q0XT/ADrRSCASJGZdy5ONygg44J4z2Pxf/bf+GPg34A6T8Rotcvrjw/4rS4s9F1DT7KVmNwEkGGBAMZV42Bzg5U46GvlH9jz9qbw3+xr4O/4Ud8dPBmo/D3Vbe8uWOtTaeZrPUkkkJ3ylAS4AYRh0DoUVeRivvq3g8Iw/Am/PgOLSIfCM2k3dxYLoKRpZFJEkdmiEfyYZmZjjuT3oA/O39hD/AIKQeCPhR8Fm8PfFXxP4m1fxQ2rzzRXE8M2oFbd1jCL5jMTjcHO0evvX6MfGb4+eBP2f/Ca+IfHniC30HT5H8uBZFZ57h+PliiUF3IyCcDgcnAr5Z/4I2/8AJo93/wBjNe/+ireuJ1DQbH9pz/grJrWg+LYY9X8L/DfQFubHSrpA1vJLstiS8Z4b99eFvfyYwcgYoA9T8Kf8FZP2f/FXiaDR31bWNESeQRpqWraf5VpknALOrsUH+0ygDqSK+wLfUrW70+K+t7iK4s5YhOlxC4eN4yNwdWHBBHII615n+0Z8DfDHxv8Ag34j8K63pNnOrafMLC4aFd9jOIz5UsR/gKtg8YBGQeCRXzv/AMEo/iFqXjj9jSaz1O5luj4b1O80a3aXkrAsMUyJnuF88qPQADoBQB1r/wDBTz4Dx/DqHxhLr2oR2txfz6dbaabBjfXEkSozMsQJwmJEw7FRlsdQQO3/AGd/22vhV+07qF5pXg/WLiPXbWPzpNH1W3NtdGPOC6DJVwD12sduRnGRXyF/wRj+CnhHUPh74k+J17pcd/4ut9dl0a0urkBxZwJb28uYlI+V2adgX64UAYBbPU/tcaFafD//AIKOfs2+LdDt49N1bxFctp+pS24EZuVEiwlpMfeJjuGXJ5IVR2GAD7k+JnxS8K/B3wfe+KPGet2ugaFZ/wCsurpurHOERRlnc4OEUFj2FfLnh7/grZ+z5ruvppsuq63pEUkoiXUdQ0tltjk4DEozMq98sowOuK8I/wCClPxK0y6/bI+EHg3xhpes+J/h9otiuvX3h3Q7Zbie+meScbREWUSDbbxg5YYR5cdTnrfi5+3B8Ifix8INZ8AX3wL+Jw0q6sJLazh/4RK2WOyk2ERSxAXH7tkbDAqOMUAfoZY6pZ6rpsGo2V3Dd6fcRLPDdW8qvFLGw3K6uDgqQQQQcEGvkbxp/wAFWvgH4P8AEl5pMWqaz4hFpJ5U+oaLp/nWikEAkSMy7lycblBBxwTxnB/YD0Pxp4+/4J96t4L11NQ0HU3h1bQdJuNTheJ44JIiIpBuG4ojzOoOOPLwOAK8g/Y8/am8N/sa+Dv+FHfHTwZqPw91W3vLljrU2nmaz1JJJCd8pQEuAGEYdA6FFXkYoA/Rj4Y/Ezw38YvAmkeMvCWorqvh7VY2ktbpY2j3bXZHBVgGUq6MpBHBU11lcr8NYfCMPgfST4Di0iHwjMjXGnroCRrZFJHZ2aIR/JhmZmOO5PeuqoAKKKKACiiigAooooAKKKKACiiigAooooAKKKKACiiigAooooAKKKKACiiigAooooAKKKKACiiigAooooAKKKKACiiigAooooAKKKKACiiigAooooAKKKKACiiigAooooAKKKKACiiigAooooAKKKKACiiigAooooA/Pb9i0H/h4p+1N/12/wDbiug/4KvfDG+uvhR4Z+LfhsNB4q+HOrQ38d1EuXS3eRAW45OyZYH9gHPrX23baXZ2d5dXdvZwQXV0VNxNHGqvMVGFLsBlsDgZqW6tYb61lt7mGO4glUpJFKoZHU8EEHgg+lAHxb+114FvP28v2FdA8Q+Crcz6wy2niiw01fvyyrFJHPagn+ICWUDsWjUd81znwp/4K0fDSx+H9hYfE2317w34+0qBbPVdOOmvIZrmMBHZCMbSxBYo4UqSV5xk/etnZwafaxW1tBHbW8KhI4YUCIijoABwB7Vn6h4R0PVtQivr7RdPvb6LmO5uLWN5U+jEZHQUAfBX7IuheKf2pP2utd/ac17w7e+F/Btrp39m+Era9ULLdRshi8z/AGlCGViw+XdMArMENcP8ZvFWifs5/wDBT7VPiN8ZNEuLvwNq2jwx+HdYaxNzBZTLBAm9VAPzI0VwpC5YecHxhhX6jVQ1bRNP16za01OwttRtGIJgu4VljJHQ7WBFAH4//wDBRL9sfw/+1H4Z8NaZ8P8ARNWv/CGha/DJd+Kru2aCB7uSOURW8aMM8oJGy20/L93ufuX/AIKS/AXWv2gv2YdS0zw5bSX/AIh0S+h1uysIQC900ayRyRr6t5U0hAHJZQB1r6TPhjR/7Ng07+ybH+z7d1khtPsyeVGynKsqYwCDyCBxWvQB+ffw1/4K1fDDT/g3pq+LLfXIviNp1pHZXfh2Cwd5Lu7RdjGOTARQzLnDkMu7GGI54T/gnn4k8U+Mf29/jVr/AIy0BvDHiLVdCS+n0hwwa0SWW1eGNt3O4RNHnIBznIHQfpPL4S0SbWY9Yl0fT5dWjxsvntUM64GBiQjcOp796txabaQX097Hawx3lwqrNcLGBJIq52hmxkgZOM9M0AXa/Kj9nf8AaG8KfsK/tDftFeF/itHqWhDWNd/tPSporKSf7VD5tyyEbR0dJY2Vun3gSCK/VesfWfCeheJJIZNW0XT9Ukh/1TXtrHMU/wB0sDj8KAPlP9uj4U3X7Z37G2nal4Ht7i61H/Q/Fmj2M8flz3SNA2YSp+65iuGIXuyqO+a4X4U/8FaPhpY/D+wsPibb694b8faVAtnqunHTXkM1zGAjshGNpYgsUcKVJK84yfvxVCqABgDgCsjUPCOh6tqEV9faLp97fRcx3NxaxvKn0YjI6CgD4K/ZF0LxT+1J+11rv7TmveHb3wv4NtdO/s3wlbXqhZbqNkMXmf7ShDKxYfLumAVmCGv0OoooA/Nn9rHxZbfs0/8ABSD4bfGDxZZXkfgO90F9NuNUt4GlWKfy7mNlAHUqJIWK9SrMQCRivsr4J/tEeD/2mfAOu+I/A019d6TZ3c2mNPeWjW/mSrEjkoG5K4lXrg5zwK9N1bRdP16zaz1Oxt9RtGILW93CssZI6EqwIpdL0ey0Ozjs9Os7ewtI87Le1iWONcnJwqgAc0AfBv8AwRV/5NZ8U/8AY53X/pDY0v7d/wDyfB+yKe39tSf+lNrX3jp2lWejwvDYWkFnCztI0dvEsal2OWYgDqTyT3oudLs766tbq5tLe4ubVma3mkjVnhJGCUJGVJHBxQB8cf8ABTT4H+MPH/g/wL8RPh9Zy6r4u+HOrHVINNgiMss0TNE7MiDl2R7eFtg5K78cgA1/C/8AwVy+BWoeG4bvXrvWvDmtiL/StHm0uWZ45gPmRXQFWG7IBJX3C19u1z+oeA/Der34vr/w/pd7fAgi6uLKKSUYOR8xXPBoA8+/Zn/aO039p7wXf+LNE8O65oOiw6g9laPrkCxPexrGjefGFZgUJcrwTyp56gdX8b/+SL+PgOT/AMI/qH/pNJXaKoVQAMAcAUMokUqwDAjBB6GgD4s/4JD/APJm+m/9hm//APQ1rq/+Coqlv2Ffibjn/kGf+nO0r6e03TbTRrNLSwtIbK0jzsgt41jRcnJwoAA5Jp19Y22qWc1peW8V3azKUkgnQOjqeoZTwR7GgDx79inj9kj4Q5/6Fmx/9ErXzD/wTPUr+0n+2IpGCPFsQI/7fNVr9AreGO2hSKFFiijAVI1ACqoGAAB0FQWmk2WnzXU1tZ29vNdP5lxJDEqNM+MbnIHzHHGTQB+R/wC1Da29r/wUG+Illqfwxg/aMXXtHtjF4b029uIb3R0SGH+OFGMLjyyfl5KyqcguQek+Dn7QHwm/ZK8QQ61qv7JXjX4SpcnyD4l1OK5vJog2VbY12qFFOQCI2BIzweh7W80/4sfsT/tafFX4g23wo1b4s+C/H1x9qTU/Dwaa8sF3tL5ZVUdlVdxUhgqsFjIfK4o+OHx2+M37a/w3vvhZ4H/Z78TeF7PXmiS/8ReL0a1traJJlkOwvGqk5QZIYsBkKhJBAB69/wAFLPEGneMP+CfnizXdGu49R0nUU0m8tLyA5SaGS+tmRwfQgg/jXuP7J3/JrPwb/wCxM0b/ANIYa1Pg/wDCWx+GPwT8KfD24Mes2mj6TBp07XEQaO6ZEAdijZ+VmydpzgEDtXeQwpDGkcaLHGgCqqjAUDoAPSgD4G/Zu/5SsftGZ/6AsH8rGvv+qMOl2cF9cX0dnbxXtwqrNcJEoklC8KGbGSB2z0q9QB87f8FBoJLn9jP4qrFG0rDSg5VFJO1Zo2Y/QAEn0ANfLf7Kf/BTD4J/CP8AZ38B+DfEN9rUetaPpy210sGmNJGHDMflYHkciv0pkjWaMo6h0YYZWGQR6Gsz/hFND/6Aun/+Asf+FAHw1+0b4g8Nf8FMf2TvFMHwjlvtS1nwpqlvqUFneWjW73EyRSAxLu4JaKWXbg/eCg4BzUvwg/4KrfDPTPAumaP8VTrXgzx9pMCWOr2NxpUzhriNQruoRSV3EZKuAVJI5xk/dllptppkbJZ2sNrGx3FIIwgJ9cAdazta8F+HvEkyTatoWmarKgwsl7ZxzMo9AWU46D8qAPIP2Zf2vPDn7Vl54ok8JeHvEFloejGBI9Z1a1WGG9dzJuWLDNymwZB5+cZA7/I//BSwa9+zL8fPAP7RPg2FVu7uyuvD+obhiNp/IkWBn/vExu2P+vZa/Sy3t47WFIYY1hijG1I41CqoHQADoKr6po9jrlqbXUbK3v7ViGMN1EsiZByDtYEZBoA+ZP8Agmr8GX+Dv7Kvhx76Jk17xOW8Q6g8n3yZwPJUk85EKxZB6MW9a+ddY8Saj/wTp/bP+InjPxNoepal8HviXN9tfWtNt/M+x3jyPLtfkDKvJcDZnLI6sMlStfpkqhVAAwBwBUVxbxXULwzxJNE4w0cihlYehB60AfF+v/8ABWf4JxwwW/hOHxN47126fyrbSdI0iRJZHPQfvdv/AI6GPHSt7/gqTIbj9hfx3L5bR7pNMYo4wy5v7fg+h5r6d0PwX4f8NzSTaRoWm6VLINryWNnHCzD0JVRkVo6hp9rqllNa3ttDd2sy7ZIbiMPG6+jKeCPrQB5p+yd/yaz8G/8AsTNG/wDSGGvkz/grMpOqfs9YGf8Aircf+PQV+gcMKQxpHGixxoAqqowFA6AD0qvfaXZak1u13ZwXbW8gmhaaJXMUg6OuRww9RzQB4P8At6fAv/hoL9mPxZoFtb/aNcsIv7Y0gKu5/tUALBFHrIhki/7aV8cf8EwdF8TftH/F67+NnjuX7engrRLXwloUjrx5ywBXcHOS4iZmYnq12SOmB+ptUdO0qz0e3MFhaQWUBdpDFbxLGu5jlmwBjJJJJ70AfAn/AAUYU/8ADXH7G5xx/wAJaoz/ANv+m19W/tXfBuX9oD9njxx4DtplgvtWsgbN5OE+0xSJNCGPZTJEgJ7Ak16dd6TZahNazXNnb3E1q/mW8k0Su0L4xuQkfKccZFXqAPzc/Zd/4KF+FfgB8MNJ+FPxz0/XPBHjPwfCNMIm0ySRJ7dOICAgLAiPaucbWChgx3YH0h+z/wDt0eCf2mviVqfhfwLoviK80zT7F7ufxJdWXkWW8PGqwgltwZg5Ybgp+U8d6981zwroviZY11jSLDVVjOUW+tkmCn1G4HHU/nVvTtNs9Hs47SwtILKziGI4LeNY0QegUAAUAfnl+09a+I/2QP23LP8AaRt9BvvEXw78QaaumeJzp0O+Wx2xxw5PZQfJtnVmIDFHQlcg16JrH/BW74AWek/aNNvvEGv6k+Fi0my0iRZ3c9FzJtTrgfePtmvtGRFkUqyhlYYIYZBHpWJp/gXw3pGpHULHw/pdlfsSTdW9lFHKc9fnC55+tAGZ4d1g/Fb4TWGpvpl5oR8RaOszadqKbLi18+HPlyDsy7sH6V+Z/wCwf+2N4G/Y5+Fniv4ZfFaDWNB8Y6X4juJRp0OnSTPKHjhQqMcBg0bfeIBBUgnNfrFWLe+EdC1LVIdTu9F0+61KEgx3k1pG8yY6bXIyMexoA+Df+Cijb/2t/wBjZxu2t4tT7wI/5f8ATfWn/wDBRhT/AMNcfsbnHH/CWqM/9v8Aptffd3pNlqE1rNc2dvcTWr+ZbyTRK7QvjG5CR8pxxkUXek2WoTWs1zZ29xNav5lvJNErtC+MbkJHynHGRQBX8Wf8ivrAHX7FN/6Aa+Iv+CQCu/7HepiO4Fo58RX4W4IBER8iDDYPBx159K+864/xt4Bg174Y+J/CejGLQf7W028sYpbWMRrBJPE6eYAo6hn3fWgD8Uvgfo2h33h/xHoGufs1X/7Qx0XXZxP448G6nqCNIz4G3dBETOpK7hkjCvuxk5P2z+yX+1p8JPhn4s0z4Tt8Fdc/Z/1bXLhYrWPWLZ9t7OSVjWaeULMzEsFUuGGWxkcZ4f8AZz+M3xZ/YU+Hr/C3xh+zt4p8QQabezTW3iHwrC1zb3nmuW+Z0jZWPoS+7aFUou2tnxB4e+Lf/BQL45fDLVtb+FepfCX4a+B9S/tKW68R7o7++bfE5RI2VHG7yVUbQVXczFidq0AfpHRRRQAUUUUAFFFFAHE/G/8A5Iv4+A5P/CP6h/6TSV8h/wDBMHwXo/xD/YIk8M+IbCPU9E1bUNStbq1lHyyRswB57EdQRyCARyK+8GUSKVYBgRgg9DVXTdNtNGs0tLC0hsrSPOyC3jWNFycnCgADkmgD87P2cfiDr37B37Qf/DOfxBvbjUPh5r9z53gfxFcDIiMr4WBjjgM52MBwknzY2SbhN+09a+I/2QP23LP9pG30G+8RfDvxBpq6Z4nOnQ75bHbHHDk9lB8m2dWYgMUdCVyDX6FX2jWGpzWs13ZW91NaSebbyTwq7Qv/AHkJHyn3FW5EWRSrKGVhghhkEelAHxdrH/BW74AWek/aNNvvEGv6k+Fi0my0iRZ3c9FzJtTrgfePtmvrL4f+LG8eeBPD/iR9LvdEfVrCC9Om6imy4tTIgfy5F7MucH6VJp/gXw3pGpHULHw/pdlfsSTdW9lFHKc9fnC55+tb9AH5Af8ABQaDxR+y/wDtL+M9T8F2zf2b8Z/DMmlzRxqcfaXeOO5EYHWQhVbPrdNX6W/syfB2H4B/AfwX4EiVPP0qwRbx4+j3TkyXDg9wZXfHtivmH4seDfFP7Qn/AAUg8BaVqHh3Vbf4bfDK0GsnUbizkSzu75lSZTHKRsc+YbVdoJP7mX3r7woAK/Pb/gkOpXS/jjkY/wCKtI/8dev0Jqjp+l2WlrMLKzt7NZpWml8iJUDyHq7YHLHuTzQB+Pv7eHg3xt+z/wDtReLtO+Hsbppnx101bA20S4WW5luI1uYk7eYz8knot4w75r9RPgv8IbD4FfAjw94D00K8WjaZ5EkqJjz5ypaaXHq8jO2P9rFd9d6VZahcWs9zaQXE9q5kt5JYlZoWIwWQkZU44yKvUAfn/wD8EVf+TWfFP/Y53X/pDY1V+LCkf8FmfguSOvhK4x/4C6tX35p2lWejwvDYWkFnCztI0dvEsal2OWYgDqTyT3ok0uyl1CG/ezt3v4UaOO6aJTKiHqqtjIBwMgUAfAn/AAUYU/8ADXH7G5xx/wAJaoz/ANv+m12n/BTT4H+MPH/g/wAC/ET4fWcuq+Lvhzqx1SDTYIjLLNEzROzIg5dke3hbYOSu/HIAP2Pd6TZahNazXNnb3E1q/mW8k0Su0L4xuQkfKccZFXqAPiLwv/wVy+BWoeG4bvXrvWvDmtiL/StHm0uWZ45gPmRXQFWG7IBJX3C16Z4J/bMs/iV+z34z+LPhv4f+KLjTdBklFnpt7AsNzqscaRuZYdpcbPnbkbv9W3U8V7jqHgPw3q9+L6/8P6Xe3wIIuriyiklGDkfMVzwa3lUKoAGAOAKAPzz+Kn/BSr9mX4xfBfVtL8S6TqetXV5ZSBPDN/pBadbgqVXZNzGjhiCJFfI6jnivRf8Agm58KfFng/8AYwi0Dxhb3WnXOsT31zZ2N6pSW1tZ1CopU8ruYPJg8/vOlfVS+BfDS6x/aq+H9KGp7/M+2Cyi87d/e37d2ffNb9AH5O/sH/tjeBv2OfhZ4r+GXxWg1jQfGOl+I7iUadDp0kzyh44UKjHAYNG33iAQVIJzXf8A7S3/AAkP7Gv7b0P7R8Og32v/AA38UadHpniJrCL95ZHy4osEHhcmC3kUttDMHQlSQa/Qm98I6FqWqQ6nd6Lp91qUJBjvJrSN5kx02uRkY9jWrJEk8bI6q6MCrKwyCD1BFAH5/fGX/gqZ4F8aeAL/AMLfB2w17xh8Q/EVu+naZZR6W6fZ5ZVZd7BuXZASwVAwJAyQMke4/sO/s96h+zb+yzpfhfWEK+JL0T6rqsCsGENzMo/dArkEoiRoSCQWViDgivftH8L6L4fknl0vSLHTZJzmV7O2SIyHrlioGfxrXoA/P/8A4Iq/8ms+Kf8Asc7r/wBIbGl/bv8A+T4P2RT2/tqT/wBKbWvvHTtKs9HheGwtILOFnaRo7eJY1LscsxAHUnknvRc6XZ311a3VzaW9xc2rM1vNJGrPCSMEoSMqSODigD4S/wCCgngHxh8O/jf8Lv2lvBuiXHiRPB6fYNd020jLSrZBpWMgABO0pPcIzY+TKEgjOOnX/grp+z0dBGoHVNeF35W86V/Y8huN39zdnys/8Dx719qVz48B+GRqg1MeHdKGpBt4vPsUXnbsYzv25zjvmgDyzSP2mn8Qfsw3nxj0/wABeINsdpcXsPhq6jEV/NFFKyBgBu4ZF8wEA/KeM8Z+ZPip/wAFKv2ZfjF8F9W0vxLpOp61dXllIE8M3+kFp1uCpVdk3MaOGIIkV8jqOeK/Q6sBfAvhpdY/tVfD+lDU9/mfbBZRedu/vb9u7PvmgD5l/wCCXfw78WfDX9k3SLHxdbXWn3V7qFzqNlp96pWW2tZNuxSp5XcyvJg4P7zpX1zRRQAUUUUAFFFFABRRRQAUV4x+1l+0Of2XPgzfePv+Ef8A+Em+y3Vvbf2f9t+ybvNkCbvM8uTGM5xt59q9c0y8/tDTbW727PPiSXbnO3coOM/jQBborjfC3xh8B+N9cutF8O+NvDmv6xa7jcafperW9zcQgHBLxo5ZcHg5HWqvjD46/Df4eat/ZXir4g+FfDOqeWJfsWsa1bWk2w9G2SOGwcHnFAHeUVyN98WPBOl+D7fxZe+MfD9n4Uutvka5PqkCWMu7O3bOX2NnBxg84NSJ8UPB0ng1vGCeLdDPhFV3tr66lCbALu25Nxu8vG4gZ3deKAOqorkNL+LHgnXfFH/CN6b4y8P6h4i8n7QNItdUglu/KKhhJ5KuX24IO7GMEGuf+Lvx18MfDfRdftP+Ep8PQeNrbSLrUdP8P6hqES3Vy0cMkiYt96yOpMZ+71AODQB6fRXhP7PP7Rlt8QP2dfh98QfH2q+H/C+peJh5IRrgWdtLcmaREhhE0hJdgnC7mJOcV7t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a/8Faf+TMdd/7Cun/+jxUP7XHxs0Dx5+xT8QdO+GHjrQvEviG20KB72z8OatBd3UVl5sKXTMkTsyp5TOGJGACc19ZeLfBXh/4gaLJo/ijQdN8SaRIyu9hq9nHdQMynKkxyKVJB5BxxWJ4N+Cfw7+HF9cX3hPwD4Y8L3txCbea50XR7a0kkiJBKM0aKSuQDg8cCgD8sPg/4ZOteL/2fdW0Lxb+zv4VudM1fT/s8fgia/XxHfxvtSS3vIjG7u7JvDGXaNzHLqCa5z4gR6d8TPGn7QPg+LRPAN/q/iLx1cQWnj/x14msNK1PRlimTdHHbTObh4eDGjQ4BGQVONg/XXwz8F/h94L16bXPD3gTwzoOtTbhLqWmaPb21zJuOW3SIgY5PXJ5r4U8Sf8E7fildX/xB0iB/hH4o0fxhqdzey+M/FekXVx4nsVnPzeQ4BRWQfdw+M5Py54AOR/bK8OXHgP8AaY+B/huOP4dweCdM8JvBo0fxGglh8LG8DOLh3SABBIyiFhu+QEoTztrmbfwvdeGf2Vf2tXj8W/DrW9Jvxpd4NG+GE9xNpOmXDTYfymkjCKHVU+VHfGznbhQf0k8E/s/+F9B+CfhL4a+I9O0/xzpGg6fb2Q/t6wiuI52iQL5nlOGVe+BzgYGT1ro4fhP4JtfBsvhGHwd4fh8JzcS6DHpcC2DjcG+aAJsPIB5HUCgD86/EXwk8HfClf2Gte8H+HbDw9reqatp63+o2Mey4vBPDA8vnSfekyXf7xOAxUYBxXIWs3wfuL79sZ/jn/YbfEgaxeppP9vjF55KpILP7Dn585Ef+q52eXu+TFfqVefDnwnqKaDHd+FtFuo/D7xyaOk2nwuNNZAAjW4K/uSoVQCmMADHSodV+FfgrW/FEXiXUfB+g6h4jji8hNYutMglu1jwRsEzKXC4JGM4wTQB8V/BP/hSf/DBn7P3/AAu37P8A2V/aCf2N9p+1bf7R+0XHl5+z87cb8+Z+7x96v0BrkJPhN4Ik8P6RoLeDfD76Fo863WnaY2lwG2splJKyQxbNsbgsxDKAQSfWuvoAKKQsB1IH40nmL/eH50Cuh1FN8xf7w/OjzF/vD86Auh1FJuB6EUtAwooooAKKKKACiiigAooooAKKKKACiiigAooooAKKKKACiiigAooooAKKKKACiiigAooooAKKKKACiiigAooooAKKKYzCNSzEKAMknoKAH0VxGp/G74d6LOYNQ8e+GLGccGO51m2jb8mcVV/4aE+Fn/RS/B//AIPrX/45QB6DRXn3/DQnws/6KX4P/wDB9a//AByj/hoT4Wf9FL8H/wDg+tf/AI5QB6DRXn3/AA0J8LP+il+D/wDwfWv/AMco/wCGhPhZ/wBFL8H/APg+tf8A45QB6DRXn3/DQnws/wCil+D/APwfWv8A8co/4aE+Fn/RS/B//g+tf/jlAHoNFeff8NCfCz/opfg//wAH1r/8co/4aE+Fn/RS/B//AIPrX/45QB6DRXn3/DQnws/6KX4P/wDB9a//AByj/hoT4Wf9FL8H/wDg+tf/AI5QB6DRXn3/AA0J8LP+il+D/wDwfWv/AMco/wCGhPhZ/wBFL8H/APg+tf8A45QB6DRWN4f8YaD4sjeTQ9b07WUTBZtPuo5wM9MlCa2aACiiigAooooAKKKKACiiigAooooAKKKKACiiigAooooAKKKKACiiigAooooAKKKKACiiigAooooAKKKKACiiigAooooAKKKKACiiigAooooAKKKKACiiigAooooAKKKKACiiigAooooAKKKKACiiigAooooAKKKKACiiigAooooAKKKKACiiigAooooAKKKKACiiigAooooAKKKKACiiigAooooAKKKKACopplt4Xlc7URS7HHQDk1LVPVv+QVe/9cH/APQTQBk+A/HWh/E7whpfinw1ff2joWpxefaXXkyReamSM7JFVhyD1ANdFXgv7B//ACaD8Lv+wSP/AEY9eGfHX4seHfCdhpfjHwD48+IXiHxPZeK9Pt7jU1k1afw5qMT3a29xauViGlbQkjJ+5CsJI1+YybtwB920V4R4H8RatefthfFPRZ9UvJtHs/Dmhz2unyXDtbwSSPdiR0jJ2qzbVyQMnaM9BXzz4i+IXjWT9lO+1Cz8aa5p2uP8WpdJi1eK9drmC2OutCsQLlgY1TCiNgU2jaVK8UAfftFfNVva33we/am8C+HNL8R+ItW0HxboGqS6lZeINYuNSX7VaNA8dzCZ3fyGYTSKyRbIyCvyDauKH7MeiX3x5+G+jfFrxB4y8VR+Ita1KfUbeHS9cuLbT7K2iu2SKzFiHNs6eXFscyRu7F3O/dtZQD2n4f8Axa0f4jeJvHGhabb30N34R1RdJv3ukRUklMKTBoirsSu2QDLBTkHjvWh4u8df8IjrHhnT/wDhHte1v+3L77D9q0ey8+DT/kLeddtuHlRcY3YPJAxXyr8K/hinxC+Kv7UDXXifxNpEEPigLbQ+H9Yn0zyZ/wCzof8ASDJbskkjAEARyM0Xy52E81P4d+MXi3xp8PP2Rdfv9bu4tS8Sa4sOtNZyG3TUAun3m7zY0wrKzxq+zG0MBgcCgD7Oor488BeFNV+MPxI/aKttd8eeM4NO0TxCbPRrLSPEF1YJpzNYQuZEaB0dsEgiJ2aIEE+XliTzE/x81DxV8I/2Zbvx/wCNz4T8P+LlnfxTrVnqn9jzXElvbs0QNxEyPbxSSqDI0ZQZKpuUPtYA+6q89+IXx18IfDHxJo3h/XLnVH1zWIZrix0/SNCv9Unmjh2+a4S0glIC71znHWvJf2M7Gaa/+KetW/iLxN4q8J3HiaW28Matr2vXupQz6ekUefsxnldHhWczIs65MgXl2wKyvj1eeI7P9tX4KS+FtK0vWdW/4R3XwtrrGpyafAUza7iZY7edgR2Hl8+ooA+jPBfjjT/H+ly32m22sWsEcxgZNa0S90qYsADkRXcUTsuGHzBSpORnIIHS182/tEa9488J/Drwn8R75o/Dd74Q8QW97ruj6DrM93Y3ukyP5FwsjvDb+ZsSUTfPFhDEcetecftDfGbxf4b174z+PPCmsaiNM8FaXpnhLT7G3lD2jate3ET3F2YnPlPLDFcWyr5gIyxBwM5APtmivlT4ceHviJ4Z+L3gk6J4W+Jem+EJbe4tPFU3xA8WWerxS4hLW9zEg1G5eObzl2sIVRCsnK4UbfK/CsPijXP2Tfil8TLv4jeM38W+GtS8QXWhzLrtwlvZCzu5njie3VhHdRkx7StysoCHYu1QBQB9tax8Q9A0Dxh4d8K31/5GveIUun0y18mRvtC26K8x3hSq7VdT8xGc8ZrpGOFJ9q+Mvid4Q0/4l/tKfs2avqlzrtrP4h0PWLm6TS/Eeo2SxstlbOBD5E6eTy53GPaZABv3YFfYVvarY2kVvGZGjhjEatLI0rkAYG52JZj6kkk9SaBPY/JHxB4gvPilf/8ACSeJXGq6lfDzy11+8WIP83lxhs7EXOAowAAKy/8AhHdK/wCgZZ/+A6f4Uvh3/kX9M/69Yv8A0AVoV8tUqT53qfyXmGYYt4ur+9l8T6vuZ3/CO6V/0DLP/wAB0/wo/wCEd0r/AKBln/4Dp/hWjx6UcelZ+0l3PO+v4v8A5+y+9/5ho2uXXwzuj4h8NSf2PqlipuI5bQeXvKDdtcLgOhxgqcggkd6/Xlfug+1fjt4iz/wj+pj/AKdZf/QDX7Ep91T7V7WBk5Rldn7jwDiK2Iwtb2s3KzVru/Qkooor0z9VCiiigAooooAKKKKACiiigAooooAKKKKACiiigAooooAKKKKACiiigAooooAKKKKACiiigAooooAKKKSgCnqepWuj6bdahezpa2drE0888hwscaqWZifQAE/hX586z4i8ZftueJNSmk1a78LfCOyuDBbWNr8st/tP3n7M3QktlUyAATuNfUH7a2tz6D+y/wCPrmBmV5LWG1JU4+Wa4ihYfishrzH4C6TDovwZ8FwQIqJJpcFywUdWlQSMfqS5r4Li/OK2U4KLw7tObtfsur9T2srwsMTVfPslc5Ww/Y++FlnCEl0Ge+bAHmXGoThj7/I6jn6VY/4ZJ+FP/Qp/+VG7/wDjtev8+lLX4G89zOTu8RP/AMCZ9t9Tw6/5dr7keP8A/DJPwp/6FP8A8qN3/wDHaP8Ahkn4U/8AQp/+VG7/APjtev8APpRz6VP9uZn/ANBE/wDwJ/5j+p4f/n2vuR5B/wAMk/Cn/oU//Kjd/wDx2j/hkn4U/wDQp/8AlRu//jtev8+lHPpR/bmZ/wDQRP8A8Cf+YfU8N/z7X3I8g/4ZJ+FP/Qp/+VG7/wDjtH/DJPwp/wChT/8AKjd//Ha9f59KOfSj+3Mz/wCgif8A4E/8w+p4f/n2vuR5B/wyT8Kf+hT/APKjd/8Ax2j/AIZJ+FP/AEKf/lRu/wD47Xr/AD6UfhR/bmZ/9BE//An/AJh9Tw3/AD7X3I8g/wCGSfhT/wBCn/5Ubv8A+O0f8Mk/Cn/oU/8Ayo3f/wAdr1/n0o59KP7bzP8A6CJ/+BMPqeH/AOfa+5HkH/DJPwp/6FP/AMqN3/8AHaP+GSfhT/0Kf/lRu/8A47Xr/PpRz6Uf23mn/QRP/wACYfU8P/z7X3I+e/EP7IGjaa0erfD3WNS8H+JLT95a3Ed27JuHQFs71z0yDx6Gvcf2Q/2itX+Jy614I8cRrbfEDw38tztUL9shBC+bgcbgxUNj5TvQjqQNJl3YNeKaFjQ/+Chngr7H+6/tjQ5/tm3jzNsF1jP/AH4j/wC+RX6hwXxBjMVingsVNyTTab1aa8+zPnM3wNKnSVWmrO+p9wf21Yf2wdJ+3W39qCAXRsfOXzxCW2iTZnds3AjdjGRivE/2Yv2tNE/aM+E+sePbjS28EaXperzaTMNYvI9oMaxMJDJwqg+cq4PRgRk8E/KH7f03w8034/ade+B9V8d2/wC075ECabbeEI3mjZdv7oXCy4TyyudyxE5G7epBJr46+EFzplxpVhY/tEXvjTSvg6+u3T26+GYIzpcmq7/9J+1vESxIAAARWcLymAST+1nyJ++FFYng/wDstfCehjRGL6KLKD7CzM7E2/lr5ZJf5j8u3lufXmtugAooooAKKKKACiiigAooooAKKKKACiiigAooooAKKKKACiiigAooooAKKKKACiiigAooooAKKKKACiiigAooooAKKKKACiiigAooooAKKKKACiiigAooooAKKKKACiiigAooooAKKKKACiiigAooooAKKKKACiiigAooooAKKKKACiiigAooooAKKKKACiiigAooooAKKKKACiiigAooooAKhuLdbm3lhYkLIpQkdcEYqaigDxf4U/s53Xwf0fQND0T4peNLjwxowEcGh30OjvA8QJPlPIunrMVOTyJA3+0K5qb9ibwxceEYfBr+MvGf/CEWeoLqWmeG0vLVLXT5luxdKEdbYTSorblEc8kqhWyBuVHT6NooA8s8afAax8VfEJfGmneJ/EXg/XJdNGj383h+e3VdRs1kMiRyiaGXaUZpNskXlyKJGw/THNWP7HXgbSvhLZ/Dmxu9ctvDln4hTxJAPtaSXCTrd/aliMkkbFow42/NlyvVyfmr3is7Wdc07w1pN3qur6ha6VplnE09ze3sywwQRqMs7uxCqoHJJOBQBzWufC3SvEXxO8KeO7me9TV/Dlpe2dpDE6C3dLoRiQyKVLEjyl24YYycg9uS8P8A7Nen+DdUux4b8aeLfD3he71NtWl8I6ddWyaeJ3cSSiOQ25uoo3kBdo451XLuAArFa7DwR8ZPAXxMubq18H+N/Dniu6tUEk8Oh6vb3jxITgM4idioJ4yazv8AhoX4VnxOPDo+Jng//hIftf2AaR/b9p9r+079nk+V5m/zN3y7MZzxjNAEvgj4O6N4C1zx5q2n3N/Nc+MtR/tPUFuXRkil8hIcQhUBVdqA4Ysck89q5zQf2YPC3h3wt8LNAtr/AFh7P4dXv27SZJZojJPJ5M0WLgiIBl2zufkCHIXnqD2Pjj4u+BfhjNZx+MfGnh3wm94rNbJrmqwWRmC4DFBK67gNwzjpketVrP44fDnUPCF74rtfiB4XufC9jMLe61yDWbZ7K3lO3Eck4fYrHenBIPzr6igCLwR8HdG8Ba5481bT7m/mufGWo/2nqC3LoyRS+QkOIQqAqu1AcMWOSee1fOnxE+Btl8Ldc+Buh/2b4z1L4ZeErHU7KTXPC8t++tQXEqKYo5v7M2T/AGdwrbmijxvSIMVU4b6X8EfGTwF8TLm6tfB/jfw54rurVBJPDoer2948SE4DOInYqCeMmtTxf448OfD7Rjq/inxBpfhrSlkWI32sXsdpAHb7q+ZIwXJwcDPNAHjX7NcHiVfG/wAQZYl8Vx/CyRrM+HU8cTXj6ibgRst4yC+Ju0gJEeFnx828oArV1/xM+Att8RPiB4Y8a23i3xF4R8R+H7S6srO60MWTgxXBj80Ol1bTqT+7XBAGOa7jwn408P8Aj7RY9Y8Ma7pviPSZGZE1DSbyO6t3ZThgJI2Kkg8EZ4rL8cfF3wL8MZrOPxj408O+E3vFZrZNc1WCyMwXAYoJXXcBuGcdMj1oAqQ/C973wH4g8K+KvFOs+ObHWoJrW4n1mKxilWGWPy2jX7LbQJjBJyyk5PXGAOd8G/sw+C/C/wAGtT+GV8l74s8Pas9xLqc2uzK91fPM25nkkiWPDDCBWQKVEaYORmu58E/ELwr8SNLk1Lwl4l0jxVp8Mxt5LzRb+K8hSQAMULxswDAMpwTnDD1rpaAPNvAfwhvvBN5YSX3xI8ZeMLfT4PItLPXbi0EafLs3yG2toXuG28ZnaTk7vv4aszRv2a/DOh/BvxV8NIL7Vn0HxI2pPd3Ek0RukN87vN5bCMKMGRtuVOMDO6vXKKAPKPF/7PmleKI/Ak1nr2t+Gtc8ExvDo+uaS9sbpIntxBLG6TwywyK6BCd0fDIpXbXp0MLx26RvNJOyqFMsgAZyB947QBk+wA9qpXniPSdN1jT9Iu9Us7fVtSErWVhNcIk90IwGlMUZO5wgYFtoOARmtU8A0ttQPzg179kH4m+FdWuNL0fw1J4i0m1by7TUba+tIhLEPuFklmRlbbjcMYznBI5qh/wy/wDGD/on17/4M9P/APkmvY7HxBq/xO0ux8Tap4h8QQSapAl7FZ6XrN1YQW0cgDpEqW8iBtqsBubcxIJzzU/9hyr/AMzJ4wH/AHNuqf8AyRX4ni/EPIsPiKlGVOo3FtXSVnZ9NTzZeE+ExbeIejnra7669jxX/hl/4wf9E+vP/Bpp3/yTR/wy/wDGD/on15/4NNO/+Sa9r/sOb/oZfGH/AIVuqf8AyRR/Yc3/AEMvjD/wrdU/+SK4v+IlcP8A/Pqr90f/AJIX/EH8F/Un/keP6P8Asg/FHxTqEOl6n4Yk8O6dd5iudSur60lSCMjDMEimdmbGcADBOMkDmv0gC/KB6DrXxtqmvaz8M9H1DxNpPiPxBPcaVbSXrWmp61dX9vcrGpdonS4kcAMAV3LhhnIOQK+yvvAdq/R+Gc/wOfUJ1cFFxUXZppJ/gdVHhelwunQpLSeu9/IfRSUtfZnSFFFFABRRRQAUUUUAFFFFABRRRQAUUUUAFFFFABRRRQAUUUUAFFFFABRRRQAUUUUAFFFFABRRRQAUUUUAfP37en/JqHjr/tx/9L7euN+Dv/JI/A3/AGA7H/0nSuy/b0/5NQ8df9uP/pfb1xvwd/5JH4G/7Adj/wCk6V+ReIn+7UP8T/I+pyH+JP0O80XTX1jVILNG2eYeWxnGBkn8hW1d3Hh6wu3tRpkt0sZ2PcNcMpJHBIUcfyrL8N6qui6tBdOpKKSrAddpGCa63R5YdN1Z5oNYszpUztK8LsFkyQcDBGeDjuOlfB5HQoVcOlFxU3K0nJRk0raNKTStfdrU9XGznCpd35UtLNq766rr2Wxk6Tp+lHRNU1Caze6SCULFG0jRttJAAJB681dk8NafJfaJMkD28N6TvtZHJIwueD1/yKS016PT9J12a1uo4rl7ovDyu4qWHIU9eM9qytH1ya98TWV1qF1kIcGR8KqjB/AV68qmW0Vh8NOEZSlbVKKS993bd76rptY5VHEVOeom0lfq+21tt+pN4htbSx+1Qx6BLbqrFEvGlkK9eDgjHP171d1q30LQ7m1t5tLeUSxK7zJcOGXORwucHp61U8SQz3El5P8A23bXFsXZ0t1uiTjPAC9Mir3iGztNdvLS4XVbKGFIFR90oLjBJOFHXr61pOmufEOjSjzLlspRp2td3tbpbruZxn7tPnk7a3s5b2VvP9Cv/wAITE3iRbOOZjZNF5+/+ILnGPrnvWZqF5ojxzxW2nSwsoIjuBMWyexKngA+1by+L7FPFCuCf7PW3+zCTBz1zu9cdqwdQ8O2tqtxImr2k0KgmNY23O3oCo6fXNefjqOHjQm8sjCXvS572dtFtfVLe1jpoSqOcfrTktFbfX1t120ZlafbrdX9vDI+xJJFRm9ATjNdN4k0/TNIE1sukzxHbiK980sGbGeQeMevf2rl7SGOa5ijlmEEbMAZCuQB64rtbfUE0zR76DUdVttSgZCsMMb+Y+e2e/p9K87I6dGrh6sKkYxb+01F2strPVJ9GjpxspxqQcW35K6vrvpp8mZzaZpug6PZ3V/bNfXN2NyQiQxhRweo5zyKm8N6do2sXGoTSWsiWsMSuInlb5eu7BByRx3pbuSz8T6Hp6C9gs7y0Ty2W5barDAGQfwpui/Y9Hg1m3OoQzNJa4DKcKzYb5VJ+926ete7RhRp4ylywg8Okmm1Ftvlbd29W79GcMpTdGd5SVS/nor9OmxDL4WQeMhpyhhaMRIDn+DGTz+YpPGmk2Gmrp0thH5cVwjOfnZs9MHkn1rV/wCEhs/+EVW6Esf9rLB9l27hvxnGcdenOax/Fd5BdaXoaRSpI0NvtdVcEqcLwcdDWWYUMuo4DEewUXKaU09LpNq0V2troi8PUxE69Pnukrxfm0t/yOcrxK3/AOUhnwv/AOwHc/8AojUK9trxK3/5SGfC7/sB3P8A6I1CuPgX/kbx9GdGc/7q/VH2x/wiui/8JIfEY0iw/wCEhNt9i/tb7Kn2r7OGLCLzcb9m4ltucZOcV4f+zL+x/pPwE+Det/DzxHqVr8S9L1TWptXlGraTGsJ8xYgI2hd5FbDRbtxPVugxX0RRX9JnwA1VEahVAUAYAHQU6iigAooooAKKKKACiiigAooooAKKKKACiiigAooooAKKKKACiiigAooooAKKKKACiiigAooooAKKKKACiiigAooooAKKKKACiiigAooooAKKKKACiiigAooooAKKKKACiiigAooooAKKKKACiiigAooooAKKKKACiiigAooooAKKKKACiiigAooooAKKKKACiiigAooooAKKKKACiiigAooooAKKKKACiiigAr5k8dW8XxH/AG3/AAn4O8QxJeeGvDXhOTxbYabcqGguNUN2LZLhk6O0Eedu77rS7hg4NfTdeXfFj4Kp8QvEPhzxZouu3PhLx34bMw0zWreFZ4nilAEttdQMQJ7d9qkoGRwVDI6HmgDDt/jLo+pfHXwx4Q8Q/DTXfD3iy6s9QudD1jWItMnTyIvLFz5UtvdzSRBwYvlKruwMjjj5t8LeKrHWvgD8dfh3B4M8ReNfEOueLvEljZabaeHbuWxknmu2SJnv2iFpEI3KyM7ygpsz94AH6W0P4H+ItR+MGhfEXxz4u03W9V8P6fc6dpdr4e0OTS7cLcFfOacS3Vy0jfu49u1owuDkNnjo/gv8JT8H9H8RWH9q/wBrjV/EOoa95n2byfK+1TGXysb23bM43cZ64HSgD5o8QL4j+Ff7QP7MmnXuj6p498R6X4F1SwvYdImtVnuJkis0llDXU8MZG5STl8nPANd7+2Fr194k/Zbur3UPDmp+Frp9f0VTpurSWslwgGq2wDE2000eD1GHJ9QDxXc/FX4I+IvF/wAYPBfxD8LeLNM8P6t4asL+wFtq+hyalBcJdGLcxEd3bspXyuOTnPtUPxM+C3jP4w/B/U/CHiXxnocesT6hZ3trq2k+G5oLeEW9xFOqPbyX0jSEtEQWEqcN04yQDkP2/dNttF+Bk/xJso1tfGvgW9tNU0LVIxtnhkNzFHJAGHJjmRzG8fKtkZBIFHw5x8QP22finqOvRi5m8C6TpGn+HreYZWyW9gee6njU/dkkYCMuOSse3OOK67WPgX4m+J2oaQvxR8a6fr/h7Sb2HUovD/hzQW0q1vLmJw8TXhmurqSVEcKyxo0Slh84kGANLxp8E9SuPiZH8Q/AniWHwh4tmtF07Vlv9NOo6dq1qm8xLPAs0LiWNmykqSqQCysHUgAA9KtND0/Tb3Uby0sLW1vdQkWW8uIIVSS5dUCK0jAZchFVQWzgKB0FfMPx78QX/hn9tb4KXuneGtU8V3I8O6+o03SJLWOcgm1ywNzPDHgd8vn0Br6F8DaH4p0e3vZPFfie38R6hcyh1XT9LXT7K1QKFCQxGSWXnG5jJNISxO3YuFHB/FX4I+IvF/xg8F/EPwt4s0zw/q3hqwv7AW2r6HJqUFwl0YtzER3duylfK45Oc+1AGH8bvit408IeEfBPj230zUvCGi2PiS2tvFOgawllPPJps7/ZzLvt5J1UxySRSDy5Qdobd6VxPx8/aW8V/DXxd8U9c0e6jufCfgXQtP0/+y5LMSpc69f3C+Wzso81khheFmjRlz5uOSRj27VvhrrvxC+Fvirwf8Qta0fW11y0nsTc6Ho0unRwxSR7QTHLdXBZ1YlgwdR044yeL8M/sm6evwJ8UfDvxl4huvFN74pvJtR1nxFaw/Ybia6ZkMM0al5NjRLDAFyzDMQJGDtoA5P4c/ErxrYfF7wXokWuePviJ4e1q2uINcvPFHgC40OLSbiOEyxXEM32C2URyMrR+VI0rAsmGzndw/hv4mfGHxB+zf8AEP4rSfElob/wjqWtPp2jw6NZCzvbexupD5N6TEZG3JGYw0DwFVwSWbLH6a8BeEviVo95Yf8ACYfELTPEdlZweX5el+Gv7OmvZNu3zLmR7mcHu2IUh+bH8PyHj/Dv7MH9g/s7+Ovhb/wkvnnxRJrL/wBrfYNv2b7fJK+PK807/L83H313Y/hzQB5f8WdK1b4gftPfs56zY+NPEHhpdd0fWbqCLT4dPk/s7/Qrd2ERntJNxk3AN5u/G0bNnOfr62gkt7SKKS4kunjRUaaUKHkIGCzBQFyepwAOeAK8e8YfAHU9SuvhZrPhzxTbaL4p8AW81na3WpaU19Z3kE1qsEyyW6zwuCfLjdWWUbSpB3A17JbrN9nQTurzBQHeNCis2OSFJOBntk/U0papoD4t+FP/ACS3wf8A9gaz/wDRCV1PGAawNH0jVPhzo9h4Y1Pw94inutHt47H7Rpug3t7bzpGoRJUlgidCGVQ2M7hnBAIxVz+3Jv8AoW/GH/hJap/8j1/DmacOZxLHVnHCVGuaWqi2t+9j9kw+PwiowvVWy6rsam32o2+1Zf8Abk3/AELXjD/wktU/+R6P7cm/6Frxh/4SWqf/ACPXlf6t5z/0B1P/AACX+R0/2hhP+fsfvRk/FQf8Wu8Ycf8AMGvP/RD19rD7o+lfGOuaTq/xC0PUvDOleHfEcV7q9rLYpNqOg3tlbwiRChkklmiRAqgliM5OMAEkCvs5eB1r+jvDHL8Zl+DrrF0nBuSspJpvTzPgOI8RSr1oOlJSsujuSUUUV+1nyIUUUUAFFFFABRRRQAUUUUAFFFFABRRRQAUUUUAFFFFABRRRQAUUUUAFFFFABRRRQAUUUUAFFFFABRRRQB8/ft6f8mn+Of8Atx/9L7euN+Dp/wCLR+B/+wHY/wDpOldl+3p/yaf45/7cf/S+3rl/gbp76l8KvBEaskaroNkzySNtVFEEeST+Ir8m4/pzrUMPTpq7cn+R9NkklCU5S2sdL1waOa0Nb0caTq72Xnedt2/Pt253AHpn3qXVtLtdLu57Y3czzR8ZEChScZ/v5x+Ffizy/EQc7pLkdpXa0fbfU+s+sU5cuvxK60exlc7vajvmg81sL4bk/sWe+knVGjVXEIG5trHAJ5+XPUVhh8LWxXN7JX5U2/JJXe/kaVKsKVud2voZFFXLHTvtUU08kggtoQN743Ek9FUdyfqPrVe6WCNh5Ekkg7+ZGEx9MMc0Sw9aNJVpKye2ur1tdK97CVWDnyLci+go+orR0/S47rTbq8nneFICoKpGGLbs+rD0pLjSguni8tp/tNuDsk3LtdGPTcuTwexBNa/UcR7JVFHRq+6vZNpu172Vn0J9vT5uW+t7dd/XYoUVOtjctb+eLaYw9fMCNt6464xTbayuLrd5EEs+3r5aE4+uK5vYVrqKi7vVaPVGntIWbvsRCkpWUxsVKkFTgqRgg1Pp9m+o3kVtGQGlYDLdB71FOE6k1TjrJuyXmVKSinJ7FfJpavzWtlHdXC/aZEjR9qL5Ydzjqx5AA49c8/jRqOjPa3UEMTC4W4VZIXUbSwbgZB6HNdksDXjGU0k0nbRp9bLS9912MViKd0npcz8ZxXicP/KQz4X/APYDuf8A0RqFfQOr+HzpNpaSm4SczFgRGMqpUgEbu/X9K+fof+Uhnwv/AOwHc/8AojUK+74Ow1XCZ2qVZWlyt9Huk1t5M8bNKka2DcoO6v8AqfeFFFFf0SfChRRRQAUUUUAFFFFABRRRQAUUUUAFFFFABRRRQAUUUUAFFFFABRRRQAUUUUAFFFFABRRRQAUUUUAFFFFABRRRQAUUUUAFFFFABRRRQAUUUUAFFFFABRRRQAUUUUAFFFFABRRRQAUUUUAFFFFABRRRQAUUUUAFFFFABRRRQAUUUUAFFFFABRRRQAUUUUAFFFFABRRRQAUUUUAFFFFABRRRQAUUUUAFFFFABRRRQAUUUUAFFFFABRRXhHjTxFq1p+2N8MdFh1S8h0e88Ma5cXOnR3Drbzyxy2Yjd4wdrModsEjI3HHU0Ae70V4R408RataftjfDHRYdUvIdHvPDGuXFzp0dw6288sctmI3eMHazKHbBIyNxx1NeAfAH4seMvh58Ztd1bxh4n1TXvhx418bax4Xt21W7eaPw/qVvdSfY44y7/u4J4y0YVRgPGnQEUAfe1FeEfs4+I9W1z4hfHi31HU7y/t9N8Z/ZbGG6uHlS1h+wWreXEGJCJuZm2rgZYnvXn37UHi7RtJ/ae+EukeMfHd94K8DX2i6zNe+T4qudBtpriM2/k+ZNDPDlhubALdzQB9cUV89r8WvCHwj0LwLc+Dr2bxz4G8WeJk0W68TN4vudcXTp5UKRMJp5Jy0ZljWIqJEVGcHBLEHR+Jf7UenfC/x94m0fUdFuLrQ/DfhqHXtU1a1nUuk89yYLSxjhIAaWYqxBaRQOOxJAB7nRXinh/wCOHimw+IXhPwl8RPBFj4SuvFltPJpFxpOvHU0+0Qx+bLa3G62g8uQR5YFPMRtjjdwN3A6b+2N4q1j4aeJ/iHa/CxT4P8K6hfWuryzeIFW8lhtLho5prKEW5WbbGpcrK8HzAopbG8gH1TSHoa+U/jJ8SPiL/wANM/A+DwbbaZe+H9Y07WLq3tbrxLdWMGqAWsD7rqOOzlVPK3BoziXJZv8AV9T9RW7TvZxtdRxw3JjUyxwyGRFfHIViqlgDnBKjPoOlAnsfBPjj/gop4ok8R3S+DdE0NdCjdkt5tWhnnmnUEgSfJLGEDDB24OM9TWEf+CiXxTH/ADCvB/8A4L7r/wCSq+WNPGdPtv8Arkv8hVgYHUZr9swvDmWyoQlOndtLW77H4biuJczjXnGFSyTell39D6e/4eJ/FL/oFeEP/Bfdf/JVH/DxP4pf9Arwh/4L7r/5Kr5hzRk11f6s5X/z6/FnL/rRmv8Az9/Bf5H1x4P/AOCjHiy3162Pi/Q9Dn0MuBcvpEM8E8SZ+Z13yyBsDnbgZxjIzmv0BVsjIGa/D3UP+Qfc/wDXJv5Gv3CX7o+nWvznibL8Pl1eEcPHlUl3v18z9H4YzLE5jRnLEyu0+yX5ElFFFfHn2wUUUUAFFFFABRRRQAUUUUAFFFFABRRRQAUUUUAFFFFABRRRQAUUUUAFFFFABRRRQAUUUUAFFFFABRRRQB8/ft6f8mn+Of8Atx/9L7euO+Df/JI/A/8A2A7H/wBJ0rtP27beS4/ZT8dJGu5gtm5A9FvYGJ/IGuM+CGoPH8I/BEtrM8R/sOzjLRsQeIUBGR7j9K/J+P7KhQctFzH02R35527HpnjJWbxNLsG58RhQoySdi4qXSZ5NavrmPVIo3j8tmlmMSpJGVHDblAOcgDBrDuNQu7xVE1zNMFOQJJGYA+vJpZtUvLqPy57qeVM52vIzD8ia/J/7RpfWqmIXNyybfLpZ3767a7n0X1afso09LpWv1XmhBHafZyTNMJsfcEKlc+md2f0rV0X/AJFvX/8Adh/9CrDq2msX8KBEvrlVAwFWVgMegGa4sHi6NGr7ScbaNaa3urXd30ub1qU5R5U76p6+TT6LyNXTrgx+Fb3yo45JY7hWfzFDBVK43bTx145B6/SoNahibR9MuWiSC6lD71jUKGUHCttHA79BzWXFeTwzNLFNJHM2curENz15FMmuJbiRpJpGlkbqzsWY/ia6amZQqYb2LTbSUV2Vne687aGccM41ee/W/nta3p1/Q2NPx/wi+rH/AKaQ/wA6fp2LPw1qDzgqt08UcQPBba2WI9gO9ZFtfXNpuFvcSwBvveU5XP1waZcXE1zIZJ5XlbGNzksfzNFPMaVKNOaTc4xcfLVyu/ue1glh5TlJN6Np+eltPwOu1W/i07xP5kVncXB8tViVZhsdCmAFXafl69+uaytS/wCRX0sxDEZllMu3+/n5c++3pWVHqF0tuYVuZRAQR5ayMFweoxnFNtr65stwguJYN3Xy3I6dM4NdNbN44hzUrqM77JLlbs3a1r7dzKnhHTSturd9bXXy3uLNBcs0skscpKt87urHDHpknoT71BipPtUuyRPMfZIdzjccMfUjuaZXzlVwbvC/nfvf/Kx6cOZL3i/o+l/2g0kksnk2kI3zTH+Eeg9WPYU3WNQ/tK83IvlwxqscSeiqMAfX/GobfUrqzDLb3M0KsclY3ZQT68Gkk1C5uZEkkuZZJEOVZnZiO/BJ4r0HiKKwqo07pt3lotbba30SXQ5fZ1Pbc8tunl+HX8jX1T/kVNEH+3N/6EK+dIf+Uhnwv/7Adz/6I1CveZNYvpkMb3tw6EYKtKxGPQjNeDW/zf8ABQv4Ylfm26Hc7sdv3F/1/MV9/wAK4inic8hOlfSFtVbZJd3vY8XMacqeDkpfzX+93PvCloor9/PigooooAKKKKACiiigAooooAKKKKACiiigAooooAKKKKACiiigAooooAKKKKACiiigAooooAKKKKACiiigAooooAKKKKACiiigAooooAKKKKACiiigAooooAKKKKACiiigAooooAKKKKACiiigAooooAKKKKACiiigAooooAKKKKACiiigAooooAKKKKACiiigAooooAKKKKACiiigAooooAKKKKACiiigAooooAKKKKACiiigArw740eA/FEPxX+H3xQ8KaWPE0/huC+0vUtAjuI7e6vLO78nL2zzMsXmxPCr7JHQOu4bwQA3uNFAHg/hfwj4q+IX7QFh8S/EXhq48F6P4f0S50bStI1G6tp9QuJriSGSe4lFtJLCkYWFERRKzE7iQvGcD4f/ALOFx4j+CPxR8BeO9PbTYfE3irWtQtZIpo5JIoproy2l1G0bHa6kJIoJBBUAgdK+l6KAPmf9iT4c/Ev4f6T8RpvinZRQeIdX8R/akvILmKZNQijtLe3F0NjsU8wwl9r4YbuQKufGfwx4ws/2mvhh8QNC8F6p4x0TQ9H1exv49Iu7CKeKS4MHlYW6uYAwPltkhjjFfRlFAHivxO8O6v8AtEfAfxl4fufCeseCdZuIG/suHXZrGST7XFtmtp1NrczoFEyp95gflPGME+TXX7NfjT41fs9fFSLxlY2fhr4kePtUi1L7DqEyXNvaJZtCtlayvAzqY2W3JbaWx9ofgkYr7DooA+dvgz8O9CsvFGj6nB+zHofwt1a1gaS51s2+io1vI0ZVks5LJ5ZZMlmUmQQDYSevyHlPBvwP8b6X+xp8V/A11ohj8Va5L4lfT7D7XAfOF3NO1v8AvA+xd4dT8zDGfmxX1pRQB80eM/h3400PxL+z94x03wvdeJz4L06803WNF027tYrxftNjFGJIzcTRQuEkh2sPNBw4K7sGvo6GR5rdHeGSBmUExSEFkJH3TtJGR7Ej3qzSE4BNAH4jTaXd6DNJpl/A9rf2LG2uIJBho5EO1lI9QQRTOMHivtL4qftP/DbVfGd/NafBzw3452uYn1zWkt45LkodoZCbeZmTA+UsQcY4Fch/w0f4C/6Nt8B/99wf/IFftmExmbvD03DAyastb2vpvbzPBfg/neO/2mlCXLPVe70eq6o+XKSvqX/ho/wD/wBG2+A/++4P/kCj/ho/wD/0bb4D/wC+4P8A5Ars+u5z/wBC+X3/APAD/iCvEH8kv/AV/wDJHy2dPudWxYWcEl1eXR8iCCJSzySN8qqoHUkkDFftyAF9q+Evhn+1H8NtF8X2N1efBjw34JUPs/tzRUt5JbXd8pdsW8TBAD8xUk4zweh+7QSRn1r844mr4qtXh9aoOm0tE9b67nfheE8bwmpYfGxalPVXVtNu7JKKSlr447wooooAKKKKACiiigBtH4V5P+0F+0V4b/Z58MxalrIkvtRvCyafpNuwEt04AzyfuoMjLEHGRgEkA/IGqftWftCeOJGutIGi+CbGQ/uYTbLJKFJ4LGVZCTj/AGV/3azlKMNZOxx4jGYfBpSrzUU+5+i/4frR+H61+a3/AAub9pn/AKKPpX/gutf/AJEo/wCFzftM/wDRR9K/8F1r/wDIlR7an/Meb/buW/8AP5H6U/h+tH4frX5rf8Lm/aZ/6KPpX/gutf8A5Eo/4XN+0z/0UfSv/Bda/wDyJR7an3D+3st/5/I/Sn8P1o/D9a/Nb/hc37TP/RR9K/8ABda//IlH/C5v2mf+ij6V/wCC61/+RKPbU/5g/t3Lf+fyP0p/D9aPw/WvzW/4XN+0z/0UfSv/AAXWv/yJR/wub9pn/oo+lf8Agutf/kSj21P+YP7dy3/n8j9Kfw/Wj8P1r81v+FzftM/9FH0r/wAF1r/8iUf8Lm/aZ/6KPpX/AILrX/5Eo9tT/mD+3st/5/I/Sn8P1o/D9a/Nb/hc37TP/RR9K/8ABda//IlH/C5v2mf+ij6V/wCC61/+RKPbU/5g/t3Lf+fyP0p/D9aPw/WvzW/4XN+0z/0UfSv/AAXWv/yJR/wub9pn/oo+lf8Agutf/kSj21PuH9vZb/z+R+lP4frR+H61+a3/AAub9pn/AKKPpX/gutf/AJEo/wCFzftM/wDRR9K/8F1r/wDIlHtqfcP7dy7/AJ/I/Smivzm0v9qj9ofwQ63WqHRfGtnH/rYPsqxyMueSvlLGc/gfoa+vf2eP2kPDv7RXhua90tH07V7Mqmo6POwaW2Y5wQcDehwcNgdCCAeK0jOMvhdz0cPjKGMTdCalbsevUUUVZ2hRRRQBzPxE8F2fxH8C674X1Aslpq1nLaPIoBMe5SA4B7qcMPcCvg34J/Eab4L6ld/CP4ksuh6rpMzJYX1w223nhZiVAc8YOcqx4IOOCMH9Fj+lcF8WPgd4L+Nelx2Pi3RIdREOfIulJjuIM9dki4YA9xnBxyDXh5vlNDOcM8NX06prdPudmFxU8LPniebwzpdQpLDIssTjcrowZWHqCOtSVwk3/BMX4WSSsRrni6OMsWEa3tttXPYZtifzNN/4dgfCz/oP+MP/AAMtf/kavzH/AIhz/wBRP/kv/wBsfRf29/07/E72iuC/4dgfCz/oP+MP/Ay1/wDkaj/h2B8LP+g/4w/8DLX/AORqX/EOf+on/wAl/wCCP+3v+nf4ne0VwX/DsD4Wf9B/xh/4GWv/AMjUf8OwPhZ/0H/GH/gZa/8AyNR/xDn/AKif/Jf+CH9v/wDTv8TvaK8g+In/AATo+GvgzwD4m8QWWs+KZrzSdMur+GK6urZoneKJnVXAtwSpKjIBBx3Feffsu/sZeCPj78P9Q8Q69qGuadeW2qSWCRaTNBFEUWKJwxDwud2ZW5zjAHFH/EOf+on/AMl/+2D+3v8Ap3+J9QUVwX/DsD4Wf9B/xh/4GWv/AMjUf8OwPhZ/0H/GH/gZa/8AyNR/xDn/AKif/Jf+CH9v/wDTv8TvaK4L/h2B8LP+g/4w/wDAy1/+RqP+HYHws/6D/jD/AMDLX/5Go/4hz/1E/wDkv/BD+3/+nf4ne0VwX/DsD4Wf9B/xh/4GWv8A8jUf8OwPhZ/0H/GH/gZa/wDyNR/xDn/qJ/8AJf8Agh/b3/Tv8TV8efErw38NtLk1DxDqkNkqrlINwM0x7BE6sf09SK5L9jXwXrXxQ+KWu/HHxBZPp+nzRNp/h+1lXkx8K0o9goK7hwzPJ6V3ngf/AIJ6fCTwdqq6hcWuqeKJUfzI49dukkiB90jRFcezhh7V9J29vHaQRwxRrFDGoRI0UKqqBgAAdABX2fD/AAvQyOTq83PNq17WsuyPIx2YzxiUbWiuhZooor7g8cKKKKACiiigAooooAKKKKACiiigAooooAKKKKACiiigAooooAKKKKACiiigAooooAKKKKACiiigAooooAKKKKACiiigAooooAKKKKACiiigAooooAKKKKACiiigAooooAKKKKACiiigAooooAKKKKACiiigAooooAKKKKACiiigAooooAKKKKACiiigAooooAKKKKACiiigAooooAKKKKACiiigApCdoJPSlprLuUg9DQB83fCXxF44/ae0nUfHdn491PwB4Knv7my8O6f4dsbCS4uraCZ4Td3Ut7b3GWldCVjjWMIoGTITkc3qf7RXj7wv8Mfjv4f1K0bWviN8N7JvJ1rRYbaEXNtNZPPaanJBcSCNSuxvNjQvlo22RkEIL/7PeuT/ALL/AINn+Fvi/wAL+LPI0O+u5NF1rQ/Dl9rVpqWnzXM0sLb7KGUxSoG2PHKEbhWG4Nmquj/Cnxj4+8F/tF+L7/w/JoOv/EzSmsND0C+eNLuC0h094LUXJVikcsjyO5TcfLDAMQcgAHO/Gj46+MJv2SPBXi+/s/E/gvUzq/hp7vUFmtxLqcUs0JuHiSwnlYxyAt+6ZUZg23y+1fQnhP47WPiL4h/8IXqnhvxB4P124sH1TTI9eht1TU7VHCSSQmGaXaULRlopvLkAkU7Pvbfnv4hf2p8Rv2Q/hpo2j+FPFX9t6Jq/heHUNLvvDt7aXMDQTW5nYJLEu+NArbpY90Ywfmr1r4leF9W1T9rD4Q6pbabfSaRZ6Jr8F3qUEDtDbPKtqI1eQDajNtbaCedpx0oAmvP2tPDljDcaufDfiaXwFb6n/ZM3jtLa3/slJvMETPgzi5aFZj5RnWAx7gTuKgtWl4h/aS0vSfixffDbS/CnibxV4us7O21F7XSIrUR/ZpvM/febPcRIqoYwrBmUkyoED/Nt+ZvhD8EPC3hv4UxfCj4neDfiprHiKxuJtOn03S9R8QyaDq8bTmSGaKWGddPjidHQlZWi2MrhwCMn6B8B+GdU0/8AbA+KOrS6XeQaLdeGtDt7XUJIHW3nkje73okhG1mUMuQCSNwz1oA9v1CZ4dPuZUOyRImZTwcEAmvjH4UftB/En4/fDn4beEfCOubfG95p8Gq+NfGws7Z00O1aRikawlPJN3cKmEjKEKhLlcEGvs3VFaTTbtVXczQuAqjJJ2nivgn4F/Cnxd+zL8Kvhp8UPCvg/VjcXGmxad8QvAtrp7rf3sXmuIr6K327zdwl8spGZIyRwRkgH1b4w+OkHhbxVdeFNG8KeJviDr+m2C3+p2/h2K0/0GJuIjM9zPBGZJNrlYoyzkITtAwTB4b/AGmvBvivxF4C0zTTfzQeONPur7RtSkgWO2ke3I861fcwdLhQWJjKdI35ypFeI658PrLwl+0p8RvE/jHTfiPN4a8aW+nX+j6p4HudfCxSW9usE1td2+lMJUf7jo0sZUqXAYMrLVr43/DbSvh9+y34c8WeAvDmp+Gv+FbaqvjOw0nVJ5JLxoVnkkvY5XllkcGaGadirsWG4KwUgqoB9C+FPi3pHjP4keNPB2nWt+974RNpHqN88aC0MtxF5qwxsHLM6ptLAqAN68nt5d8Z/E/jC8/aa+GHw/0Lxpqng7RNc0fV76/k0i0sJZ5ZLcweVhrq2nCgeY2QFGc1q/sZ+Hr6x+Cdr4n1iHyfEXjm+ufF+pKeqveP5kUf/AIPIjx22V59+1B4R0bV/wBp74Sav4x8CX3jTwNY6LrMN75PhW5162huJDb+T5kMME2GO1sEr2NAHruoeNofgPceENE8V+JPE3jB/F2uf2RZa3qdtp6LaXDwl4oZfs0NuoR/KcKRG7bmwSBjFjxp+0V4R+HvjrUvDOtte2jaT4dbxNqOqLAHtLS184worEMZGldw22NEYttPfAPn/j7wL4a+Jf7MvijQPhf4WuPCr6U41PRdObwtdaAE1K3dbqFo7eaCFjukRQXRcHcwznNeX+IPhH40/aO/Z9+M/ic+HdR0Pxl421Gzl0vQdWD6bdrYabJEYLZ/MCtE0jx3LqW2jM6tkDmgD6I8H/tCWviLxho/hrXPB/ijwFqmuWkl7o8fiSG1VdQSNQ0qIbe4m2SorKxil8t8E/KdrY4+1/bZ8L33hXWfFVp4O8aXPhPQb+4sNc11dPt1t9LMM5ikkdWuBJPGoHmE2yTFU+8FYFRR+Ffhj4c+LPHfhTXLDwn8VT4j0mOW7hn8cXPiLyNGeSBo5Af7Sn8mR2DmP9x5pyd33RvHD+BPAXiez/YR+Mnh+fw5q0Gu383is2mlyWMq3VwJp7gwmOIrufeGUrgHdkYzmgDuvjB8e/GPhL9oz4T+HPDnhnXde8NazZapPcw6W2lbdY2W8TxGF7i5jZPJLFm3GIMHG3zOg+ioZ5J7FJZIJbV5Iw7QylS8ZIyVYqSuR0OCRxwTXy9400zVvCPjT9mbxleaBrd5ofhzSr/TdY/snSbnULqxluNPhWIvbQI823fC6FlQ7WKhsZr6jjmW6tBMgcLIm5RIjIwBGeVYAg+xGRTW41ufjZof/IE0/wD694//AEEVeqrpEMltpdpDKjRzRRLG6MMFWUAEEeoIIq1X9mZfJfU6Ov2V+SP9BMqlF4ChZ/Zj+QUUUV6PMu563NHuUdc/5Amof9e8n/oJr9mof9Wn0/pX4za0rSaPfIoLO0DqqjqSVIAr9mYf9Wn0/pX4B4jtPF0Lfyv8z+XfFpp47DW/lf5klFFFfkB+DBRRRQAUUUUAFFFFAH5j/FfWX+Kv7WfjbUNQc3Fl4WkGl2FuxykJjJQkD/fWZ/q3tXoHw10W08R+OtG02+j860ubjZIgYruXBOMggj8K8p0r/kvvxv8A+xmuv/Sq5r2P4NHHxO8On/p6/oa8iq+avZ+R+NZ3N1s8VKprFOKt5O1z1ix+H/gbxN458QeEYfDVxpklhFvXVIb+WTn5f4Gyqn5u+c4NeJW/gnVr7TdW1Kytxd6Xprsk90rooHPBCltxz7A19LWmueMdQ+MGqaNqFjJdeDZFdGN1ZqsITys8SbRvy3GCTwT6ccZ4N0u21DwT8UtH8Pn7UPtLfZYY23F4xnbt/vAhSB64HrWtSlGXTv5HbjcuoYpxjGPLZzWiUW7K6SS3XS+7PF08I6tJ4Zk8QrZ50eOXyWuPMThuONud3cc4xW1D8HPGVxpH9px6DObPy/MBLoJCuM5EZbeTj2r0S88N6l4d/ZvmtdQtWtLqa/jmWCQ4dVaRQu4H7p46Gunt9Jn+Jd0U8RaDqvhTxLYWu1des5SsBC9QGztwck4BPGfmFZxoJ6O97Hm0skotqEr8zinbbV3ur2aW2z+88J8L/DPxP4ytHutH0mS6t1bBlZ0iUnuBvYA/h0qvdeAfEFj4lg0C402SHVpyBFbu6gPnOCr52kcHnOODXqvhnwTp1v8ACyx1SfSdQ8byz3jxJp1reyxw2/zspcBeRnaCWx/EOg5rsviBH5fxc+Gu6H7OxVtyGTeVwB8pbvj170lh1ypvy/H5Dp5HReHjUm2pPlvrfSTt2svvZ4evwV8bNb3M48PXBS3Lq43R7yV67F3bnHoVBB7ZriSCuQRgivo7w9qVy37UWpxNdSvBski2u5K7BEGCgdgDzivCvGkaw+MtejRdqLf3Cqo7ASNWNSEYq8e7R5eYYGhh6anQb0k4u7T2tqrJb3PWvG2h+B/h54d8MXE/hE6vcana+ZJIdTmgwwRCTgEjkv2xivLtP8MX/jzXrtPDWiSCPJkW1SXesCk8K0j4H/fRGa9t+LnjD/hF/CPgdf7F0fV/Osv+Yra+f5eEi+58wxnPP0FY/wAPZZ/Enwd8cw6JDHBrs935z2tkNh8tth2RgHIXAkAHPcd66JwjKfL+nke5jMJQxGL+rxaSjG/LGKT0inZO2rZ5X4q+HPiPwTFDNrWlSWcMrbUl3pIhbrjchIB68H0NaCfBvxjJZm7XRHNt9nF153nRbfLIJBzv64GdvX2r0GO1vfDf7OOq2fiKKS1uLi8AsLS8BWQDch+VTyPuu2MevrU/xy8Tato/hHwRaafqFzY29xYEzLbyFPMwkYAYjkjDHjpzUOjCKcnfZHHPK8HRpzrVOZJRT5bq6bbVm7fPoeO6l4Q1fR9EsNXvLPydO1DP2abzEbzMdflBJH4gVbuPhz4itr7SbOTTsXOrLvso/OjPnLgHOd2F4I+9ivUvFfhzUfF3wR8BLo1rJqTwuYpEtxuKE5Xn0AIwSeB3rp/FtnJp3xH+FNpOV823gMT7eRuVVBwfqKPYr8vxGskpayd+W1Oz015rX1t0PGo/gj44kt7iVfD9xsgZkfMkYYlTg7V3ZcehUEHtmqdx8JvF1noL6zNodxHp6J5juxXeq/3jHneB3yRwOa9j0HVrtv2odTje6leIRvDsZyV8sRBgoHoDzj1qj8JdSu7/AMe/EOO4uJZ1kinZ1kcsCVkKr19ASB7cVXsYN213aNFlOBnJQi5XblHdbpXvts+x8+1hfDvWJvhT+1Z4B1fTGaC38TXQ0i/t4zhZvNdI8sP954n+qZrdrj9V/wCS+/BD/sZrX/0qtqywzaqpHLwxUnTzOEIvR3T+7/gH6nUUUV7Z+5BRRRQAUUUUAFFFFABRRRQAUUUUAcP8dP8AkifxB/7F7UP/AEmkrxH/AIJ0/wDJE9a/7GGf/wBJravbvjp/yRP4g/8AYvah/wCk0leI/wDBOn/kietf9jDP/wCk1tQB9TUUUUAFFFFABRRRQAUUUUAFFFFABRRRQAUUUUAFFFFABRRRQAUUUUAFFFFABRRRQAUUUUAFFFFABRRRQAUUUUAFFFFABRRRQAUUUUAFFFFABRRRQAUUUUAFFFFABRRRQAUUUUAFFFFABRRRQAUUUUAFFFFABRRRQAUUUUAFFFFABRRRQAUUUUAFFFFABRRRQAUUUUAFFFFABRRRQAUUUUAFFFFABRRRQAUUUUAFFFFABRRRQAUUUUAFFFFABRVa6uorO3luLiVIIIlMkksjBVVQMkknoAO9eL+Ffjd43+LGlnxB8OfAOlX/AIOmd0sNX8V+IpdJl1FVdl+0QQQ2Vyfs7YBR5Gjdgc+WF2swB7jRXivxO+OniTwH4f8Ah08HgaNvE3jDWIdFGi6xrS2sdhM8MspMlxbxXIcDySPkU5DA8cil8LfHvVX+IWu+AfGfhW38N+MNP0Y+IbNNL1U6jYajYBhGzxztBC6yLLlGR4hgFWBYNwAe00V4D8C/jd8TPjf4H8KeNLb4e+FNK8Ma9HHc7pfGN1JewQF8MfJGlhGcAEhfNAPA3DqJ4Pjd4/8AFXxN+IPhTwf4D8O6lB4Pura0nvda8VT2Ely81sk4KRR6fOAAH28v1GaAPd6K8f8AB/7S/hjXvAPjHxLrkF54Nn8FSTQeKNJ1hVNxpksUYkb/AFZZZUdCGjeMkSBhjnKiPwt8UfiZ4qsdK8QQ/C20tPC2pNHLHDc+Iwmux20jALLJZm2+zqwUiRo/teQuerjyyAeyVw/xi+FOnfGz4c6v4K1nUNS07SdWVIruTSZEjmkiDqzRbnRwFfbtbAztJAI610XinxHYeDvDWr6/qs32fS9KtJb66mxnZFGhd2x3wqmvMPhd8XPHnxG0/wAOeJJPhzZ6f4M8QRpc2lxH4hEuqW9tKpeGa5tHto40BXaWWO4lZS4AD4OAD121tYrK2it4I1hghQRxxoMKqgYAA9AKsVj2PijRtUm1SOy1eyvJNKmNvqCW9yjmzlCBykwB/dttZWw2DhgehqivxE8JyaZo+pr4m0dtN1gE6ZerqERhvsRtIfJfdiTEaO/yk/KrHoDQB01FcDb/AB3+Gt34RuvFUHxD8KzeF7W5FpPrcet2zWUUxCkRNOH2K5DL8pOfmHrXQSeNvD0eg2Guya/piaJqBgFnqTXkYtrkzlVgEcm7a/mF1CYJ3FhjORQBvUVxNj8avh9qlr4gurPx34Zu7bw9/wAhmaDV7d003lh/pLB8Q8o4+fH3T6GqPir4kQap8Hda8X/D/wAU+ELtI7Oaaw17VtQD6GHjJDPPPC3EalWDFTxtPpQB6JSHpXgHjb9rnwj8L/iN8PvBPirxB4Vtb3XrC4utW1RtehtrfS2jgjkjJSTkxzs7CMuy5C8bu3uttdw6hYxXVrNHcWs0ayRTRMGSRSMhlI4IIIIIoA+DPjh8XP2WNN+JGsxav4Y1zX9Z89xf3XhyeaC2MwJD8C6hVmzkllUhjk5Oc1wY+Nn7I/8A0T3x4f8AuITf/LCvi2Yl5ZXYlmLEknqeaQbdp4xXzkuJswpSdOnNpLRav/M/qLL+BqFTCUpyxdVNxT0lZbdFY+1P+F2fsj/9E78ef+DCb/5YUf8AC7P2R/8Aonfjz/wYTf8Aywr4p4o4rP8A1qzP/n4/vl/mej/qHhv+gut/4H/wD9DPg18YP2U7z4iaOmm+GNc0DVftCCzvPEk801qsxOEJDXUqghsYZlwpwcjGR9/8Zr+feMbXjwMfMK/oHX7qj2r1sHmNfMoupXd2tOv6tn4txxkkMlxdKEKspqUb+87tWfclooor0T81CiiigAooooAKKKKAPyx0r/kvnxv/AOxmuv8A0qua7W1up7G4juLaaS3uIyGSWJyjqw6EEcg1xel/8l9+N/8A2M11/wClVzXX14eI/is/COJW45rVa8vyRtXnjTxDqFu8F1rupXMLja0U13Kyt9QWwaz9N1a+0a48/T7y4sZtpXzbeVo22nqMqQcVVorDnlvc+eliKspKcpNtdbmjceItVvLeeC41S8ngnk8yWOS4dkkfj5mBOC3A5PPAqafxbrtzZtZy61qEtoV2G3e6kaMr6bScYrIoo55dxfWK2vvPXzNLTPEmraLC8Wn6peWETnLR2tw8asemSFIzQ/iTV5J7SZ9VvXmtBtt5GuHLQjphTn5R9KzaKOeQe3qpKKk7LzNBdf1SPUm1JNSu01BshrsTuJTkYOWzu6cdapTTSXEzyyu0ssjFndySzEnJJPc0yip5pEOpOSs2XdQ1rUNWjgivr65vI4BtiSeVpBGvHCgngcDgelM0/UrzR7gXFjdz2c4GPNt5Wjbn3Ug1Voo5nuHtanNz317l7U9a1HXJEk1G/utQkQbVa6maRlHoCxNJf61f6ssCXt7c3qwLsiWeVpBGP7q5PA4HA9KpUVXMxurUne8nrv5mjp/iLVdJt5Lax1S8s7eTLSRW9w8aNkYO5QQDxxzSN4i1WSWzkbU7xpLMBbZjO5aADoEOflHA6YrPoo5mV7erZR5nZeZoL4g1SPU21JNTvE1BshrtZ3EpyMHL53dOOtJZ69qen3FxPa6ld2s9xkTSwzOjSZOSGIOWyfWqFFHMxe2q78z77hXIap/yX74If9jNa/8ApVbV19chqn/Jfvgh/wBjNa/+lVtW+G/io+i4a/5GlL5/kz9TaKKK9w/eAooooAKKKKACiiigAooooAKKKKAOH+On/JE/iD/2L2of+k0leI/8E6f+SJ61/wBjDP8A+k1tXt3x0/5In8Qf+xe1D/0mkrxH/gnT/wAkT1r/ALGGf/0mtqAPqaiiigAooooAKKKKACiiigAooooAKKKKACiiigAooooAKKK8i/aW/aB039nj4fPrVxEt/q925ttL07JHnzYzlschFHLH6Dqwo30Gk27I9SvL63021kubu4itbeMZeaZwiKPUk8CuLuvj18NLGQw3HxE8J20o6xy65aqw/AvX5s67p3jH44agNe+JXiC9umkPmQaTC+yG2U8hQn3U4PQDd6tnNOj+DPhCNcNpbSH+81zLn9GFfZYXhTMMVTVSyjfu9fuSPv8ABcE5rjKSqtKCfSTd/uSP0i/4aE+Fn/RS/B//AIPrX/45R/w0J8LP+il+D/8AwfWv/wAcr84P+FM+Df8AoD/+TM3/AMXR/wAKZ8G/9Af/AMmZv/i67f8AUvH/AM8fvf8Akeh/xD7M/wDn5D73/kfo/wD8NCfCz/opfg//AMH1r/8AHKP+GhPhZ/0Uvwf/AOD61/8AjlfnB/wpnwb/ANAf/wAmZv8A4uj/AIUz4N/6A/8A5Mzf/F0f6l4/+eP3v/IP+IfZn/z8h97/AMj9H/8AhoT4Wf8ARS/B/wD4PrX/AOOUf8NCfCz/AKKX4P8A/B9a/wDxyvzg/wCFM+Df+gP/AOTM3/xdH/CmfBv/AEB//Jmb/wCLpf6l4/8Anj97/wAg/wCIfZn/AM/Ife/8j9H/APhoT4Wf9FL8H/8Ag+tf/jlH/DQnws/6KX4P/wDB9a//AByvzg/4Uz4N/wCgP/5Mzf8AxdH/AApnwb/0B/8AyZm/+Lo/1Lx/88fvf+Qf8Q+zP/n5D73/AJH6P/8ADQnws/6KX4P/APB9a/8Axyj/AIaE+Fn/AEUvwf8A+D61/wDjlfnB/wAKZ8G/9Af/AMmZv/i6P+FNeDf+gR/5Mzf/ABdP/UvH/wA8fvf+Qf8AEPsz/wCfkPvf+R+j/wDw0J8LP+il+D//AAfWv/xyj/hoT4Wf9FL8H/8Ag+tf/jlfnB/wpnwb/wBAf/yZm/8Ai6P+FM+Df+gP/wCTM3/xdH+peP8A54/e/wDIP+IfZn/z8h97/wAj9H/+GhPhZ/0Uvwf/AOD61/8AjlH/AA0J8LP+il+D/wDwfWv/AMcr84P+FM+Df+gP/wCTM3/xdH/CmfBv/QH/APJmb/4uj/UvH/zx+9/5B/xD7M/+fkPvf+R+j/8Aw0J8LP8Aopfg/wD8H1r/APHKP+GhPhZ/0Uvwf/4PrX/45X5wf8KZ8G/9Af8A8mZv/i6P+FM+Df8AoD/+TM3/AMXS/wBS8f8Azx+9/wCQf8Q+zP8A5+Q+9/5H6P8A/DQnws/6KX4P/wDB9a//AByj/hoT4Wf9FL8H/wDg+tf/AI5X5wf8KZ8G/wDQH/8AJmb/AOLo/wCFM+Df+gP/AOTM3/xdP/UvH/zx+9/5B/xD7M/+fkPvf+R+mGhfFnwR4omWHR/GXh/Vp2O1Y7HU4JmJ44AVzzyPzFddu/KvyXvfgh4UuomEVrPZsejw3DEj/vssK7X4T/tDeN/2YdcsLLXtSuvFvw3nkWF0uCXnsQT96IkkgjrsztbBxtJyPIx/DeOy+m6s0pRW7Tvb8jwsz4TzLK6TrVIqUVu4u9vXZn6a0VR0fVrTXtLs9S0+dLuxvIUuLe4jOVkjdQysPYgg/jV6vlz4wKKKKACiiigAooooAKKKKACiiigAooooAKKKKACiiigAooooAKKKKACiiigAooooAKKKKACiiigAooooAKKKKACiiigAooooAKKKKACiiigAooooAKKKKACiiigAooooAKKKKACiiigDivjR4W1Dxz8H/HHhzSpfI1TVtEvbC1k3BdsssDonPblhzXifwP1xPiR+yn4R/wCEY8bat4B1Twjo66XrOn6TBYmeyvbW3EctrdRXltMY9jRkgYQlSDkgivqGuD8X/An4bfELWDq/in4e+FfEuq+WsX27WNEtrufYudq+ZIhbAycDPGaAPkXUPG/jP4s/AT9kbxNd63Zt401jxZaTyapqGnCWAzG1vRve3heAEYH3UZPrX0LovwR1HRfFXi34k+MvEsPivxneaG+jWrWGm/2dYadYKPMMUEDSzPueUF3d5WJ+UAKFwfWtS8M6RrD6Yb/SbG+OlzrdWJuLZJDaTKpVZIsj5HCswDLggEjvWjNClxG8cqrJG4KsjDIYHggjuKAPlD9gPwLrY/Zr+FOtf8LG8TPpn9lrJ/wjZttL+wbdzjy94svtG0Hn/Xbs98cV1vwAkWP9oj9pNmO1V1zSiWY4AH9lw812+m/sw/B3SNQtb/T/AITeB7C+tZVnt7q28N2ccsMikMrowiBVgQCCOQRV3xR+z38LfG2tXOteIvhp4Q8Qaxc7TPqGqaDaXNxLtUKu6R4yzYUADJ6ACgD4x+J3hnUvjj4P/a78Z+B4H17w9rR0Wz0mWw/eJrLaWEe8eArxKh+aEMu4MYyBnGK+3/DnxV8IeIPh1pfjW08RaYPCt9DC8GqyXcaW/wC8YRqhckAN5hEe087/AJcZ4rq7e3itYI4II0ihjUIkcahVVQMAADoAO1cZZ/Av4b6f4uPiy2+H/ha38VG4e7OuQ6LbLfGZ875fPCb97bmy2cnJ9aAOm8SXWk2Ph/UrjX5rO20OO2ka+m1FkS2SDafMMpf5Qm3Od3GM5r5G8SeEdQ/Y91/4czfDDxpqep+C/FHiSz0QfDnWrgajarBPgGXTZm/fQLCgeQrudDuycAc/ZE0KXEbxyqskbgqyMMhgeCCO4ri/BnwR+HXw31SXU/CPgHwx4X1KSE273mi6NbWczxkhiheNFJUlVOM4yo9KAPCPhp4q0jwHrX7WNz4h1G30iDT/ABEdRu2unC+Vby6XbeVIR1w+1guOpGBk8V5P4Z8P6d4m+AX7DmnavZQ6lYSazaSPbXCB43ZNNu5Eyp4OGVTg8cV9u6v8LfBviHxZZeJ9U8JaFqXiWxQR2us3mmwy3luoLELHMyl1ALNwCPvH1qzb+AfDFrZ6FaQ+G9JhtdBcS6TBHYxKmnOEZA1uoXER2sy5THDEdDQB4H4T8I6K3/BQb4h6sdMtzqMfgzSLhLgxgssrzXcLSD/bMUaR7uu0Fc4JB+e7zTbXWv2J/FGgXdvHLoq/GBtNWx24iW2bxFHmFVHRfnbgetfodF4d0q31+51uLS7OLWrmBLWfUkt0FxLChZkjaTG5kUuxCk4BY46ms3/hWvhJdJm0oeFtFGlzX39pyWP9nQ+Q935gl+0FNu0y+YA+8jduAOc80AeBfELwP4fm/bn+Dcj6PZbrXwnq5gUQqFT7PNaG3AUcYiMjlBj5ScjBANeT+NGa38Aft62MIWKyjle4S3jUKgll0iIyvgfxMQCT3PNfc9x4d0q61601ufS7ObWbOGSC21GS3RriCOQqZESQjcqsUXIBwdoz0FUZ/h74Xuodfil8NaRLF4h/5DMclhEy6l8gj/0kFf33yAL8+eBjpQB88+KpFh/aK/ZRaRgivo2uRKzHAZzp9sQo9SQrHHop9K+p3+430rmvFnw58KePtFt9F8TeF9F8R6NbuskOn6tp8N1bxOqlVZY5FKghWIBA4BI71v29tFa28cEMaRQxqESONQqqoGAAB0AHagD+fyVSskgIwQxyD9aYfXNfrJ45/wCCcvwq8b+KtS10z6/okt/KZ5LTSrqFLdXY5YorwuVBOTjOBngAcVif8OuPhT/0HfGH/gba/wDyNXx1TJ60puSkrNn9JYLxKyujhqdKpTnzRik7JWul01Py0/Cl/Cv1L/4dcfCj/oPeMP8AwNtf/kaj/h1z8KP+g94w/wDA21/+Rqz/ALFxH8y/H/I7v+InZR/z7qfdH/5I/LaP/WR/UV/QQuCoHfGa+V/Bv/BN/wCFHhDxNp+stNr+uNZyiZbHVbqF7aRhyN6pChYA4OM4OMEEZFfVXTivfy7CTwkJRm07vofkfGfEeG4ixFKrhYuKgmtbX1flcfRRRXrH52FFFFABRRRQAUUUUAfllpf/ACX743/9jNdf+lVzXX1yGl/8l++N/wD2M11/6VXNdfXh4j+Kz8H4l/5GlX5fkjvfhX4B0nxpqUMOq6v9kE8rQRWdrg3EjBC5Y5BCoB/EQckED1rI8C+EU8XeKRprzSRQqskriJQ00ixqWKRg8F2xgZ+vOMV0fwE0e/n+I2jX8djcSWMckqSXSwsYkbym4ZwMA8jqe4qDwD4ce18czR6rbXFnqMNtLdWFnMz2rXM4/wBWgbKsMnJGCCSuM04wTUdOv+RNDDxqUsPJ095NPzVk9/vsUJ/C+k6l4I1HX9PS+057C5jt3hvpkmWffjhGVEwy5yVweCDxXJ2Nqb69gtxLDAZpFj824cJGmTjczHoB3PpXr3inVdU8VeA9QuvHNlJpt/YzqdLLK1tJcGR/3sYjPDALj59uRxknnPmF1/Z1+0NvpGm6hHdyOEVZrtbjfnjaFSFTuJx3P0qasUmrHPmFCnTqRcOqTtZpvV9ErJ9N9dzo/HngnSPDPhvw/qGl6lLqpv2uElnZQkJaJlGUXG7bkkZJOcZ46UXHhfQPDdvoCa01/c3Oq26XbyWUqRx20TnCffRi7YBJ5UdB71t+MvDerw/CPwakmk3qNZtfPcqbdwYVMgIaTj5QQCcnHSqmj/8ACR+IrXRYNR8N295Y2kYW31fVLeaOOC3HzZaRWRGjVQSN+e45zitOVc23RHdLDwjiHFU7Nxi0rNpaK/d99X1OQ8ZeGZvBvibUNGnk857V9olC7Q6kAq2O2QQcdq6+T4XWVx8M7TXbC6uJNaaB7yazkKlWgR2R2QBc5X5Sck8E1gfFHxFb+KvHmr6jafNbPIscbf3lRQgbHbO3P411V94kuPCOgfDXVLcB2hgut8bfdkQzYdT7MpI/Gs4KPNK+3/BOWhTwqr4hTV4K9n2vJJNelzkdS8M21n4D0bW45JWu726nheNiNgVMbdoxnPJzyajm+HuvwwzO1iPMgi8+W2W4ja4jj4+ZoA+9QAwJyvAOTxXqnjC20fw5pfgO7s5g+hSau+oRtj7kLNGxQj1X5lx/s1naXpF/ovxiu/E2oKyeH4p571tWb/j2kgkVvLCv91yQ6qFUkknGOtaukr29P+HOypltJVFB/wB1Pl2V0m29HoeV6l4fv9JtLC5urfyoL6PzraQOrCRM4J4JwQexwR6UmvaDf+GdSksNSg+zXkaqzxb1cqGAYZKkjOCOOten/D61tfHOg29rdbIrbw7qZv2EhyEs3VndR7bkH/fVcH4zg1a9vB4i1KAxQ61JJc2zmRWyoOCMAkgLkDBA6VjKmlHmX9f0zy8Rg6dOgq1O7UrW8ktHf52sP8M2uix6Drt9rAjnlWEQWFsJispnY8OFUjKIASSeOQOSal8Laf4a1jUdK0u5j1Vrq9kWF7qKWNEikdtq4jKsWUErk7wTk8DHPKV6p4I8Jah4V8Pw+LhpN3qmq3G5dJtYLZpUiPT7RKVBAA/hU9Tz05Dp++0rbDwMZYipGMYLlivedr6Xu369Ecjb+ELWPxbqelajrFvp9pp8kqzXkgyXCPtwiA5Zz2XPrzxT/iZ4XtPBvjO80qwkmltYVjZWuCpc70VzkqAOrelZn9g63qWsXFt/Z1/c6mCZZ4RbyPMMkZZlxuHLDk+ortvj7pN7b/EC+vZLO4isZUgRLl4yImYQrlQxGCRg8exo5fcbt1HKjGWDqzjTtaS11vbXT5afM8zrkNU/5L98EP8AsZrX/wBKrauvrkNU/wCS/fBD/sZrX/0qtqeH/io7OGv+RpS+f5M/U2iiivcP3gKKKKACiiigAooooAKKKKACiiigDh/jp/yRP4g/9i9qH/pNJXiP/BOn/kietf8AYwz/APpNbV7d8dP+SJ/EH/sXtQ/9JpK8R/4J0/8AJE9a/wCxhn/9JragD6mooooAKKKKACiiigAooooAKKKKACiiigAooooAKSlooAZtr85v2utYfxz+15baJctusPC2lxOkGcr5rqJS2PUmWL8EFfoz93rX5p/G/wD5Pj+I2f8AoH2n/pLZV7eS041cxowmrq6PouHaUK2a0ITV1zL8CSjFI3SprXyvtUPnf6neu/H93PP6V/Rcnyxuj+sJS5Yto7PT/g9rVxodvq99d6boNjc/6h9WuvJMoxkFRg8fXGRz0wauaD8FbzVPGB0G71K2t2Nk19HdWoFxHJGCAMcjqc8+3Suw+ONtp83jrTb7WDqMvhabT41tJ9L2EbuSQpb5enJ74K10PgfwFZfD34zPp1hcT3MEuiST7rkqWDFwCMqoGOB2r85qZzifYOr7S0pJtJR0Vul77rrdH5TV4gxf1Z1va2lOLaSjordLt7rrdHzVIm1mGMkHFdX8M/AB+IniCXTBff2eY7Z7jzjF5mdpUbcbh/e657V6THq958Ofg3oGreGESO/1K7kF7feQsrZDMAhDA4HygY9uOTXoGkWFtb/GaxvI7WO21G+0Bp7y3jGB5m5Bkj1PT/gNdmMz6rGlP2ceX4kne7vHe6a0XY7MfxNXjQqKlDl+JRldN3g9bxasl23Pkt1KyMv904+tJ3r6B/tHUfH/AMHfFLeILaGOfT71Y9P/ANHWHyW3KPLUYGMZ288/NyTXd+FtOuU1KfwzrmtafeY0zfJ4ctNJKQQqQAGE3f0weuegrSrxE6MHz01zJtOzb0SWqaXn1sl3NqvFjw8G6lJc0W00pN6JRd01Hz1vZJ6XPnDUfh+2n/DfTPFhvQ63ty1t9l8nG3Bf5t27n7nTaOtYvhjw7d+LNcs9Is2jW5um2IZSVXOCckgE4wPSvTfE2F/Zx8NKB8o1OUf+PS1zPwN2r8WPDu77vnN/6LavQw+NrywWIrN3cXO3y2PUw2Y4ieX4vEyd5QlU5dFstl8ixqfwO1zT9P1G5tr7SdXOm5+1wafdGSWHGchlKjBGDx14PFee+nFe5+J/iJ4c8C6v41t9DsdRm17UZ5YJ7i9ZBDGdzAlApyRkkgMM9MnsZfHniy68P/DnwHptk8NpHqunCK8uPKRnMQVFKAkHA+djxznGMV52DzTHxUFVp83tH7rfu6Wu9FfTseXgc6zOKpqvS5vaP3W/dduW7dlfRdNFc8HwO1Jzya+pdQ1zUfDPxV8P+DdIs4V8KzQIGtVt1ZZVKtvcsRnjGSc845zmsJPDtt4y8O+OfBukqjXGk6l9p06MdApY7kHsPnH/AAIVrHiF6SnStFpO/Ne0W7XemjT6fiaw4rdlOpRtFpSvzXtFu13po07afieL+CPDdl4o1Z7TUdat9BgWFpBdXIBDMCMKMsoycnv2rB8sI5VTkZxn1r6r0m+gj+My+HbIKLLQ9Da3VQP4z5Zb9No/A1xseq33gP4M+HLzw1bxvc6rfOt7K0AlMp3OFiIIPBxt9eDjBNYU89rSm2ofFy8qbSSupO7dr6pHPT4lxEqrfs/j5OVNpJXUndu19Ur2110PL/iR4Ff4e67DpjXn24yW0dx5nleXjcWG3G49NvXPeuU/U19Wahoun658fo21KKMta6GlxDE8ZdVkDkBtvfbk4HXOMciuS8feItD8QfDvWIL3xE3ibWbSeN7W4j0OW0NsS4BjY7doBGR8xH4nFLB8QVJKlSnBybS5n6vyVrL1RGA4orNUaNSm5yajzSV/tOy2VrLrdryPAdvOe9IMnII4r6J+Mnjm60zxjpGgR2SXGjzQ21xeWcVuryXmHyFJIJOAgwB15B4rN+NV5P4w8Hprum6tDqPh5LpYxazWQgnsZAuCgbgsOeQc9sEjNd+HzqpUdFVKXLGps+Zv06bvXRvY9TC8RVq06HtaKjGrs+Zu3ZfDu9bJ20630PCcbazPEWjR+IdDv9OmUGO4iZBns38J/A4P4Vp/xGjhq+mrQjUpyhJXT3PsMRThWpThNXTVmfRv/BO3xhdeKf2cLO2umaR9D1K40xGY5OwBJlH4CbaPQACvp+vj/wD4Jf8A/JA9f/7Ga4/9JbSvsCv5gl8TP42npJoKKKKkgKKKKACiiigAoopKAFooooAKKKKACiiigAooooAKKKKACiiigAooooAKKKKACiiigAooooAKKKKACiiigAooooAKKKKACiiigAooooAKKKKACiiigDzv4ifHrwH8KPFnhLw54t8QR6NrHiq4Nro0ElvM63MoZFK+YiFI/mkQZdlB3VveIviBoHhLXvDmjatf/ZdS8RXT2Wlw+TI/2iZImlZcqpCYRGOWIHGM5wK+b/2qfhfo/wAZv2i/hd4N1+Mvp2reGvEkDSJjzIH22hjmjJ6OjhXU9iorgdI+J2s+LPiT8AvCPjRx/wALH8DeM7zRdf4I+1kaTcm3vkGB8lxFtkHHUsO1AH3pRXwmvibx58br/wCLmqWGg/FK71jSfEF/4f8ADV14T8S2WmaXphsztiMlrJqFv9odpSXlM8MqlWCL8q4roPHHxKmPxR+GPhn42+M/+FaaXN4H/tjU7Wx8TnREl1zfHHJFLd20yN5aAylEEgR2DEeZs+UA+zKK+CvBPiPxr4L/AGY/AVoninxTBq3xC8fpoMXibxJfXN3qQ0ma6nMNxGt0zCB5LWFAu1QP3gcDcd1eq+KNLuPgn8fPhfoOia94qv8Awz4+/tDRtV0nWPEN9qflvDavPFdW89zNJNbyDDq3luqsrKcBkBoA9y8PfEzQfGWl+Ir7w/czawugX91pd9Db20iyC7t+JYUV1XewOACuVJPBNW/APjD/AIT3wdpPiH+xNY8Of2hCJv7L8QWn2W+tskjZNFk7G46ZPUV8vfsg/DzTNB0b40azZ33iD7dp/jfxHZQC48SajPDsVgFd4ZJ2jkl9ZnVpCeSxNW/hj470XVP2S/gtdfETxz4qW91vSoSbXRb29k1fXZ/LDHDWatfyFMb2MDDjPmZTIoA+ofFHifTPBnhvVtf1m5+x6TpdpLfXlxsZ/KhjQu7bVBZsKpOACTjgGuc8T/Faz0PwLpPi3TNF13xhp2qNafZYPDtg1xctFcFdk5iYqVjVXDOTyq5JHGK+QNP14/EL4BftXeFbjWfGGoeHPCf22fQ5PEF5qVnqsMUmmG4+zXDTGO5kiWQuAlxu3IQG3riur8VabN8Kf2Mvh/f+F9c8R2F7qV54SM9xN4gvrlwstzaJJHGZpn8qJlZlMUe1CDjbigD7Por5stPtnxz/AGkvid4Y1vX9c0/wv4HttLtrLSdA1i60lprm6ga4kuZprSWOWTC7I1QvsGGO3d81eJeNvid46sfgT4t8M23jPXbfVvCHxT0/wlY+KlmAv5rFri2aMTPjbM6pNscuCJAoLhizZAP0Aor5rtbO++D/AO1R4E8NaX4k8RaroXi7QdUk1Ky8Qaxcakv2q0aB47mIzu/kMRNIrJFsjIK/INq47X9rbXNR8M/sxfFLVdJvrrStVs/Dt7PbX1nM0M0EixMVdHUgqwPIIORQB6/VPUrz+z9Pu7ryZrnyIml8m3TfLJtBO1F7scYA7k18e+OPDfirwdrXwDudM+JvjCPVvGt6uieJLu41FriG8jksGuGlitJN1vaSq1vhHgjQrvbO/Jz1vgfVNS8BftEfFH4c2Ot65qHhiHwjZ+IrKPW9XudSuLK6d54ZRFcXDvNsYRRtsZyFYEqF3GgD0uP9oPSY9N+GlzqPh3xJodx48v8A+zrHTdWsUt7uym8mWbF3G0mY/lhb7u45K8YOR6tXwn4X17UvFHwt/Yk1XWdQu9V1W81uGa5vr6dpp53OlXmXd2JZmPqTmhfE3jz43X/xc1Sw0H4pXesaT4gv/D/hq68J+JbLTNL0w2Z2xGS1k1C3+0O0pLymeGVSrBF+VcUAfdlc1rHxD0DQPGHh3wrfX/ka94hS6fTLXyZG+0LborzHeFKrtV1PzEZzxmvmD4r6r8RtLm+H3iX4l6L4ym8DL4WjTxJZfDnVJre60fXGeIzXVwtlOk09sieYP3TSImx2KNlTVL4leEfDPxN/aQ/Zs1e18R+Itb03X9F1mZNWs/EV9YvcxJZW7RTRi2lhWBnDZfyVj35w4OAAAfaNFfM+k2lz8Zf2h/iR4Q1bxD4gsfCngGz0mysNL0XXbzTZZ7i5tzPJdXFzbzJPMQuxFV5CvDEqWO6vF/G3xO8dWPwJ8W+Gbbxnrtvq3hD4p6f4SsfFSzAX81i1xbNGJnxtmdUm2OXBEgUFwxZsgH6AUV80Lb33wa/ai8E+HtM8ReJNY0HxZ4e1SbUrDXtYuNTBurNoXjuIfPdvJZhNIrRxbIyCvyDauPDfBHij4u/F74N23xM8LeGPiZffEnVL19T06+TxRYQeGxElwUWz/s99RRPI8lChZ7XzS5Z92cNQB+hNFfIXxq8Tav8AD/41atr/AMS5fHWnfDOa3sR4f8TeDtQnTT/D0yI5uW1K2gf94Gl8vEk8M8JDIhAG8H63hlSeNXjcSRsoKupBDA9CCKAJq83/AGgPi5N8DfhLrnjSDwzqfjCbTVjZdI0lGaaUM6qWJCttRQS7MQQApr0ivOPj5efEey+FOtXHwnstM1Lx0oj+wWurMFhcF1EhyXVdwQsy7jtyBnNAHw54s/b08M+OP2kvgf4u8P8AxPuvDfwyk07UpPFGj3lwYBbTQQySCO5gGdzsXjRNu7eQAhJFfWP7Lf7V2mftV2vizUdE8La5omhaTepb2GqarAUi1WJlP7yI4wGVkYMgLFQYySC+1fzi+Kv7HerX37V3wo8NfErx99s+I3j+3v8AUtU1bTLCBbWxuI4na0WOEIqyr5sRDkhd4OAFxk/ox+ybpvx28P6L4h0L41TaDqC6VPFa6FqujIsb39uEO6SREwqqPkVR5aNlXyCNpIB79RRRQAUUUUAFFFFABRRRQAUUUUAfljpf/JfvjcO//CTXX/pVc12FZfx20WT4M/tX+JTqCGDQ/GG3UbO8bhDIxy4J6DEhkB9AyE8GtSvFxUWpt9z8P4pozp5jOpJaSSa+SSCiiiuQ+QuwooooC7CiiigLsKKKKBBRRRQO7CiiigLsKKKKAu1sFFFFAXYVx+qf8l8+CP8A2M1r/wClVtXYVifB3RJfjN+1R4Qt9MX7RpHhGb+1b28XlEaNlYDPfMixKP8AgR6A11YWLdRPsfXcLUZ1MyhOK0im381Y/TmiiivbP3EKKKKACiiigAooooAKKKKACiiigDh/jp/yRP4g/wDYvah/6TSV4j/wTp/5InrX/Ywz/wDpNbV7d8dP+SJ/EH/sXtQ/9JpK8R/4J0/8kT1r/sYZ/wD0mtqAPqaiiigAorE8Ya9L4X8M6lq0OnT6rJZwmb7HbkCSUDkhc8ZAyfwr5O1D/goY+10svAoV/wCGS41TIHrlREPfvQB9mUV8PWP7anxR16Rl0jwTp96eirBZXU5H12yc9R/k1Lc/Hz9o29k3Q+Bry0U8BYfDlxtH/fef50AfblFfMXwD+Jnxk8R/ECGy8c+H76y0Ka3kbz5tIa2WOQDcmXIGOhGD619O0AFFFZmva9p3hjSZ9U1W9h0/T7cBpbm4cIiAkAZJ9SQPqRQBp0VmaJ4i0zxNp8d9pN/bajZyfduLWVZEPtkHr7Vp0AFFFFABRRRQA31r80fjh/yfF8Rv+wfaf+ktlX6Xetfmj8cP+T4viN/2D7T/ANJbKveyD/kZUfU+o4Y/5G+H9SWiiiv6KP6tOs8O/Frxd4T08WWl61LDajhYnjjlC+yh1baPYVFH8UfFC69JrP8Aa0n9pvAbYztGjfuyc7QCpUDPoK5fke9GCe9ee8BhHJzdKN3u7LX1PLeV4FylN0I3lu+VXfrodP4X+J3ijwXbTQaPq0lrbytuaJo0kTd3IV1IBPfGM4qKz+I3iOz8QXGuQ6rKmqzxmKS6ZVZipx8o3AhegxgDGOK53+GkIDLg03gcLKUpulG8t3Za+o3luDlKUnRjeWjdlqvPTU6fxF8TPE/izTYrHVtYlu7SIhljKImSBgElVBY+7E1qx/Hbx1HbxQjxBKUiXYu6GInGMfMSmTwf4s+vWuU03w7q2sRySafpt5fRRnDvbQNIF4zyVBxx61VtLO51C8S1tbeW4uJDhYYkLOx9Ao5JrneDy+SdN04NR1tZaX306HK8Dlcouk6UGoXdrL3b7u3S5oXXi3Vbvw5baFNd79Kt5TPFb7FAVjuycgbj95uCcc1W0XWrzw9qlvqWnz/Zr23OY5NqttOCOjAg8E9RUeqaTeaPciDULSeyn2hvKuYmjbB6HawBxVUjOOK7KdOhKm1TiuWV77Wd9/W56FOjhpUnGnFcs7t2Ss7736O/Us6hqVzq2oXF9eSebc3MjSyybQuWY5JwAAOT2q5rHijU9csdOtL658+206PyraPYq+WvHGVAJ+6OuTxWXj3oxV+xpe6+Ve7tpt007aaGnsKN4vlXu7abaW07aaHZWXxk8ZafpI06316dLNU2KCkbOF7AOV3DHbnjtWN4Z8a6z4P1KTUNIvntLuVSkku1X3KSCQQwI6gc4zUdx4T1a18N2+vzWbLpNxIYorjemCw3ZG3O7+FucY4rKPTpXHTw2DnGcacItN2lZLVrdPzOClg8vqRqRpU4NSbUrJWbW6duq8zd07x3rul69d6zaag0WqXYYTXBRGLBiC3BUgZIHQcdqteHfid4p8K6bNp+l6vLaWcrFmiCI3J6lSykqf8AdxXMZA4pOSK2lgcNNNTpxadt0um33dDaeXYOonGdGLTtul026dOnY6G8+IPiG+1631qbU5n1WCMRJcqFVgozgHaAG6nOc5zzmrXib4peKfGFitnq2rSXVqGDeUsccYJByMhFGcH1zXKj5eKPel9RwvNGXso3jtotPTsL+zcGnGXsY3js7LT00NzVPGmta5rVtq17fNLqNsqLFcKioVCklcAADgk9qs+KviR4l8aWcNpq+qvd20Lbki8tEXdjGSEUZOCevqa5rr0NH6VSweGTjJU1eO2i09OxawGFUoSVKN4fDotPTsLRRRXVP4WdtT4Ge1/8Ev8A/kgev/8AYzXH/pLaV9gV8f8A/BL/AP5IHr//AGM1x/6S2lfYFfy7P4mfxhU+NhRRRUEBRRRQAUUV4p+1p8cJPgR8I7vV9PVZPEF/MunaWjLuAncE+YV7hFVm9CwUHrSbsrsDY+LX7Sfw7+CjrB4p8RQ2uosu5NNt42nuSOxKIDsB7F9oPY14rcf8FOPhVDMUj0bxZOo/5aR2VsF/8euAf0riPg3+znYaHa/8JH42hXxN421E/abu41P/AEgQO3JUBsguO7nJyOCB19sit4rWIJDGkSf3UUAfkK/J8fx/hsNWlSoUnNLS97J+mjPpqGSTqQUpz5W+lrnD/wDDz/4Wf9ADxh/4B2v/AMk0f8PP/hZ/0APGH/gHa/8AyTXec0c15v8AxEb/AKhv/Jv+AdP9gf8ATz8Dg/8Ah5/8LP8AoAeMP/AO1/8Akmj/AIef/Cz/AKAHjD/wDtf/AJJrvOaOaP8AiI3/AFDf+Tf8AP7A/wCnn4HB/wDDz/4Wf9ADxh/4B2v/AMk0f8PP/hZ/0APGH/gHa/8AyTXec0c0f8RG/wCob/yb/gB/YH/Tz8Dg/wDh5/8ACz/oAeMP/AO1/wDkmj/h5/8ACz/oAeMP/AO1/wDkmu85o5o/4iN/1Df+Tf8AAD+wP+nn4HB/8PP/AIWf9ADxh/4B2v8A8k0f8PP/AIWf9ADxh/4B2v8A8k13nNHNH/ERv+ob/wAm/wCAH9gf9PPwOD/4ef8Aws/6AHjD/wAA7X/5Joj/AOCnnwskkVW0PxdGGOCzWVrhfc4uSfyrvOabJGJkZHVXRhgqwyDT/wCIjf8AUN/5N/wA/sD/AKefgbPwr/bC+Fvxc1GHTNH8Q/Y9Ym4j07VIjbSyH+6hPyO3+yrE+1e1/wA6+K/ix+zx4W+J2lzEWMGka6oLW+q2cQjkVx037cb1zjg8jsRXa/sR/GjXfGuh6/4F8ZytP4v8ITi2kuJGLPc2+SqszH7zKykFu4KHkkk/e5FxFhs9i/ZpxnHeL/Nd0eHjcBPBtXd0+p9Q0Vwnxp8Y+Ivh/wDC3xD4g8J+Frnxt4hsbfzLPQ7Vtsl05YLj1IUEsQMsQpABJFfnH8Vv27vDXj744/AHxVeav4g+Gv8Awjd5qH/CbeF75riKSzMccMkavGoHnrIRIi/LuPAZVzivrTzD9V6K+e/2WP2mte/aTm8T6lcfDXWvBng+3eJtA1bVl2NqsLBgzbCBgjCn5N64bG7I5+hKACiiigAooooAKKKKACiiigAooooAKKKKACiiigAooooAKKKKAOJ1z4W6V4i+J3hTx3cz3qav4ctL2ztIYnQW7pdCMSGRSpYkeUu3DDGTkHtyvi79mPwf4y+PXhH4uXDahZeLPDcTwxfYpY0t71SkiL9pUoWcoJZNpVlI3kHIwK9gooA8gvP2dbW18W+INd8K+M/FPgL/AISKVbrWNN8PvZG0vbkLta423NtM0MrptVnhaMtsUn5huryX4o+D7bS/2l4NV8WaP49TwYnhGDStJ1rwRca7cXFxPHcM8kV++mu1wSqurRtKNrb5SWZh8v1zRQB8xfCj4Uaj8XPhR4s8PfEW38Rp4Xl8SSX3g2TXryZdfsLNCklrO8zkzpIk3mNGJyZQm1ZARla9O8K/A210Xxra+Ltf8Ta9498SWFrJZabfeITaKNOikIMwgitLeCINJtUNIyNIQoXcFyD6fRQB5d4T+A+n+CfE3i7UdH8Q65aaP4ou7jUb/wANlrZ7AXk6Is1xGzQGdGYpu2ibZuZjs5wMCH9lHw9pvhP4a6RoniPxF4f1D4ewyW2h+ILGW1e+WGSExSxyrNbyQSK67ScxcFFK7cc+4UUAeReCf2afC/g+1+INtPeaz4lXx5tOvtrl2srXTfZhbyEFETYHXJKrhVJxGsaBVFJf2YdMuvhTp3w+1fxj4p8QaHpl5p11YTag9kLm2WykikggDxWqb0zCoYyBnIJ+cHke1UUAeW+KvgPZa348n8a6F4n17wJ4pu7NNPv9Q8PtaONQgRi0SzRXdvPEWQltsiorgMV3FeKzNS/ZZ8Gah8M7HwQkmqW2nwa3B4juL+O5El7f6hHcLcNPcSyK/mNJIuX4HHyrsAUD2WigDidc+FuleIvid4U8d3M96mr+HLS9s7SGJ0Fu6XQjEhkUqWJHlLtwwxk5B7W/if8AD3T/AIr/AA78R+DNWnu7bS9dsJtPuZrJ1WdI5FKsULKyhsHjKke1dXRQB594k+DOi+KLv4fXF1d38beCb9dQ05YZEAlkW2ktwJsody7JWPy7TkDnHFJ/wpnRR8VNf8fG61A6xrWhw+H7iHen2dbeOSR1ZF2bg+ZWySxGAOK9CooA8f0X9mXwvofhn4UaDb3+rvZ/De5S60h5JojJOy28sAFwRGAw2zMfkCcgduCt5+zra2vi3xBrvhXxn4p8Bf8ACRSrdaxpvh97I2l7chdrXG25tpmhldNqs8LRltik/MN1ev0UAeXePPgg/jS3a1tPiB408LWE+mDSbu00m+gmW6gAZQzNdwTuku12BmiZJGyCzMVUrU8Sfs2+G9TsfAEWg3+reBrzwJG9voGoaBJC01rbvB5EkBW6imjkRkCZ3ozZRSCDnPrlFAHlXiT4B2eqeNm8ZaJ4r8ReCvFdxYR6bqOq6EbNm1OCM5iE8NzbTQlkJba6Rq4DsuduAM/Uv2WfBmofDOx8EJJqltp8GtweI7i/juRJe3+oR3C3DT3Esiv5jSSLl+Bx8q7AFA9looA4nXfhZpXiL4neFPHVzcXqav4ctL2ztIInQW7pdCMSGRSpYkeUu3DDGTkHtx+g/s02PhG4vLbwz428XeGvCV3fvqEnhLS7q1SwR5GDzJDK1ubq3jd9zlIZ0ALts2g4r2aigDyP4k/s82nxTm1W01jxr4tTwprEkL6n4Ut7q3+wXYTZmPe8DXEUbiNQ8cM0an5jgF3LerQwpbxJFGgSNFCqqjAAHAAqaigAooooAwNQ8D+HNW8Q6fr99oGmXmvaepSz1W4so5Lq2U5yI5Su5AcnhSOtb9FFABRRRQAUUUUAFFFFABRRRQAUUUUAef8Axj+CfhX46eEn0HxPZtNErGS2u4GCXFrJjG+NsHB9QQQe4NfIOofsG/F7wzcNaeEfiJo97o65EX9spJHKi9lwIpRwPRgPavv2m/j+lRKKlo1c562Ho4hctWCkvNXPz7/4Ys/aH/6Hjwf/AN9Sf/IdH/DFv7Q//Q8eD/8AvqT/AOQ6/Qeio9lT/lX3HH/ZWA/58R/8BX+R+fH/AAxb+0P/ANDx4P8A++pP/kOj/hi39of/AKHjwf8A99Sf/IdfoPRR7Kn/ACr7g/srAf8APiP/AICv8j8+P+GLf2h/+h48H/8AfUn/AMh0f8MW/tD/APQ8eD/++pP/AJDr9B6KPZU/5V9wf2VgP+fEf/AV/kfnx/wxb+0P/wBDx4P/AO+pP/kOuG+LnwV+MnwN8N22veJ/Fuh3VhcXa2KJpKh5RIyO4JElsg24jbvnJHFfqBXyz/wUW/5Inov/AGMMH/pNc0eyp/yr7g/srAf8+I/cv8j5l+EfwV+Mnxy8N3OveGPFuh2thb3bWLpqyhJTIqI5IEds424kXvnIPFdz/wAMW/tD/wDQ8eD/APvqT/5Dr2H/AIJ0/wDJE9a/7GGf/wBJravqaj2VP+VfcH9lYD/nxH7l/kfnx/wxb+0P/wBDx4P/AO+pP/kOj/hi39of/oePB/8A31J/8h1+g9FHsqf8q+4P7KwH/PiP/gK/yPz4/wCGLf2h/wDoePB//fUn/wAh0f8ADFv7Q/8A0PHg/wD76k/+Q6/Qeij2VP8AlX3B/ZWA/wCfEf8AwFf5H58f8MW/tD/9Dx4P/wC+pP8A5Do/4Ys/aH/6Hjwf/wB9Sf8AyHX6D0Ueyp/yr7g/srAf8+I/cv8AI/P+z/YP+MXiScWnir4i6JY6S2BK2jpJLKw7jb5UI592x7V9c/BP4F+F/gL4VOi+GbRlMrCS7vrghri7kAwGdgBwOcKAAMnA5JPomP8AOKdVxio/CrHXRw9HDrlpQUV5KwtFFFWdIUUUUAFFFFABRWP4g8WaL4StVudb1ex0iBuFkvrlIQx9BuIyfYV5Hf8A7ZfwwsdatNOh1a6v1nkEb3lvaMILfJxl2faSB1yobigD3SiqtpdQX9rDcW0sdxbTIskU0bBkdSMhlI4IIOQRVqgDkPHHxW8JfDWOJvEuv2ulGUbo4ZCXldemRGoLEZ7gYrxHxZ+3t4M0lpI9C0rU9flU4WRwtrA49QzZf80Fe0fFD4U6D8XPDp0fxBbyPEr+ZDcW7BJoH/vIxBAyOCCCD6cCuU8Lfsp/DDwn5Tx+GYdSuEBBm1V2ud+TnlGPl+g4UfqcgHzF4y/a68e/F3TdW8L6B4XtorXVreSzeCzglvLvy5FKsoYYBJVsZ2e4x2w/hh8D/j1pmjiy8OprXhjS5bk3DrJqH2AeYUUFmj3Bzwij7p6fWv0N0/TLTSrOO0srWGztYxhIbeMRovOeFAwOauUAYXg9NdTw5ZJ4lNk+uqm25fTnZoHYcbl3KpGRgkY4JOK3aKKACsfR/CeieHWdtK0fT9NLkljZ2qREknJJ2gVsUUAFFFFABRRRQAV598Yvg3o3xo8PxaXrE95a+QzSQTWkxXY5GMsh+Vx06jI5wRk16DRQB+a3ibwv8Qv2RPHEV1ZX3lR3KkQX9sC9rdx5P7uRWABYcEqemQQehr7d+BPxq0342eEf7RtkFrqdsRHf2O7d5LnOCD3VsEj6Edqn+PXw3tvil8MdY0mWBZr6OF7mwb+JLhFJTH15U+zGvhH9ln4kXHw5+L2khpTHpuqyrp97GehVzhGPptcqc+gI70AfpnRRRQAUUUUAN9a/NH44f8nxfEb/ALB9p/6S2Vfpd61+aPxw/wCT4viN/wBg+0/9JbKveyD/AJGVH1PqOGP+Rvh/Ulooor+ij+rQooooAKKKKAPoD4D+Ih4T+FviLVWxsg1G3EhI6IzRK/8A46TVuLwefhr408beLWRRZWcHnaezfdkkn6Af7pyv4ivIdF+IB0j4fa74XFj5o1SWOU3Xm7fL2lDjbtO7O31HWtbxd8Zb7xd4G0jw5NaeV9hZDNdibcbjapVcrtGOuTyckV+e18pxk8VVnBWjUlaWq+G0Xffya+Z+V4nJMfUxlapTjaFWVpar4LRd9/KS76nqnjrwHB8RvjtFa3e/7FBpUdzJHEQrS4dgFyemSRz6A9Oo57x18IbNPAd/rMPhl/CV/YzIot31MXa3KMyrkncdpBPTj8c1y998dru4+IEHie30uOAfYxYzWUkvmJLHkkgttGMkjt27jisLxN408P6pps1to3g610SaZ1eS5N09w4w27CbgAmehx24rPDYDNaMqMLuMYpbNWWuqfvJa+kjLB5ZnVCeHhdxhFRVk00rN8ya5ktV1tLyse02v7P8ApOnTWGkz+F7jVY5oAbnxENSWLypCD92HdyAfUHr/ABVl+DodG8K/Dv4hade6KNTXTLryblvtjJ9rUOQvKj93tH93r3rh774w6V4ghs5/EHg221jWbaIRC/N28SvjoXjUYb3BOOTjArL8G/E+Lw3a6/YXuhw6ppOsENLZJKbcR4JICkAkAZwB2wMH1hZdmdWnL6w5Npxdr2vaV20+bTTyj6GaynOK1GaxTlJpxdua12pXbi+d20vbSK20ujrv+Ed0zUvhn4Oult7iKDUNeMMlq17M8SxNK42hS20ELgbgAT1zya32+HfgLUPHmteDLbRLq3u4bUzpqTXjsI22qQqoTggBgctk5yPQ15sfitHH4d0PR4dIEUOk6n/aEZFyW3DzHcR8rkYDY3EnpnFWrX4zG3+JeoeLxpIY3cBg+x/acbMqi53befu5xt71o8vzK83HmS95x97q2mr666X3Nnleb3qOHPH43G0/tOScb666X3+Z0/w++HOgyeE/D+o3vhy58Uz6tfNbTyW9zJGtgquV3MFx2G47sD3HGfPPirY6RpfjjUbDQ7IWVjaP5IUTtKGYfebLcg54xk4xXu/g2Oa8+F/hSGx0tvEEWZPtLWOstpwtA77iHCODIRk5B9PevCfixo+i6H461C00K4+02CENu8zzQrEZZQ/fB9yfU5rTJ8RVrZlUVWcnbmsr3Wjtqr6O22iubZBiq2Izesq1STtzWV21pK2qvo7Wt7qvuclRRRX6CfqIUUUUAFFFFRP4WRU+Bntf/BL/AP5IHr//AGM1x/6S2lfYFfH/APwS/wD+SB6//wBjNcf+ktpX2BX8uz+Jn8YVPjYUUUVBAUUUUAN718Yft/Mbr4ifAPTJPmtbrXZTKh5BxNZqP0dvzr7PFfGH7e3/ACVz9nb/ALDk3/pRYVwY5tYSq1/K/wAjah/Fj6o9OpvLZ7Uveuue1g8P6bYBLBNQ1G8XzMTIXAGM4A/z3r+UcHl8sbKc3LlhDVvV7uySS3bZ+k18SqCStdvY5HHy4pB930rrbRVvtf0tLrRUsSxYOvlFFlGOPlI7fj1rWm02G6j1lbzSreytrfd5FxHF5bcZwc9+3TivbocNyxEJzhV2bSumtkpO99tNNTjnmSptKUd9d13tp3PPenPWjr1r0BdKlHh/S5dO0iyvZJI8zNMik9sHJIz3rP03yotD1m/l0+za5hmACPEGVOQCoHYcnoacuG5U5xhUqWTi5Xs7WUeZ2fWyF/aSkm4x2dt1fe23Q49u3OKPWurmtbTxB4anvorOKzvLZ1VlhG1HBI7duv6VNrjWfhH7PZRafbXc3liSWW5TdknIwPTpXLLInCDrzqpUrJqVnrd2Sta97p3Nfr3M1BQfPdq2nSz3+447ryDxRzu61NfXCXV1JLDCttGxyI1OQPpXX6Hp0cnhuOewsLXUr/efOW4wSBk4AyfTFcGAy15hXnSpz0im7pNtpPot22b4jE/V4Kclvp6er2OK+hxRXWaNpdpe3mq391Z/Z4bNdxs8nG7B4PtwePeqK6xbapPDA+l2sBaZMPCu0gbhkN/eyK6ZZQqdOM6tVJzb5VZ6pO19tNTNYxyk1GDdrX20ur/MwfvdRR39q73xto9k2nzS2dtFBJZyqkoiUDKsoIJA9yP1qX+xrGz8M3cD20RvoLUTPIygsGbcQM9RjFenLhavHEVKDmrRjzX1s/Jeej+45lmcHTjU5Xq7W7ba/ivvPPq8i/Zzbyf2+PiZDGNkbeG0kZR0Lf6Ac/8Ajx/OvXa8h/Z3/wCUgHxK/wCxZT+WnV7Xh9pmlRf3H+cTnzz/AHaPqvyPqj4zaf451L4YeIbb4banYaN44kt/+JXe6pD5tvHIGUncpBGSoYAkMASCQQMV+XXx4/ZLOjftCfAHQvil4/1zxr448eXd5DruupdGP7JhYltI7MEfIscsjsMjBIHyqPlr9farTWNtcXEM0tvHLNCSYpHQFkz12k9Pwr+hD4Y8G/ZZ+GPxo+Fdx4n0f4mfES2+IXhqGSJPDl9LCf7RMfzFzcORnPKjBaQ5BO4Dg/QdFFABRRRQAUUUUAFFFFABRRRQAUUUUAFFFFABRRRQAUUUUAFFFFABRRRQAUUUUAFFFFABRRRQAUUUUAFFFFABRRRQAUUUlAC0UlLQAUUUUAFFFFABRRRQAUUUUAFFFFABRRRQAUUUUAFFFFABRRSUALRSUUALRRRQAUUUUAFFFFABRRRQAUUUUAFfLP8AwUW/5Inov/Ywwf8ApNc19TV8s/8ABRb/AJInov8A2MMH/pNc0AH/AATp/wCSJ61/2MM//pNbV9TV8s/8E6f+SJ61/wBjDP8A+k1tX1NQAUUUUAFFFFABRRRQAUUUUAFFcJ46+NXgj4b711/xFZ2dyg5s4382456fukywz6kY96+f/GX/AAUA0y1kaLwt4auL8AkfatTlEK8HqI13Eg+7KenFAH13RXGfCn4lWPxa8F2niHT7a5sklJSS3uk2tHIAMgHoy8ghh1BHQ5A7OgDzT46fE7V/hL4PbXNM8NP4hij3C4cXAiW0HG13G0llyecY6dRnNfJU/wAdvjr8b5JLfwxaXlnZOdhGgWhiRM8DdctkoeDzvUdfTj7+ZQykMAQRg+9fPX7UH7Vmj/s56da6Rp9jHrPi28iDWWlIdsUMf3RJLt5C8EKo5bBHAGacU5OyE5KKuzxnw5+w/wCOfF95/aPjPxBb6ZJMd0peRr67J/2jkL6c7z9PX2zwd+xX8OPDISXULW78R3ICEtqE5WMOOSVSPaME/wALbuOPXPwt4k/aK+Nvju4kub/x5eaFHJnbZ6MfsqxKewMeG4z1LE+9YH/Cd/FP/ornjD/wb3X/AMer3qeQ5jUipRpfe0vzPn6mf5dTk4yqr5Jv8j9e9J0my0LT4LHT7SCxsoF2RW9tGI40HoFHAq7X47/8J38U/wDornjD/wAG91/8eo/4Tv4p/wDRXPGH/g3uv/j1X/q7mX/Pv8V/mZ/6yZX/AM/fwf8AkfsRRX47/wDCd/FP/ornjD/wb3X/AMeo/wCE7+Kf/RXPGH/g3uv/AI9R/q7mX/Pv8V/mH+smV/8AP38H/kfsRRX47/8ACd/FP/ornjD/AMG91/8AHqP+E7+Kf/RXPGH/AIN7r/49R/q7mX/Pv8V/mH+smV/8/fwf+R+xFFfjv/wnfxT/AOiueMP/AAb3X/x6j/hO/in/ANFc8Yf+De6/+PUf6u5l/wA+/wAV/mH+smV/8/fwf+R+xFFfjv8A8J38U/8AornjD/wb3X/x6j/hO/in/wBFc8Yf+De6/wDj1H+ruZf8+/xX+Yf6yZX/AM/fwf8AkfsRRX47/wDCd/FP/ornjD/wb3X/AMeo/wCE7+Kf/RXPGH/g3uv/AI9R/q7mX/Pv8V/mH+smV/8AP38H/kfsPzSY/CvyW8O/tCfG3wPPHcaf8QL7WljxutdYP2pZVHY+buPPqGB96+4v2Wf2uNN/aCt7jR9StF0HxrYx+ZcaeGPlXCA4MkOTnAOMqeRkcsOa8vFYDE4JpV4NX+77z1MJmGFxybw81K33/cfRVFZk2vaZba1baRPqNrDq13E89vYNOonmjQqHdIydzKpZckDA3DPWvFfgB+1dp3xsHxOkv9F/4Q6z8CazNpF7e6jfI0L+UX3ylyqiMDZk54GetcJ6J77UL28UjB2iRmHIZlBIplpdQ3trFcW8sdxbzIHjmjYMjqRkMCOCCOcivNv+GmvhmusT6XJ4stre9hma3kSeGaNVdW2kb2QL175xQB6lRUUMyTxJJGwdHUMrDoQehqWgAooooAb61+aPxw/5Pi+I3/YPtP8A0lsq/S71r80fjf8A8nxfEb/sH2n/AKS2Ve9kH/Iyo+p9Rwx/yN8P6ktFFFf0Uf1aJ74pGBxwcGl6jrV3Q72303VILm8s11KCM7jau5VX4ONxHOAcEjuBjjNZ1JOEHKKu+xjVk4wcoq7XTv5alH60feznpXovxk1CTUpfC95JFFE82iwuY4UCIuWc4AHQDoBWt8M73WdQ1RJdV1CO90FLOQS6RDPHK00Yj2rGlrGSQc4Odq4wcn18J5pKOEWKcF10v26LTV/cfOSziSwKxrglvpza3T2WmrdvI8k/iJxn0oBLZBXA+tPkx5jYG0Z4B7V6h8K9cg/sfXtKg02CGb+xryW4vid0srAfKoJHyqAfujqRkntXdjMXLC0PbRhzfO39fI9LMMdLBYf28Ic1rdbWXf8A4ZHlvpgcUnO3pXR+BfDsOu6s8t8Wj0exj+03sw7Rr/Dn+8x4Hv8ASur+MmsnxBpXhDUTBHb/AGizmZYYwAEUSkIox2VQB+FZ1Mco4qGGjG99320bS872MamZqOMp4SMb827vs7NpebaT7W07nmVHPFdt8K7MW2p6h4glh8y20O1e65HBlI2xL9dxz/wGtD4gaUuua34b1zb5dt4hhhMpXjEysElxx1zipnmMIYr6u1pbfzte1vTUipm0KeN+quOlvi/vWvy2721POMjccde9Lwv416bdfDnQJPHl34Os7nUJL/8AeLBeyOgh8wIXEbJt3EYG0sGHzdBjrkf8Iromm+AtP17UHvp7y6nmt1s4JERcoQA+9kO0AZyMEksMYwamOaUZKPKneVrK2rum0/TR/qKGdYeooqMZXlaytq1JNp+js99upxOakt7S4vFk8mGSXy0Mj+WhO1R1Jx0A7npUffjpW7pvihdL8L6ro0dqon1B4y14r4YRocmPG3kE9eR2616NVzhG9KN3dfdfV/JHq13UhFOjC7uvuvq/ktbGDtHXvS9sGvT/AIV+INS1TXJjq1083he0spPt9u6gWyRCMhFEYG0EsBjAyeTzzXC6Pr+raW0ltpF1cWhuZF/49CVlc9FXcPmI56ZwTg4zXFHFVZTqU+RXjZ76a3620ate1up58cdXlOrS5FzQSfxO2t9L8ujSV7W6oyeR0pRjtXc/GAxr4ktI5PLbVY7GBdSeMABrnblzxwTyuT7Vwp+8K68JX+s0Y1mrcyuduBxH1zDwr2tzK/8AXl2HUUUV0z+FnZU+Bntf/BL/AP5IHr//AGM1x/6S2lfYFfH/APwS/wD+SB6//wBjNcf+ktpX2BX8uz+Jn8YVPjYUUUVBAUUUUAJXxf8At7f8ld/Z3/7Dk3/pRYV9oV8X/t7f8ld/Z3/7Dk3/AKUWFcGP/wB1q/4X+RvQ/ix9Uemc7unH1rrI9YsNY0+zS8vJtNvbRdsdxGjMGHT+HnOBXKcjOaMHr1r+UMFmFTAymopSjJWad7Ozutno0+qaP0qth410uZ2a2aO4uvE2n/2tobC7adLNWEtw8bDJKgZwecnH61zWvaxNqGoXP+lyzWzSlkVmbaFycYU9OKzPejn0rsxmeYrGwdOVkm7u1+iStq9VYxo4GnRaa1sra273/U666utI1fQtLt5tU+yTWsZUr9neTk49PpTNKvNLh0XUtMm1Dy1mkUpP5DnKjBztHTp3Ncpz1o69K2/t+p7RVXRjzcvK372qty2fvW26oj6ircqm7Xv00d79vzOlvNWsNN0GTTdNmkummcPLcMhQcY4UHnt/OrGpX+j+KEt7m7vW067RQjr5LSBsemPqa5I9qAuFArN57WkpU504uDSXLZ2STura3vd9yvqMFaSk1K7d9L679LfgT3wt1unW1Z3twcK0gAJ46/nW1oa6Xb/Z7o6vNYXCn97GsLNnnorL0BHrmue4pOV9683C454Wu68aafVJ3SWvSzvp6nRUoe0hyczX3a/ejtE8ZWVxrWoiaJ1sLyNYi2PmGBjcR+J/SsprfRtNmhmg1KS6dZkYKISiqoYEk568elYGOc5xQuecivTqZ7Wrq9anGUk202ndXd3az2v6nPDAwh/Dk0rJNd7adTvIPFenDxPqTyy7tOuo05MbY3Ko7Yz69qpp4mt7hfETzy7Xu1CQLtJyAGAHA44x1rkPfNHcV0S4mxslZpWvJ7PeSaa9Fdtepn/ZtFbX2S+63l1sri15D+zv/wApAPiV/wBiyn8tOr16vIf2d/8AlIB8Sv8AsWU/lp1fReH2uZ1H/cf5xOLPP92j6r8j7gpaSlr+hT4YKKKKACiiigAooooAKKKKACiiigAooooAKKKKACiiigAooooAKKKKACiiigAooooAKKKKACiiigAooooAKKKKACiiigBnbpR1FRXE0dtE8szrFHGCzyOQFCgZJJPQV+Xn7ZH7a+o/EvVL/wAIeDb17LwXC5hlurclZdVI4LFuohz0UfeHLdQq51KkKUXObskduDwWIzCvHD4aDlOWyR9kfFL9uD4U/C66uLGXWpPEGrQZV7PQ4xPtb0MpIjBzwRuJGORXiGrf8FVNHhP/ABLvh9dXa563erJAe/8Adif2/OvzlkkaQ/McD0pnH+RXzVTO0nalHTzP27A+F05U1LG1+WXZK9vmfob/AMPXU/6Jin/hRf8A3LR/w9cT/omKf+FF/wDctfnlxRxXP/bc/wCQ9X/iFuE/6CJfcj9Df+Hrif8ARMU/8KL/AO5aP+Hrif8ARMU/8KL/AO5a/PLijij+26n8gf8AELcJ/wBBD+5H6G/8PXE/6Jin/hRf/ctH/D1xP+iYp/4UX/3LX55cUcUf23U/kD/iFuE/6CH9yP0N/wCHrif9ExT/AMKL/wC5aP8Ah64n/RMU/wDCi/8AuWvzy4o4o/tup/IH/ELcJ/0EP7kfob/w9cT/AKJin/hRf/ctH/D1xP8AomKf+FF/9y1+eXFHFH9t1P5A/wCIW4T/AKCJfcj9Df8Ah64n/RMU/wDCi/8AuWj/AIeuJ/0TFP8Awov/ALlr88uKOKP7bqfyB/xC3Cf9BD+5H6G/8PXE/wCiYp/4UX/3LR/w9cT/AKJin/hRf/ctfnlxRxR/bdT+QP8AiFuE/wCgh/cj9Df+Hrif9ExT/wAKL/7lo/4eup/0TFP/AAov/uWvzy4o4o/tuf8AIH/ELcJ/0EP7kfo5pf8AwVV0mY/8TD4eXVouetrq6TnH/Aokr2z4Y/t0fCj4nXlvYpq83hvVJztS11yIQBm9BKC0fXoCwJ9K/HfH5fSnxymM/KePSuinnavacdPI8vHeF0o03LB17y7NWv8AM/oIDA4x0pex4r8r/wBj/wDbW1T4WapYeFfF17Jf+CZXESzTkvLpeeAyHqYs9U7Dle4b9Sba5ivLeOaCVZ4ZVDpJGwZXUjIII4II719LTqQrQU4O6Z+IY3BYjL68sNiYuMlumWqKKK0OIKKKKACiiigAooooAKKKKACvln/got/yRPRf+xhg/wDSa5r6mr5Z/wCCi3/JE9F/7GGD/wBJrmgA/wCCdP8AyRPWv+xhn/8ASa2r6mr5Z/4J0/8AJE9a/wCxhn/9JravqagAooooAKK57xZ468O+A7MXXiHWrPR4WBKfaplRpMdQi9WPPRQTXz148/b08L6P5kHhfSrvxDN8wW4uP9Ft89mAILsO+Cq/X0APqaivnb9m39pTWvjDdXVjrvhqW3dXbytU0u1lNkuAD5crEtsfHIOcHjocZ+iaAMfxTJrEXh++k0BLWXWFjLWsd7u8lnH8LbSDyMjr1xXw94k1D9o74ta3e6LJZatp0UUskE1vYoLGzTPLIZsgSLtxgF2yCMZ3c/fNFAHxV4G/YBvLiSK48Y+I47dN257PSUMjspHQzOAFbPojDjrzX0J4H/Zr+HfgFYmsPDdtd3iKB9s1IfaZSR/EN+VRv9wLXqNFABRRRQA0YFfjj4w8Wz/FP4veMvGV65me61CSO1DHPlQqdsaj6RhF/P1r9jsV+I3w7/5As/8A18N/6CtfTcOUo1MwjzK9k38z5biSrOll0uR2u0vkdRRRRX7OfiYUUUUAFFFFABRRRSuh2fYKKKKOZdx8r7BRRRTJCiiigAqHRfFlz8LfiV4T8b6fI0M+nX8fn7DjzYujofZo96n2apq5f4h/8gWH/r4X/wBBavBz6nGpl9TmWyv8z6DIakqeYU+V7u3yZ9Y/8FIz8Jo/iD4UlnuvG8Hx/WzjHhceBxI10UMsoh3Bv3e0ymX/AFZEp56jAr4X8ETa0194wT4/y+Nrb4XSeMbr/hKj4SS38s6/lfMF4U4CZ6BQRnd5fINfu5ceG9JutetNbn0qzn1mzikgttSkt0a4gjcguiSEblVtq5AODtGeleK/AD9kzT/gv/wtKHVNaXxtp3j3WptXu7DUtORYYxKXLxMpZxKDvwSQAcdK/ED91PQvhLe+DtN+Cvhe78GSP/wgtto0MmkySGYt9hWIGM/vv3n3APvc1+ZGmQz+JfHFrGoae4vb9R6l2aT+ua/Sz45agvg/4G+Km0+1EUUGltaQW9vHhY1cCJQqgcBQw6cACvg/9lfwy3iT48eGIWUhbOc3z54x5Slx/wCPBR+NAH6axxrDGqINqKAqqOwFSUUUAFFFFADTX5s/tGWL6D+214jlnBRda0q2lt9wxuCwRIcevNu/5Gv0lr5X/bk/Z91b4kaNpXjbwhC0/i/w0GItY1zJeW2dxRR/EyHJC/xB3HJIB78vxX1PF067V1Fp/I9TK8YsBjqWJauoyTfp1Pn5c96Pu9elcf4R+JWleKYFhkmXTtUX5JbK4Oxgw4O3PXn8fUV2G3AweRX9GYbGUMVTVSlJNM/rHC47D4ykq1CacWA+YVLZR27TqLmSWGDnc8MYkfocYUsoPOO4/pUVJ81dEnGSspWOmcoyi4qVjs/HGv6J4gsdIFnPfifTrKKyCXFqiLLsOSxKykrwem09OtJoGseGvDeuWus276tPJakTRWUkMSqZAMgNMHyVz6Rgkdq44fKtIFxXlxwNJUfYc75de2qe62/4PmeLHLaMaH1b2r5de2qe62/Faq+5st401lbi6NvqV3ZR3ErzPDazukeWOWwA2K2vAmvaJ4aj1CW8uNQa4vLGaxaOC0jZI9/AYM0qlsAA4wOuM9643nsKOfWtK2DoVabpr3U97W1sb18Bhq1J0IvlTte1ru3fRm5Z+LLvw7HfWOk3Cy6bdtGZVvbGF/N2cqWRt+MHOME+tavjLx9/wk3hzQtOSCGJ7KBknYWcMYLbyw8squVHqowCex61x3PGKMHBzTeDw0qkarS5k730u3a12N4DByqwryS54u99Lt2td99DsdJ8dr4e8CzaPp0QN9e3QmvJLm3iliaJBhEUOCD82GyQMHpWppfxATXtA0vRNThH2u11SG4spLW3iiiRS43oyoFAzktkA5PWvOu2DSxyNCyvGzI6kMrqcFSOhB9a56uXYWpeVvebvfrf17W0t2OWtlOCqqU/tuXNzdb+va2lux7F4y8UaH4S+LWsa5BDeSapbsyx2rBfI80pt8zzN24LtJbbt+93x04PUPFNpfeCtF0VkmFxZ3U00z4Xayvjoc9fqAK528urjULiSe6mknnkOXlmcszH1JPJNRehxzUYXLqNGMOaV5RS1v2TS+Wr8yMHlVDDwpuc3KcUle/ZNJemr8y3rAsDqE39mfaPsXHlfa9vm9BnO3jOc9O2Kqc0be44oGe9ezT5YxUea9j3afLTioc97d3qd9qXibw7ceF7HQrG51PTbKPEt2FsI5Gupv77v54yB2XHHuelTwH4k0LwqdQu5vtg1fBj0+6S1jlS3B6yFGlHz46ckD3rjO3IxSbcdK8r+z6fspUXUdpO7273fTW/nfTQ8b+y6PsZ0HVfLJ3e3e71trfZ3vppsX9X+xyT+Za313es5Z5ZLu3ETbic54kfdnnJJFUOntR81Or06fLCChzX+79LHs0eWnBQcr/d+ll+A37p5PFRXFylnbz3EzbIYUaR29ABkmluLiGzjaWeVIYl6vIwVR9Sa4a4uNX+NviK38AeALdtTvL5gt5fKD5FvDkbmZuyDu3foMkgV5mZ5nQy+hKpUlrbRdWzxs4zjDZXhpVKsle2i6t9ND6z/wCCZumz2P7PeozyoVjvPEFzPCSPvKIbePI/4FGw/CvreuP+Evw6sPhN8OdA8JaaxkttLthCZSMGWQktJIR2LOzNjtursK/nNu7ufydJ8zbCiiikSFFFFACV8X/t7f8AJXf2d/8AsOTf+lFhX2hXxf8At7f8ld/Z3/7Dk3/pRYVwY/8A3Wr/AIX+RvQ/ix9UenUUUV/HUt2fqy2Cge/SilVSzBVBZicADqaI76Aze/4RqKa6tZYZW/syWPznncjMYX7wJAxkHjp3FVrbSrbUbO9e0Mn2mBt6ROwO+LoTwPvDqa27eSGwtl8Nzvte4XdNNu4jlbBVevQYAP1qjo9vL4bNzqdyu2W3ZoYIm48yQjB+qgV9/PB4fnguRcjv7R/yOyul2tuvPQ+djWqcsve105fNX0+/r5ambrGnRaSttDuZrwrunXI2oTyFxjqB15rOrd1zTmv76G8tAZItRO5FZuVf+JST3zWHJC1vI8LjEkbFSM5wQcGvl8yoexxEuWNoJ2i1s1ZWd+73PUw1RTgk3eXX9fuehpX0FhazW8QczBYt0skLglmPO3kkKBwM4J68UXWnW7aMmoW3mxjzvJeKUhjnGQQwA4x7VW0nS59Zvo7WEfM3JY9AvcmtPX1mjhjtYbW4h062OFkliZd7HqxyO/Yeld9OHtsPVxEqSUNo2XXTrvZLc55S9nUhTU/e6+n/AAXsRaTptjq10lkn2iOaRDtmYjbuC55XHA4P8VY7fKxFdPDpN3oem+dFbTTahdJgNHGzLAh68gfeI/KuXdSjFSpVwcEEYINYZjQdCjSjUhabu3ZWVnay82tWzTDVFUqScZXj+vV+gtFFFfPnpBXkP7O//KQD4lf9iyn8tOr16vIf2d/+UgHxK/7FlP5adX6f4e/8jOp/gf5xPm88/wB2Xr+h9wUtJS1/Qx8MFFFFABRRRQAUUUUAFFFFABRRRQAUUUUAFFFFABRRRQAUUUUAFFFFABRRRQAUUUUAFFFFABRRRQAUUUUAFFFFABRRRQB8q/8ABQ74uXHw5+CqaJp0/wBn1LxRM1iXU4ZbVV3TkfXKIfaQ1+TrSeZJubpX25/wVO1hpvih4T0vJ222iG5A7fvZ5F/9oivjbwz4Z1Txlrtjomh2E2qateyeVb2luu53br+AABJJ4ABJwBXyec1JOUaK9T+g/DLBUaWHxGZVLXTtd9EldmSxyxxwKXnOa+rrD/gmr8W7zTI7ma68NafK67jZXF/IZVP90lImTP0Yj3rybR/2afHGqfGiL4W3Npa6R4okDPi+m/cbBGZA/mRh8gqONoPJwcYOPDlg68Lc0Gr7H6xQ4jynE+0dLEKXInKVuiW79F3R5V9eaOe/FfVuuf8ABNX4uaRplxc29x4c1eWJdws7G+lE0nsvmRIufqwrzn4H/so+Nvj3ceIrfRJNO0q40KWOC9h1qSWF1kYuNgVY3OVMbAhsY498DwWIjJQcHd7EU+Jsoq0J4mGIThC3M+13ZeerPF8+1L2wK+jPit+wv4/+DngLU/F2t6r4buNMsPL82Kxu53mbe6xjaGhUHlh36ZrZ8Jf8E6fib4w8MaRrtpq3he3tNUtIruGO5vJxIqSIHUMFgI3AEZwSPc1X1HEc3Jya7mb4qyaNBYh4hcjbjfXdJNr7mj5Z+oo+gr1z41fsu+P/AIBrDc+JdOhm0uVtiapp0vnWxfn5CSAyHjjcozzjODiP4I/sy+PP2gZLmTwxYQx6bbP5U+qahKYbZZMA7MgMzNgg4VTjIzjIrH6vV9p7LlfN2PR/tnLvqn1328fZfzXVv+H8tzycDcaXjHJya96+NX7F/wAQPgX4T/4STXZ9F1DSVkSKSbS7p3MZY4XcskaE5P8Adz715L4D8B678TPFNj4d8N6dJqer3jERW8ZC8AZZmYkBVABJJIAqZ0alOfs5xafY0wubYLGYZ4uhUTpq95X0Vt79reZz5xt4pP4cd6+nfGX/AAT1+KPgrwhqPiC4ufD99DYW7XU1pZXkrT7EUs2A0KqSADwG5xxmvmP0NFWhUoNKpG1wy/NsFmkZTwdVTUdHboNooorA9a6CiiigLoKKKKAuheR9KFHfrXrv7Nvw78AfErxdqGn/ABB8W/8ACI6ZBYNPb3H2qG286YOgCeZKrL90sduMnHHQ1h+GPgr4l+JF54qbwTp7eINM0AvJcXRuIYStuC+yTEjruysZOFz/ACrpVCcoqUVe99t9PI8eWa4WnWqUasuX2ai25aR97azejOAjcxsGFfqv/wAE6Pi9P8QPhBc+G9Sn+0X/AIWlS2iZmyzWcgJhB/3SsiD0VVFflNX2v/wS01OSP4veJrAE+VPoDzsM8ZjuYVH6SGvfyWrLndLpa5+Q+KGApyw9HHxXvX5X5pq6+6x+nFFFFfWn87BRRRQAUUUUAFFFFABRRRQAV8s/8FFv+SJ6L/2MMH/pNc19Rs4jUsxCqBkk8AV8Yft9fFDwn4k+Hul+G9J1201PV7fWYbuWCzYyqkYguEJLqCmQzKNuc89KAOs/4J0/8kT1r/sYZ/8A0mtq+pq/NH9mD9pLXvhLpqeG9P0GDXNOvNTe7nhjSQ3jloo0KxEHHAjB5U9/w/RzRtUTXNLtb+KC7tEnQOIL23aCaP8A2XRgCpH+cigDSr5W/aS1r47afrosfC0Msvh67JEF14dsma4ABztmbLtGw4G5dobH1A+qaKAPg/wx+xH488a30mpeNdci0eSZi0rTSm/vHY85bDbeSTzvJ68ev0L4D/ZF+G/gdlmbSW8QXituE+tMJwPlxgRgCPHU8qTk9eBj2uigCG3t4rWFIYY0hiQbVjjUKqj0AHSpqKKACiiigAooooAKKKKAGmvxG+Hn/IFm/wCvhv8A0Fa/bk96/Eb4ef8AIFm/6+G/9BWvrOGf9/Xoz5Din/kXv1R1FFFFfsJ+MhRRRQB6R+zf/wAly8G/9fw/9ANa3jpQ/wC1PfKwBU+JowVPQ/v1rjvhL4utPAfxG0DxBfxTTWdhc+dJHbqrSMoBGFDEDPPcivRPGnj34Vax4wm8YaVB4wHiB9Th1Ew3a2otOJleRcKS/wB0NjnrjJr5zFKpDHOag2nDluu9+p9FhZU5YNRc0nGfNZ9rLY9X+LXx88TeF/2i5/CsrWup+EZJrS2l0e6tInUpLFHv+bbuzl2IySOemOKn0/4T+GPhn8Svix4li0u3vLXwvYxX2mafcDfFFJLC0hJB7Ky4HoDxyBXD+JvjV8H9c+JUvj+TQvFWp66rRSxafdtbxWXmRoqox2sX42A8lhntjiua8F/tN3Nj8QvFWs+JdLXV9E8Up9n1LTomwViAKIIyeu1CVwSM56g818/TwWJlRSo0nC0UpLbmd1frva+vnY96pjMOqzdaopXk3F78qs7dNr208jNuv2ivFnj+80/TvFV1p97Y/wBp21wk8tnFE9kFlBPluoXC44O7PHevoH4p6h8S/HV94ok+HXjvw5rvhgWwH9i6bPbT3YiaMLID+6OMneR+8z6c8V86a5rPwcsYQdC8O+JtSnku4pJF1m8jhSKBZA0kcfkkkllBTLZIznORXW+DvjN8Nvg+2r6x4F0bxJc+I722a1iXXJYPstsrEMdvlHcwBVfvckL1GSa68ThvaeznhqDTV7RcVbVrV66bbnJhsSo89PE17p2u03fRPRaa77Hz4QQcEYNFKzF2LMcsTkmkr7dbHxb30CiiimIK5f4h/wDIFh/6+F/9Bauorl/iH/yBYf8Ar4X/ANBavFzr/kX1fQ9zI/8AkY0vU/buiiivww/eQqqbO3+2LdGGM3KoYxNtG8KSCV3dcEqOPYV5V4q/al8AeCfGl94Y1u/urK8s9oluPszSwAsgbGU3NkZAPy9a9L8O+IbDxZodlrGlXH2nTr2ITQTbGTeh6HDAEfiKANSiiigAooooAKSlooA8V+K37Inwv+MN5LqGteH/ALJrEpy+p6XIbadz3L4+Vz/tOpPHWvKv+HX/AMLP+g/4w/8AA21/+Rq+v6KpSa2ZSlJbM+P/APh2B8LP+g/4w/8AAy1/+RqP+HYHws/6D/jD/wADLX/5Gr7Aop88u4/aT7nx/wD8OwPhZ/0H/GH/AIGWv/yNR/w7A+Fn/Qf8Yf8AgZa//I1fYFFHPLuHtJ9z4/8A+HYHws/6D/jD/wADLX/5Go/4dgfCz/oP+MP/AAMtf/kavsCijnl3D2k+58f/APDsD4Wf9B/xh/4GWv8A8jUf8OwPhZ/0H/GH/gZa/wDyNX2BRRzy7h7Sfc/L39q/9ljwh+zv/wAIv/wj11q2pf2x9q8/+2JIZdnleTt2bIkxnzWznPQdO/0F/wAOwPhZ/wBB/wAYf+Blr/8AI1YP/BS3p8Of+4l/7a19vUc8u4e0n3Pj/wD4dgfCz/oP+MP/AAMtf/kaj/h2B8LP+g/4w/8AAy1/+Rq+wKKOeXcPaT7nx/8A8OwPhZ/0H/GH/gZa/wDyNR/w7A+Fn/Qf8Yf+Blr/API1fYFFHPLuHtJ9z4//AOHYHws/6D/jD/wMtf8A5Go/4dgfCz/oP+MP/Ay1/wDkavsCijnl3D2k+58f/wDDsD4Wf9B/xh/4GWv/AMjUf8OwPhZ/0H/GH/gZa/8AyNX2BRRzy7h7Sfc+SNP/AOCZvwos7qOWbU/FOoRqebe4voAjfXZArfkRX0L8OPhP4Q+Euk/2b4R0C00S1bBkMKlpZiOhkkYl3IyfvE4rsqKlyb3YnJy3YUUUUiQooooAKKKKAEzXxf8At8Ax/FT9nydhiGPXZt79h+/sT/IH8q+zxXzn+3J8IdU+KHwjh1Dw9E8viTwxdjVbSOIZklRQRIiD+9ja4HUmMAda5cTT9tQnTX2k196NKcuSal2LdJ0rzv4L/GbR/jB4YguraeOHWIowL7Ti2JIZBwSB3QnkN74PIIr0Wv5BxeFr4SvKjWjZx0aP1KlVjUgpxd0wooorj5X2N7oKKKKr3haBRRRStINAoooo961g0Ciiih8z3DQKKKKXK+w7oT0ryP8AZ2BH7f3xJ7j/AIRlOf8AwX13Hj/4haH8M/D1xrGu3iW0Eany4sjzJ3xwka/xMf06nA5rD/YN8EazrN94x+MHiG2a1ufFU3k6bC4IZbVWyWH+wSI1X1ERPQg1+veH2BrrE1MXKPu8tr922np6HyueVoOnGnfW9z7Eooor92PjAooooAKKKKACiiigAooooAKKKKACiiigAooooAKKKKACiiigAooooAKKKKACiiigAooooAKKKKACiiigAooooAKKKKAPy8/4Kj/8l20L/sWbf/0ruqv/APBMzSLKPVviN4ne3Fzqmk6ZDHaoeu2TzXfHcEmFBkevvWf/AMFRv+S7aF/2LNv/AOld1XjH7L37RV9+zn8QG1lLRtT0a+i+y6nYq213jzlXjJ43oeRnggsvGdw+XxtSFLHwnPZI/deF8HiMw4SxeHwyvNz0W17crav5pNHc/CH4et+1Z4lvvFHir41W/hXxlJqQhsLS8KyXMhbDJ9nUzxsqhm2qiLgYwPSvWPh34P8AEHgH/goL4X0LxL4tn8b6hZ6SyLq1xbiB2i+yy7UYb3LEc5ZmJYnJ5qrpOtfsjn4jad8RbTxRr3hrVoLtdT/sSOynNus4bfggQOAN38KSbewwKwrf9qDwJrX7clh8Spry70rwlb2b2rXV3aOzlhbugYRx722sSMcZ55ArKPsqfI5SXNzLVSvdd3roelUeYY2WIhRoTjS9jNKLppcsrJcsWleV/XU+hfDvwQ1P4PftLeNvjB4n8Y6Tong29Ez/AGYXLhpVcAKJw6qg2kbhtLEnAFcl+x14m0L4ha1+0brpeSx8O6reGdplTEiW7rcFnxtPzbSWxg8noa+H/wBojxbpPjv42eMfEGiXP23SdQ1Bp7a4Mbx+YpAwdrgMOncA17l+w78bPh78MfDfxE0bx7rkuhwa7HBDC0VpNOzLslR9pjjfaQHH3hjkdeaKeMpyxKgklFNu7e7s+vYWN4bxVHJZ4qo5TrTjTXLGNnGKknayu211b7Hnvxy8HfATQfCUFx8LvHGveJNfa7VZbTU7d441gKOWcE2sfzBgg+93PHce4ftvD/jF/wCBI/6dIf8A0kjryf4reB/2atI8A6pdeA/iJ4l1vxXGI/sVhf2zrDKTIofcTaRjhCx+8OQOvQ+3eKfih+zp8avgv8PPDfjXx3rGi3vh+xgDw6ZYT7xKIURlZjbSKwBX+E/iahJS9rByjFyStZ6bnVUlOm8DiYUq9SNKcubng+bWOmiW2unzK/7OniC/+J/7Evxa0XxXdTarY6Lb3H2Ca7fe8QS3EsaBm7I6qV9M46YFXvjNq1z8Kf8Agnx8PLLwtLJpkevLZrfz2rlHcTQyTzDcDn5nGDzyuV6cV578XP2l/h14P+Ct58Jvgvp94NM1A41HW7yMoZ1YL5hG7Du7hQpLKoCjCjGMWvgn+018N/FHwNj+EPxlt7qLS7QFbHWbeJ5dihi0edgZ0kQsQpVWUqMMOobVVqdvYc65uW3N0vfa/wCpxVMsxrl/aaw0vY+3U/ZW15Urc3L3v0Pke31zUrbSbnS4NRvItLumWSexjndYJmU5VnQHaxHYkcV6z+yH8aNL+BPxltPEGuW0k2kXFvJYXMkKb5LdZCpEoX+LBUZA52lsZOAd74w6R+zj4Z+Ht5a/DvW9e8W+LLqeIwX2opLElrGGBkBBiiU7lyPusc9xXD/ACT4XP4sv7b4rJerodxZtHbXll5m62nyCJCIzk/KGHKuMkZHevGjGdGvFc6uut7pfM/Sa9fD5nlNdzw1SMJXTjy8s3otUv62PqX4m/st2vxUXxR8SfgT8RpNal1Xzp9R0eO8YSS+aC8kPmKQykggCGVRkHBbFcPoPgHw23/BPDX/E0vh/TW8TR6l5a6tJZxm6RftUS7RIV3gYJGAe59a6zwP8ZP2e/wBlXRfEeqfDTXNf8beJtUt/s0UWoQyRxpjJXcWhiUJuwSQGbsMZNc1+zz8evhjqHwC8T/Cn4sajf6PaX1293HqNrBJKXDusnymNJCsiyKW+ZSpB79K9eX1dz3SlKLvrdJ9Nelz84pLNYYZSjTqSo0qlNxvDlqOKvdNLWSWlu5XvPAPhpP8AgnVZ+KF8P6aPEkmo+W2rfZE+1lftrJt83buxtAGM4xXq/wAUp/g18APh78MfEus/CnTPEutavpcUcdvHbwwwECOFp5pcoVeT51wWVieeVySfPPjF8cvg9dfso3nwz+H97ewvY6hD9itr+CdpbqNZVkknLlNi7mZztJB4+6uQo4/9rr40eDvil8N/hHpXhnVzqN/oOnSW+oxG2mh8lzFbqBmRFDcxvypPT3FEqlOjCTg4uSjHs9b6mlHBY7MsRTjXhVhTnVqt/EmouKau1sm9N/I9++P8fwI/Zv1zQPEsvwotNevvFUYYaayRrZ2sCBPMlWFlaMSESJ8qrglTyvJbifjh8E/BXhP9sb4Vw6NodnB4f8TSwTXWjG3U2pbzSrYjPygMpXK42jB45rzr9tj42eDfjDbfDgeFNWbUzo9hNBeqbWaHynYQ4X94i7vuNyuRxXZ/Gr9oz4feLP2h/g34p0nXjdaJ4fWMalc/YrhPI2yBj8jRhm4/ug06lalOUovlsnG23z9fMywmXZjhqNCslUc5wrRldydrK0FZ7eXc9cu5fgb4Y/ae/wCFSR/CHS76+1Zw93qlxbQtFbStAJI0hiZCFTZjJQpgnOGOTWf4dsPgP4V/aHl+Bdr8KrTUXuDKJ9d1QLcyRTNCZxGnmKzqgQhQwZSCBwfv14d4g+O3gq+/b0s/iRDrDSeDo54HbUPss2Qq2QiY+UU8zh8j7vvUK/HDwUP2+G+I51g/8Iabvzf7R+yTfd+w+Vnytnmff4+779OabxVO/wBn4rbLb/LzM4ZFinD3va64fnes/wCKtl6rpH8Duf2Y/gn4PtP2uPid4P1LRLHX9D0m3n+x2+qWq3KxDz49nEgb5lVtu7qefWu1/YU8daHZ+Cfifo0fg6wSfQFnuLu+XYG1OFnuGSGQeXkKiqVG4uMMeB0rz34N/tHfD3wl+1x8TfG+qa6bfw1rMEiWN99iuH80mSJh+7WMuvCt95R0rj/2Qvj54J+GPjL4h2fjOaa38O+KIjEL+GCSQIA8nBVAXAZZTyFJBApUq1KnKHLJLWXbboXjsvx+OoYp16U5PkoNL3tWvit3aTd13PE/jN8QNF+JnjWTW9B8H6f4G094I4RpOmlDEGXOX+SNFy3so6d+tfR//BLnj47a7/2LNx/6V2tfOHxm03wBo/jWW2+G2rajrfhlYUKXmpIVleU5LAAxxnaPlAyo79a+j/8Aglx/yXbXf+xZuP8A0rtajK7/AFyfM7uz223OnjxQjw5hVSi4x5o2Ur8yXK9He7v6n6iUUUV9efzmFFFFABRRWR4g8UaP4TsTe63qtppNop/115MsSn2BY8n2HNAGvRXzH8QP26vCHh/zLfw1Z3Xia6A4m5trbJ/2mG8kf7mD6+nV/s5/tG/8Lus57a+0ibTdZtcmRreKR7SReOQ5GEbn7jHPcE9AAe41xvxTvvGGm+Dby78E2dhqGtxDcttfhiHT+LYFIy/oCQD+h7KigD885/Cfx8/aGvHi1VNVi05n8uRdQ/0CxTYx58rChyG4yqs2Rz04wv2hf2W5fgj8LNM17UNdTUtVutUjs3traErBErRTOSHY7nP7sc4XqeK/Smvln/got/yRPRf+xhg/9JrmgCr/AME69Ptf+FR63fC2iF6dcmhNx5Y8wxi3tiE3dduSTjpk19YV8s/8E6f+SJ61/wBjDP8A+k1tX1NQAUUUUAFFFFABRRRQAUUUUAFFFFABRRRQA096/Eb4ef8AIFm/6+G/9BWv25PevxG+Hn/IFm/6+G/9BWvrOGf9/Xoz5Din/kXv1R1FFbuga5pGj2dwLzw5ba5eyOvlvfXMyQxIAcgJE8bFicfMXwACNuTkdp8U/C/hzwP4w8M3cWl3B0nU9LtdXudD+2MGhMgJaASlWYLwME5bB656fqksVy1VScXd3ttrb5/nY/JI4bmpuqpKytffS/y/I8uor1mDQdB8X/B/xV4lPhy28L3ekXVtHZXVjPctDetI2HtyJpZMuq/PlCCBjIxXlMLRrNGZlZ4gwLqjBWK55AJBwcd8H6VdDELEKSSacXZ7dk+ja6irYd0eW7TUldWv3t1SYyivXvB2leFviRpXjWIeFofD/wDZOkTapZ6ja3lxI6tEQFim82Ro337gMoicjgAHA5HwZf2+pXmmaHD4M0XWdSup1t4p7ue+WSV3fChvKuEQYyBwo4HPc1z/AF5NS/du8d9u1772/E2+qP3ffVpbPXva21/wOPorvvjlp/h3RfiRqWleGLKOy0/TwtrJ5U0sqS3CD984MjuwG/coGeij3qxp3hHSbj4B6v4kktN2swa5DZRXXmONsLQ7iu3O089yM+9X9cj7GFaSaUrW767XI+qy9rOlFpuF79tN7HnNFd1pfwlvNcgvU07XdEvtWs7R72XSLa4kecxoAzhJAnkyMFO7akpOAR1BATTvhJe3ngm08W3etaPpGiXM8lus19NJv8xCPl8uOJ3bOTjYGwFJbbxlvG0FvLrb79vW/Tv0EsHWltHpfp8/S19ThqK3PGXg7UPAuvzaTqQiMyKkkc1u++GaN1DJLG3dWUgjIB5wQDkVh1106kakFUg7pnLKnKnJwmrNBRXo3izXPBWn6hoNpo+mxa9pGn6biWRt9q93eyAs7TOFWRkRiAEUrwvyuMk1b8TeHdC1b4L2HjOy0eLw5qY1h9LktrWeWS3uUEXmeaomd3VlyFOGx7enD9d5eRzg0pO3TztdXv8Agdv1S/OozTcVd7+V7O1uvc8url/iH/yBYf8Ar4X/ANBavor4R6b4S+JnjC18KTeEo7C0ubOUf2xHfzveW8kcJczOS4hK5U/L5QwGHJIyfnf4jKF0mJQdwFyAGHf5Wry80xCq4SvTcWmknrbZvTZvsz18poOnjaFRSTTbWl90lfdI/bmqeqajBo+m3d/dP5dtawvPK3oiqWY/kDVyvKP2mJdfb4O61ZeG9LvNV1PUQtn5VjG0kixt/rG2jnG0Ff8AgQr8XP28/Ou8uNS+K3xIkl2tLqevajwq8/PK/AH0zj8K/Vjw3ocPhnw/pmkW3/HvYW0drHxj5UUKP0FfBf7JPwj1qT44WdzrejX2mRaJC968d/bPCd5BSPhgOdxz/wAAr9B6ACiiigAooooAKKKKACiiigAooooAKKKKACiiigAooooA+If+ClvT4c/9xL/21r7er4h/4KW9Phz/ANxL/wBta+3qACiiigAooooAKKKKACiiigAooooAKKKKACiiigAooooAKKKKAPmn4wfsL+C/iP4gl8SaHe33gTxPI5le+0fHlSSHrI0WRhvUoyZ5JyTmuEb9gvx8cf8AGQ/iP0/49J//AJNr7PFLXJUw1Cs71YKT80maRqThpF2Pi/8A4YJ8ff8ARxPiT/wFuP8A5No/4YJ8ff8ARxPiT/wGuP8A5Nr7QorP6hhP+fUfuRft6v8AM/vPi/8A4YJ8ff8ARxPiT/wGuP8A5No/4YJ8ff8ARxPiT/wGuP8A5Nr7Qoo+oYT/AJ9R+5B7er/M/vPi/wD4YJ8ff9HE+JP/AAGuP/k2vGLn4SeN7X9omL4Sf8Le8SPNJj/ieefcDGbb7R/qPtH/AAH7/v7V+m9fEOqf8pKLP/gH/prNH1DCf8+o/cv8g9vV/mf3l7/hgnx9/wBHE+JP/Aa4/wDk2j/hgnx9/wBHE+JP/Aa4/wDk2vtCij6hhP8An1H7kHt6v8z+8+L/APhgnx9/0cT4k/8AAa4/+TaP+GCfH3/RxPiT/wABrj/5Nr7Qoo+oYT/n1H7kHt6v8z+8+L/+GCfH3/RxPiT/AMBbj/5NpV/YL8fKwI/aI8R5HraTn/29r7Poo+oYT/n1H7l/kHt6v8z+8+TvA3/BPnwxp+vQ634+8Tat8SNRhIKrqRMducHI3qXd2A9C+085Br6pt7eK0t0hgjSKGNQiRxqFVVAwAAOgA7VP+NLxj2rrhCNNKMFZIycnJ3YtFFFaEhRRRQAUUUUAFFFFABRRRQAUUUUAFFFFABRRRQAUUUUAFFFFABRRRQAUUUUAFFFFABRRRQAUUUUAFFFFABRRRQAUUUUAfl5/wVH/AOS7aD/2LNv/AOld1Xxn619mf8FSP+S7aD/2LNv/AOld1Xxn618VnX+8R9P1P6f8Mf8AkUVP+vj/APSYiUUUV8+fsIUUUUAFFFFADjleKTgHNeh/Bf4E+LPj14im0bwrb28ktvGJp7i8nEUUKE4DMeSeeygn2r0b4s/sJ/E34ReELnxNfppOs6XZrvum0e5kkaCPvIyvGhKjuVzgcnABNdUcPWnB1Ixbj3PCxGeZdhcVHB1qyjUdrJvvt9/TufO3tR3xXrXwN/Zi8cftCSXknhi1tYNPs2CT6nqUxit1kIyIwVVmZsc4VTgEZxkZt/HT9lHx7+z7Z2l94jt7K90q6fyl1HSpnlgSTkiN9yIykgEjK4PY5Bo+rVfZ+15Xy9wlneXRxf1F14+17X/D18tzxr2ApcFRX094N/4J3/Fbxl4dtNXWTQdIju4lmittQvn84qyhlJEcbqMgjgtkdwK8k8QfATxv4Y+KsHw5vtIK+KLiVI7a3WRfLnD52SJISFKHB+YkYwQcEEBzwtemlKUWkzPD5/leKqTpUa8XKCbeuyW79F1fQ87+lH0NfVd7/wAE2fi5aaJLfxz+HbuZI/MGnwX0nnscfcBaIJu/4Fj3r5dvrGfS7y4s7uCS1u7aRoZoJlKvG6khlYHoQQQR7VFXD1aFvaRtc3y/OcBmjksHVU3He3Qq0UUVzntBRRRQAUUUUAHYV9mf8Euf+S7a7/2LNx/6V2tfGfYV9mf8Euf+S7a7/wBizcf+ldrX0GS/7xL0/VH494nf8ien/wBfF/6TI/USiiivtT+YAooooA+QP2hPjp8YPC/i5fDOkaLDpKXZ22NzpsLXs94M4+QsuAeQNoTcDnk8V5/4e/ZN+KnxY1KPVfGOoyaWkmFe61q4a5u/LHTbGCTwT91mTv8Aj9+4Gc456Zp1AHgfw9/Yx+H3gxobjULabxRfxnd5mpkeSG9oV+Uj2fdXuVhp9tpdpFa2dvDaW0Q2pDAgREHoFHAq1RQAUUUUAFfLP/BRb/kiei/9jDB/6TXNfU1fLP8AwUW/5Inov/Ywwf8ApNc0AH/BOn/kietf9jDP/wCk1tX1NXyz/wAE6f8Akietf9jDP/6TW1fU1ABRRRQAUUUUAFFFFABRRRQAUUUUAFFFFACHpX4i/Dz/AJAs3/Xw3/oK1+3R6V+I/gGNodLuonG2RLlgynsdqivrOGf9/Xoz5Hij/kXv1R7v8E/CWg6hLf8AiHxDd6ZPDpIDWug3ep29o+o3HVVYzOoEI6se/QA8is7xRa6/4q+Ikd/rmv6LZ6rqkpkS+j1WCW3t2UYjUvA8giAwqruwBwSQASPP6K/UfqtT20q3NurLTZeWvfV6an5P9Yj7GNLl2d3ru/PS+22p7iutXVv4B8Vw/ETxDZeJHmthHotq2rQ6rdxXhYESxvG8hhQKDvyyhuBhq8wk1qx1izg0yDwzoum3UhjiGpLcXSupyAWYyztGoPc7ABk4x252ipo4FUU3fVu+mi2tsn+dx1sY6tlbRK2ur3vu1+R7x4z0NPC/gseDfB2q6Be2dwqXWua0PEFgrahMo3LFGhmDiGM9AQCzc49eY+B+pab4N/4SHxpe3lrHqWj2TJpFnJMollvJgY1dY+rKgLEnGBkV5dRWcMDL2MqM535t3bV9769Vp5LY0ljY+1jVhG3Lsr6LtbRbPUkmmkup3lmkaSWRi7yOcliTkkmvW9SmsfCfwDvPD0ur6ZqGoaj4gS8gTTbtJybdIADKwXlMlgAkgR+uVGDXkFFdNfDuvyq9kmn92xzUcR7HndruSt9+59T+A4/A3gbx8Z9Kn8NQeHTpckdrrt1rTPqNzLJbElXhE22I7iykPEgGAAdxUHyvxFrVhP8As7+EdMjvbeTUYNXvJZrRZlM0aMBtZkzkA9iRzXllFcFLLPZ1FUlNtq2/kmv1/wAkd88y5qfs4wUU77ebT/Q9j+JtnY/ELxn4WtLHxDotpHH4Yso5Ly9vVS3jkjiJaJnG7D5GNp5yQK8coor0cPQeHgoJ3SR52IrfWJObVm2dR8NvCdl428X2OmalrNloGmsS9zfX06Qqka8sFLkAuegHqfQGuu+M1xdaotpDYJpOn+D9FT7NpenWut2N1MqsRulkSKV2aSQjczAEDgZ4yfKaKznhpzrxrc2i6W+9779OtvmzSniIxoSpcur3d/uT02ue8x6DH4E+HQ0/wtqvh7UPEniC226vqh1+xjFpA3/LpCJJlbc3HmNjB6DPb5i+JULWumrC5QvHdbCY3V1JCuOGUkEe4JBrpK5f4hc6LBj/AJ+F/wDQWrxcww86GBxDnK7ave2v59Nke5lleNbH0FGNkna19Py69T9u6KhmuI7WF5pXEcUalndjgKAMkmvmLRv28/DV/q0ljd+GtWj3T+TbPYvHcGb5sKcMUxnjjnrX42fth9R0UUUAFFFFABRRRQAUUUUAFFFFABRRRQAUUUUAFFFFABRRRQB8Q/8ABS3p8Of+4l/7a19vV8Q/8FLenw5/7iX/ALa19vUAFFFFABRRRQAUUUUAFFFFABRRRQAUUUUAFFFFABRRRQAUUUUAFFFFABRRRQAUUUUAFfEOq/8AKSiz/wCAf+ms19vV8Q6r/wApKLP/AIB/6azQB9vUUUUAFFFFABRRRQAUUUUAFFFFABRRRQAUUUUAFFFFABRRRQAUUUUAFFFFABRRRQAUUUUAFFFFABRRRQAUUUUAFFFFABRRRQAUUUUAFFFFABRRRQAUUUUAfl5/wVI/5LtoP/Ys2/8A6V3VfGfrX2Z/wVI/5LtoP/Ys2/8A6V3VfGfrXxWdf7xH0/U/p/wx/wCRRU/6+P8A9JiJRRRXz5+whRRRQAUUUUAael6pqtj9otNLvLy2/tBRbzW9nK6/aVLAiNlU/ON2PlOecV9+re3H7KP7DN94d8ZXYHirxNFdxafocku6SATqEZcZ4EakyNjADNt6nn59/Yl8Y/Cz4d/EO/8AEfxKvFtJrGFDo7S2k1yizFjvk2xxvh1AG0nGNxI5wR6t8Yrz9mP4x+KtS8Ua78YfFt7qsysIIPsUqwwqMlIY1Nl8qAnpnJySSSST7+DioUXUU1zO6SbtZdz8i4krSxeZU8HUw0/YwcZSlGDfM1sk0rJLq9+hJqU0/g3/AIJj6S2lTNaS6xfEXskOVaVXun3AkHuqKp9QMVJ4NvJvFn/BMvxTDqkrXa6VeNHZtIdzRKlxC6gE9gXYewOK5D4A/H74b6x+z/qHwb+LVzfaPoyytPZatZQtKVBlEu0bEdldX3EEoVIJBxjmH4+fH74daP8AAey+Dnwimv8AUdFadbi/1e9iaMzAP5m35lRmdpApJ2KoCgDOeOj2lPk9pzq3Jy2vrf0PH+o4uWKeC+ry5/rPtefl93k3+L00t8jD/Yt8C+NPix8dNA8SHUb9tL8LyRzXmrXNw7CKJFIS2VmP8S/JsHAQtkY4Nb9tj44WfxG/aCOseEdRkS30G3j0+11awmZGlkR3dpI3UggBpCoYdduQcEV9ER/GD9muT4E2Xw1sPiFq/hLS3hQag+i6bcJcXbFR5glle1fO8/eIxkDbnb8tfOOseG/2dvD3xa8Cf2J4u1jxD4JaeSTxBJqdtMDEqAGJAq28blWOQ20McdxWVSChQVGnUTu0279f8kd2BxMsVm9TH4rCVI8kZRhH2btZXbbdrNvZLbXqe1fsE6LqPws8N+M/jH421OXRvCd1Z+XG95IxN6wkyZtpOWO7KJwSxkYD3+LPiJ4s/wCE88feJPEfk/Zhq2oz3whznYJJGcLnvgHFfefxw+J/7NPx5t9IsNY+KviDSND0qMJbaNo2mzQWiMBtD7Gs2JYL8o5wo4UDJz8KfE3TfCmleOtXtfBGp3WteFopFFjfXqFJpV2KWLAxoRhyw+6OAPrWWOSp0oU4STivNNt9/JHo8KSnisfiMbiqE6dWaWji4xUVokm7XfV/gcpRRRXhH6sFFFFABRRRQAdhX2Z/wS5/5Ltrv/Ys3H/pXa18Z9hX2Z/wS5/5Ltrv/Ys3H/pXa19Bkv8AvEvT9Ufj3id/yJ6f/Xxf+kyP1Eooor7U/mAKKKKACiiigAooooAKKKKACvnH9ujwXr3jr4S6RYeHtIvNavY9chne3sojI4jFvcKWIHbLKM+4r6OooA+cf2F/BeveBfhLq9h4h0i80W9k1yadLe9iMbmM29uoYA9sqwz7Gvo6iigAooooAKKKKACiiigAooooAKKKKACiiigBvGMV+Rvx4+Htx8C/jv4l0O7jaHRdUuG1HSrhgQjQyMWCg/7JJjPunoa/XFsc1598Zvgd4U+PHhf+xfFFkZRGS9re25CXNo5xlo3IOM4GQQQcDIOBXbgsXPA1414br8Tgx2DhjqEqFTZ/h5n5YUV9Aa9/wTf+Imj3zReE/HGi32l5Oz+2Elt5UHYYWOUH6gj6Vm/8O9PjZ/0Nfg//AMCJ/wD5Er9JjxZhHFc8JJ/Jn5nLhDGKT5Jxa+a/Q8Ror2//AId5/Gz/AKGrwf8A+BE//wAiUf8ADvP42f8AQ1eD/wDwIn/+RKf+teC/ll9y/wAyf9Ucd/PH73/keIUV7f8A8O8/jZ/0NXg//wACJ/8A5Eo/4d5/Gz/oavB//gRP/wDIlP8A1swX8svuX+Yf6o47+aP3v/I8Qor2/wD4d5/Gz/oavB//AIET/wDyJXmeh/s++PvEXxa1D4b2mvaSniSx8zzriYsLM7AC21hCX6EYyoo/1rwX8svuX+Yf6o47+eP3v/I5yivb/wDh3n8bP+hq8H/+BE//AMiUf8O8/jZ/0NXg/wD8CJ//AJEo/wBbMF/LL7l/mH+qOO/mj97/AMjxCivb/wDh3n8bP+hq8H/+BE//AMiUf8O8/jZ/0NXg/wD8CJ//AJEpf614L+WX3L/MP9Ucd/PH73/keIUV7f8A8O8/jZ/0NXg//wACJ/8A5Eo/4d5/Gz/oavB//gRP/wDIlP8A1swX8svuX+Yf6o47+eP3v/I8QrV+Dvw9ufjv8avDnhiyiM+k2dwt7q06j5I7dGBcE+pHyD/acV7Tof8AwTi+I+rXyw+KfHOi2Om8b20hZbiVh3G1o4h+OT9K+y/gn8CPCfwE8MtpHhizZWlIa71C5Ie5u3HQuwA4GThQABk4HJJ+fzjiKONovD0ItRe7e/ofRZPw5LA1liMRJOS2S29Sl+094w/4Qv4I+JblZPKubyD+z4COu6X5Tj3Clz+FfE/7JHg4eMfjhoglj8y100PqMvGR+7HyZ/4GUr6k/bC+Gfjf4paP4e03wppyaha280txdobqOE78KsfDsoPBk7//AF8n9jH4L618N/8AhJdV8TaVLpmqTMlnBHKVJ8pfmcggkEFtvIOPlr4c+7PqGiiigAooooAKKKKACiiigAooooAKKKKACiiigAooooAKKKKAPiH/AIKW9Phz/wBxL/21r7er5e/bX+B/i740HwYPClhFfHTftv2nzbmOHb5nkbMbyM58tunpX1DQAUUUUANzUVxcR28LyzOsUcYLPIxAVVAySSegqb3r8tf2pP2itY/aA8cal4b0fUJLL4faTOYVW3bA1F1JBmc/xAkEqp4AwcZNdGHw9XFVY0aSu2cuIxFPCUnWquyR9x+JP2xfg14Vunt73x9pskkZw32BZbwZ+sKOD+dY3/DenwJ/6Hn/AMpF/wD/ABivzZtvDOl2qBVsonx/FIu8n86n/sPTv+gfa/8Aflf8K+zjwliGveqJM+Klxfhk/dpto/R//hvT4Ff9D1/5SL//AOMUf8N6fAr/AKHr/wApF/8A/GK/OD+w9O/6B9r/AN+V/wAKP7D07/oH2v8A35X/AAq/9Uq//PxfcR/rhR/59v7z9H/+G9PgV/0PX/lIv/8A4xR/w3p8Cv8Aoev/ACkX/wD8Yr84P7D07/oH2v8A35X/AAo/sPTv+gfa/wDflf8ACl/qnW/5+L7h/wCt9H/n0/vP0f8A+G9PgV/0PX/lIv8A/wCMUf8ADenwK/6Hr/ykX/8A8Yr84P7D07/oH2v/AH5X/Cj+w9O/6B9r/wB+V/wo/wBU62/tUP8A1upbeyZ+j/8Aw3p8Cv8Aoev/ACkX/wD8Yo/4b0+BX/Q9f+Ui/wD/AIxX5wf2Hp3/AED7X/vyv+FH9h6d/wBA+1/78r/hS/1Trf8AP1B/rdS/59M/R/8A4b0+BX/Q9f8AlIv/AP4xR/w3p8Cv+h6/8pF//wDGK/OD+w9O/wCgfa/9+V/wo/sPTv8AoH2v/flf8Kr/AFSrf8/F9wv9cKP/AD7f3n6Qf8N6fAn/AKHn/wApF/8A/GKs6f8AtyfA/UpvKi8eQI3rcWF3Cv8A308QH61+a39h6d/0D7X/AL8r/hTJPD+mSLg2FuP92MD+VJ8JV+lRfcNcX0OtN/ej9ivDfizRfGWlpqWgavY6zp7nC3VhcJNGT3G5SRn2rWzX43eBfHHiT4A+JovFPgy/kgRGX7bpsjFoLqIHlHXuOvPVc5BFfrN8LfiHpXxY8A6J4t0dj9h1OASCNjlonBKvG3+0rhlPuK+RxuBrYCr7KstfwfofX4HHUcwpe1ovT8U+zOuooorgPRCiiigAr4h1X/lJRZ/8A/8ATWa+3q+IdV/5SUWf/AP/AE1mgD7eooooAKKKKACiiigAooooAKKKKACiiigAooooAKKKKACiiigAooooAKKKKACiiigAooooAKKKKACiiigAooooAKKKKACiiigAooooAKKKKACiiigAooooA/Lz/gqR/wAl20H/ALFm3/8ASu6r4z9a+zP+CpH/ACXbQf8AsWbf/wBK7qvjP1r4rOv94j6fqf0/4Y/8iip/18f/AKTEOn0pcE89vSgcnnpXXfDr4b6j8R9Rv0guLfS9M0u2a91LVr0sLeygXqz7VZmZjhVRQWZiAB1I8GEXN8sdz9Yr4inhabrVnaK/r/hl1OQPSjjbXcal4f8AAQsNQfSfGeqTX9tGZIItV0AW0N3hgNiPFczMrEEkb0VeDllOM5Oh/D3xT4o0ufUtG8M6xq2m27Ms13Y2Es8MZVQzBnRSqkKQTk8Ag1bozvZa+mv5HPDH4ecHUb5Vt7ycf/SkjnvxxSe+c1t6F4J8Q+J4RLo+g6pq8TTrbh7GzlnXzSpYJlFPzlQSF64BPaquvaBqXhnUpdN1fTbzSdSi277S+geGVdwDLuRwGGQQRkcgip5JWvbQ3WJoyqOmprmXS+v3GdzxS9W966TWvhr4v8OtZLq/hPW9La8lEFqLzTZoTcSHGETco3NyOBk81Sj8Ja5ceIjoMejahJrwkaI6UtrIbreASV8rG7cMHIxnih05xdmiY4uhUjzQqJrfdbLd/Ix+PXmlwV78V0um/DXxbrGmXOpWHhPW7/TrdpBNeW+nTSQxFBlwzqpVSo5OTx3rmQvGT0qXFx3RpTr0q0nGnJNrez29RKKKKR0DiOOn45o6jJr2T9n79m+9+OmoRebrtj4Y0iW5eyivLoebNc3KxGUxQwhlLlV2sxJVVU5yTxXm3h/S9KvNce11nWf7G06FZGkuktHuJW2g4SONSAzseBudF55cCtnRmoxk1o9jy45lhp1atGEryppOSSbte9tlq9HorsxM85FBx3r0nxV8KdP0/wCGth498Na/Lrmgy6i2k3UV/p32K6tbkIZFBRZJUZGQZDB/YjrXB6LpN34g1ix0uwgN1f308dtbwAgF5HYKignjkkDmplTlFpNGmHx1DE0pVactE2ndNWa3unZr5lHpSnI6jrXrfxk+AJ+D/hDwlq8viaw1641uS7hmh01N8NrJAyK6LNuxIctg4UAFSAW60z9n34C3Hx08QXNpLrEfhvR7by45tVmtjcDz5XEcMCIGXc7sT/EAFUsela+wqe0VK3vf0zk/tjBfU5Y/2n7pX1s+js9LXeuisteh5N0o+9Whr2l/2Hruo6b5vn/Y7mS383bt37GK5xk4zjpms7pXM9ND2ITU0pR2YdhX2Z/wS5/5Ltrv/Ys3H/pXa18Z9hX2Z/wS5/5Ltrv/AGLNx/6V2tfQZL/vEvT9UfkPid/yKKf/AF8X/pMj9RKKKK+1P5gCiiigAooooAKKKKACiiigAooooAKKKKACiiigAooooAKKKKACiiigAooooAKKKKACiiigAooooAKKKKACiiigAr4h+E/+kf8ABQLxk69E+2Zz7Ki/zr7er4h+DX/J/Xjn/t+/9CSgD7eooooAKKKKACiiigAooqhrmqRaFot/qU/+os7eS4k5x8qKWP6CgC/RXyD8Nf25NV8XeJtF8P3ng61kvNSvIrUXFrfNEib2CltjI2cZJ+9/jX19QAUUUUAVLy9t9NtZrq6njtbaFC8s8zhERQMlmY8AAdzXjevftn/Bfw3ctb3fj2wmdTtLWEU94nfo0MbqRx1zXx7+1J8YtX/aB+KmreDbC/msvAPhy5NtNHA2Pt1wjFWduzDcrBM5AC7urVwln4D8PWMaomkWsgUY3TRiQn6ls17+Byavjoe0TUY+fU+dzDOqGBn7Npyl5dD7s/4b0+BP/Q8/+Ui//wDjFH/DenwJ/wCh5/8AKRf/APxivhv/AIRHQv8AoC6f/wCAsf8AhR/wiOhf9AXT/wDwFj/wr1P9Wa386+5nlf60Uv8An2/vR9yf8N6fAn/oef8AykX/AP8AGKP+G9PgT/0PP/lIv/8A4xXw3/wiOhf9AXT/APwFj/wo/wCER0L/AKAun/8AgLH/AIUf6s1v519zD/Wil/z7f3o+5P8AhvT4E/8AQ8/+Ui//APjFH/DenwJ/6Hn/AMpF/wD/ABivhv8A4RHQv+gLp/8A4Cx/4Uf8IjoX/QF0/wD8BY/8KP8AVmt/z8X3MP8AWil/z7f3o+5P+G9PgT/0PP8A5SL/AP8AjFH/AA3p8Cf+h5/8pF//APGK+G/+ER0L/oC6f/4Cx/4Uf8IjoX/QF0//AMBY/wDCj/Vmt/z8X3MP9aKX/Pt/ej7k/wCG9PgT/wBDz/5SL/8A+MUf8N6fAn/oef8AykX/AP8AGK+G/wDhEdC/6Aun/wDgLH/hR/wiOhf9AXT/APwFj/wo/wBWa3/PxfcH+tFL/n2/vR93aZ+298EdWuBBB48t0cnGbqyurdf++pIlH617HoXiDS/FWmQ6lo2o2uradMMxXdlMs0Tj2ZSQa/KqfwToFwhV9GsgOn7uBUP5gCp/hl8SNZ/ZU8dWOt6RdXFz4LvrhYtX0d3LIVPG9R/fUZKt142kkGvPxuR18HTdS6klvY9LA59h8ZUVKzi3tfqfrDRVWxvINSs7e7tpVntriNZYpF6OjDII9iCK84+J37RHg74Q+PfAfg/xBNeR6142u2stIS3tWlRpA8SHew4UZmTn6mvnD6U9RooooAKSlooA4v4yavP4d+EXjjVbZ2juLHQr66idTgqyW7sCPfIr8gvA8Kx+HYGAwZGdj/30R/Sv1v8A2hP+SB/Er/sWdT/9JZK/JPwX/wAi3Z/8D/8AQ2r7ThRJ42TfSL/NHxHFrawMUusl+TNuiiiv1k/IQooooA+kf2Q9N/tjw/8AFay+029n9o0PyvtN5J5cMW5ZRvkbHyqM5J7AGuk+F/w5/wCEC+DPxib/AISfw34j+1aQP+QBf/avJ2xzf6z5Rtzu49cH0rx34M/FTS/hz4d8e2Go295PLr+ltY2zWqIyo5WQZfcy4X5x0yevFL8J/irpfgP4f/EbQr+3vJrrxJYpa2r26I0aMFlBMhZgQP3g6A9DXxmMwmKqVa06fwuUNLb2t18j7HB4vC06dGM/iUZ632ve2nmdp8dMf8M4/BvA58ifP5LXo/whj8f/APDLvh4/DjYmttrEvnu4g2+RvkDFvO4xnZ0+bjivL7r4rfDHxh8LfB3hfxTa+LI7rw/CUEmjrbBHZuvMjkkYA7DvXP8Aiv4qeHL74G2fgHR7fVA9nrct9DPfJFtNuTLsDMrf6zDrnC4znBrnlhq9ahHDOm7qo27q8bNvXdX3OiOIoUa8sTz6OCSs7O6SVttHufSemyeH7z9rrRl0xdPfWItDmGsSaeAYftQyDyP4wDg55wQD0xXhn7RVx8Z49ESL4gtjw6+of6IuLPmQK+z/AFHz/cLdePxri/2eviZpnwl+I8XiDVre8ubNLWaEx2SI8m5wADhmUY/GvPdUulvdSu7hAwSaZ5FDdcFiRmu7C5ZOhjFe0oxjFJyV3u9nfT8dLHDi8zp1sJZXjKUm2k7K1la6trf5alaiiivrT5QKKKKYDZY1mjeNxlWBUj2Nfbv/AATL1Ce8/Z81OGWRnjtPENzDCG/hQwW8mB/wJ2P418SV9p/8EwP+SB6//wBjNcf+ktpX5vxelei/X9D9M4ObtXXp+p9gUUUV+cn6SFFFFABXxDqv/KSiz/4B/wCms19vV8Q6r/ykos/+Af8AprNAH29RRRQAUUUUAFFFFABRRRQAUUUUAFFFFABRRRQAUUUUAFFFFABRRRQAUUUUAFJS0UAeL/tN/tFWH7PPguC8Fv8A2r4j1Nzb6TpeT++kGNztjnYu5c45JZQMZyPlhfhJ8UfjYv8AbHxR+IGqaclxiSPQNKk8uKAdgUB8tWHH8LH1bNdB8UsfET9vp7C//f2fg/RopbeBuUEhRJA2PUNcqc/7C+le1e5r8i4w4lxWXVo4LBvldrt7vXZI+oyrL6deDq1VdbJHzn/wwn4Dbl9Z8Rs5+832mDk+v+po/wCGEvAP/QX8Sf8AgTb/APxivo6ivy//AFnzf/oIZ9H/AGfhf5EfOP8Awwl4B/6C/iT/AMCbf/4xR/wwl4B/6C/iT/wJt/8A4xX0dRR/rPm//QQw/s/C/wAiPnH/AIYS8A/9BfxJ/wCBNv8A/GKP+GEvAP8A0F/En/gTb/8Axivo6ij/AFnzf/oIY/7Pwv8AIj5x/wCGEvAP/QX8Sf8AgTb/APxij/hhLwD/ANBfxJ/4E2//AMYr6Ooo/wBZ83/6CGL+z8L/ACI+cf8AhhLwD/0F/En/AIE2/wD8Yo/4YS8A/wDQX8Sf+BNv/wDGK+jqKP8AWfN/+ghj/s/C/wAiPnH/AIYS8A/9BfxJ/wCBNv8A/GKP+GEvAP8A0F/En/gTb/8Axivo6ij/AFnzf/oIYv7Pwv8AIj5yX9hnwXaMJLLX/ElrcL92QXMPHr0iB/WnjWPi9+yXIut6f4kuviJ4ChYfbdL1SRmlt488lSxYoBn7yHGTlkxX0V9ahurWC+tZra4iWa3mRo5I3GVdSMEEehBr08v4wzTC1oyq1HOPVO2q9e5z1sqw1SDUY8r7o9N8NfGLwz4q+E4+IlleMfDi2EuoSyFCXhSJWMqsoydybGBAzyOM8V8afHj/AIKBJ8RPgz4J8T/Afxb/AGVq934vsdG1nS9Ssrd762gnSbAlhkDqEZkQeYhIOcBsggdT+wrqmq+E9K+OXhLRbP8Atp/C+pvNpWny3AhFxMwuI1iMhB2BzaxgsQcbicGvif8Aay+Cfj3x7pfh/wCLvxR8NeHfhG3iPxLa6Ba6BoumKl8UmEjPeXjbgWdVi4DHc2eQgxn+lKNRVoRqLZq/3n5/KLi3F9D9QvAX7ZPww+KPxv1L4XeFtZk1zXtPtHu5b6ziEmnkowV4knB+ZxuByBt6gMSCK90r4x/Yt8I/Fv4D+NL74TeJ/hr4Yt/CFnZtd2/j/wANQLZpqBDBUE6AHzJ2yc52lQp+8ME/Z1bEH5ef8FSP+S7aD/2LNv8A+ld1Xxn619mf8FSP+S7aD/2LNv8A+ld1Xxn618VnX+8R9P1P6f8ADH/kUVP+vj/9JiL35r3r9n9T4p+E/wAX/A2mjzPE+r2VlfafbJ/rLxLWcyTQxj+J9hyEX5mwcZxx4Lxt9KltriWzuIp7eV4ZomDpLGxVkYHIYEcgg968ajU9nLma7r71Y/TcxwjxuH9lGVneMk99YtNXWl1danuHwm8NeGvG/wAPPiSmq+DbC21Twz4ee8t9UguL1Lj7SrBcyo05jzjd8oRRkdK73x74s0TwPJ8DNYsPD/iTVI7Pw/Zz6TJpGtx2tpJdCQm4i8r7JKTKZMCXa4J3KCBxn5z8Q/E7xj4t077Brvi3Xdasd4k+zahqc1xEWGcNsZyMjJ5x3pmgfETxZ4S02Wx0LxRrOi2EjmSS10/UJYI3YgKWZEYAkgAZI6AV2xxUIrlivnZd77HytbIcTiZurWldXb5OedknGztLddXa1rNrzPoGXxXe3X7Nvxp1G1spvC76p4xhE+mRyMrQRybme3f5VJAPykFRnGCO1dj8LV0q+8Ufsv3uuKk8zaVqdtHLM6qWkieUWibm6FWKhPRitfHUOvanb6LPpMWpXcek3EizT2KXDi3lkUYV2jB2swHQkZFJe65qWoWdhaXeoXV3Z2KstpbzTs8durNuYRqThAW5IXGTzRHGWabV7Jfg7hV4alOnKEJ8qcm7q90nT5O93rrv8z2O8+JUWi+BfiH4c0/wb4qS6v7u2n1LUNc1pbz+zLuK4yJWCWcZSVm3IWZgSTjrxXrWrXzW8moftEQbYZbvwjEsE0eONclLWUhVemVCPIR7g18q+I/iJ4s8YWUdpr/ifWtcton82OHUdQluER8EblV2IBwSMjsTVGXxRrM3h+LQn1e/fQ4pvtEemtcyG2SXBG8RZ2hsE/NjPJo+t2fftsrPo9PVlPh5yhDltF39/WUuaDSTV5a68q9PxPp34E/D+bw18Zvg5d614s1y/wDEepWtvqFhZabp7XdvBp779sUlw86MibPM3qsbKgLZzk184/EizisfiH4ptbdFht4dVuo440GFRRMwAHsAKfY/EvxfpOi2+kWPivXLLSYHWWGwt9RmjgjdZPMDLGrBQRIA4IGQwz15rn7q4mvriW4nkknuZnaSSaRizuxOSzE8kknJJrGtWhOmoRVuv4L/ACPRy3LcVhsXVxOIqKSaUUkraJtrZLvtr6s6yz1T4fR2sK3nhjxNPcrGBJJD4kto0Z8fMyqdPYqCc4BZsep61keJLrw7czQnQNL1PTIlBEq6lqUd6znPBUpbw7RjPBDZ9RWHtI7UfWuZ1JNW0+5Ht08DTpVPaJyv5yk19zdvwPcf2JgP+GnvBOD/AMtLn/0llrzXwt4J1n4ieOrfw9oNr9r1K+uWjjXoqjJLO5/hRQCxY9ACaTw18SvGHg2xktfD/irW9BtJHMrQaZqM1ujOQAXKowBbCgZ64A9Kd/wtLxl/wkP9u/8ACYa9/bvk/ZxqY1Ob7SIs58vzN+7ZnnbnFbqpT5IwlfRtv52/yPKlhcbHGV8TRUVzQUY3b0cXJptW2d9r9DvfjD4s8P6H4d0X4WeFb7+0vD+i3b3uq61CAw1PUHUJJLGMjMca/InI3DJz0Nee+I7PwnaWsR0HWta1O58zDx6lo8VmgTB+ZXS6lLHOOCo6k54wZ9e+KfjTxVp7afrnjDX9YsHKs1rqGpzzxMwOQSjuQSD04rn7G9n0u+gvLS5ls7q3kWWG4gcpJG6nKsrA5VgQCCOQRSqVYzldLT8vTU0wOBr4ahGMpWkm27NNSb1bk3FNXfa1j274rN/xil8DgO1zrn/pRHXo/wAGb7wnJ4k+C/hnw1410hLaw1GHVdWtJrW/S6vtTkwGUH7L5ZWNMRoS4HLEkV85al8ZPH+safPYX/jvxNf2VwhjmtrnV7iSKRCMFWRnIII7EVzOm6neaLqFvfadd3FhfW7CSG6tZWikjYdGV1IKkeoNdKxUadRTir6Jfdbz62PFqZDXxWCnhq0+V805Lld1ebb1vHpe2nrudD8U9Og034heIYbfVLXVo2vZpDPZpMqKxkYlCJY0bcvQ/Lj0JHNcmw2gCpLi4kuppJppHmmkYu8kjFmZickknqSe9RfxAGvNm+aTZ9lh6To0Y0m7tJK4HtX2X/wS5/5Ltrv/AGLNx/6V2tfGfYV9mf8ABLn/AJLtrv8A2LNx/wCldrXvZL/vEvT9Ufk/id/yJ6f/AF8X/pMj9RKKKK+1P5gCiiigAooooAKKKKACiiigAooooAKKKKACiiigAooooAKKKKACiiigAooooAKKKKACiiigAooooAKKKKACiiigAr4h+DX/ACf145/7fv8A0JK+3q+IPgT+8/bx+IbP8xX+0cE9sTRj+VAH2/RRRQAUUUUAFFFFABXlv7TeuN4f+Bfi64jl8qWW0+yqc4J8xlQj/vlmr1KvKv2kPhrrXxY+Gsvh/QprSC8kuopWa9kZEKLkkZVW5zjt60AfFP7HuhjW/j54fZ4/Mis1mu29isTBT/32Vr9K6+Tf2Tv2d/F3wo+Imrat4msIYLdtOa1t5oblJQztJGxwAcjhD1Ar6yoAKKKKAPxz+Dtw99ouqX0x3XFxqEjyN6kqpP6sa76vPfgj/wAipd/9fr/+i469Cr9fyn/cqfofjWcf79U9Qrc8UeCda8FyWaazZ/YnvIVuYB5iSb4z0b5GOPoeaw69x/ajXdeeCpVGYn0SIK/Y89j+I/Otq+InTr0qS2lf8Ec1HDxq0KlR7xtb5s85m+Fvii3vtBs5NM23OuxiXT4/tER89SAQchsLwR97FQa38OfEfhvxNa+HtR017XWLoxrBbmRG8ze21MMGK8njrx3r6I1o7fHnwKU8Ounx5U9R8iVFdTD4k+JoZ3bdrng3xUsb+sthJdgKf+2bDHsq+9eJHNq3uylFctnffR3aXXbRL5ntvKaOsYyfNdW21Vk3031PmnxBoF/4X1m50rU7f7Lf2rbJod6vtOAcZUkHgjoa7DQfgH488T6Laatpmgm4sLpN8Mxu4E3LkjO1pAR07inftAf8li8Uf9fI/wDQFr1PxVoPh3XPgf8ADceIPFP/AAjMaQSGFv7OluvNJAyMIRtxx165rtxGNqwo0ZxsnO19HLpfRJ3OKjgqU6taErtQvbVLrbVtWPIPD/wV8Z+KLrU7XTNGa5m0yc212v2mFBHKCQVyzgN0PK5FLJ8E/GkfiiDw62in+2Jrc3SW/wBpgOYgSC27ftHIPBOa9T+EOm6Rc/Bj4l2F1rf2PRvtaJ/a32R5P3YI2yeSDu+bA+XqM+1R/s66ToujfGwwaFr3/CRWR0mZzefY3tcOXXKbHJPAA5965amY14+1aa9zb3Xronq72W+250wy6hJUb39/f3lpq9la7232PMfFHwR8ceDdMfUNW8PzW9nH9+WKWOcIPVvLZto9zxXDV7t+yreXr/EbVNODvJo89lO15bucwnBADMOmecZ9CRXiF6sS3k4gO6ESMEPqueP0r1MLiKs6s6NWzcbO603v0u+3c8zFYelCnGtSuk7qz12t1SXfsQVyXxWUN4D1IkAlTER7fvUFdbXJ/FT/AJEPVP8Atl/6NStsd/ulX0f5GeX/AO90v8S/NH3vJ4f0/wAafsP6LpOueMJPAum6h4M0+K78SR3EcBs0a2i3MXfChW+62SMhiAQSCPyk+I37RPjnw/4++H1rpHjGz+N9p8OdQupfDnjCTSrsFneFTJDPuGZvKEKS5VnOF++y4x+vPw/8A6F8Uv2TvBvhPxNYLqmg6v4S062u7VmK70NrEchgQVYEAhgQQQCORXmHxS/Y6vrj4lfs9Xfwwg8O+FPBHw21Oe8vdLkaWOWaOVrfd5QWNxJIUiky0jqSXySck1+MH7cYf/BPO1tNej8V+OpPj5J8YvEniIQyarYRgwQ6ay7tmLaTEkfBZQdkaEDAX5QR9oV5x8O/2f8A4ffCfxd4n8T+EfC9loGseJWjbU5bQFUkKbiNqZ2xglizBAAx5OTzXo9ABRRRQB59+0J/yQP4l/8AYs6n/wCkslfkl4L/AORbs/8Agf8A6G1frb+0J/yQP4l/9izqf/pLJX5JeC/+Rbs/+B/+htX2nCf++y/wv80fEcXf7jH/ABL8mbdFFFfrJ+QhRXpfxE8NeD/Al1Dpaadrd5fzabbXYu21WBIlklhV/wDV/ZiSqlum/JA6jrXmn1rloYhYiHPFNJ7eZ0VqDw8+STTa330CivV/AfhfwL40OtzTaT4i0vTtI06S/ur3+2beQLtGEQL9jXLOxCgbh1PpXLfCPw5pXi74kaDo+tTm3027uBHIwcIWOCVTcfu7mCrnturJYyNp80WuRXe3a/Rs2+qyvTUZJ87st+9uqRyNFet/FHwbp3h3wJp93feG4PBniuXU5Y00iG6mkaWyCkCaSOWR3T94pVWyocZIGMGvLdNtYbu/toLm8jsLeSRUkuZEd0hUnlyEBYgDnABNXh8VHE0vaxWmv4el7/IzxGGlh6ns5PXT8fW1itRXovxZ8A+HvB+meE73w7qF/qVrrFlJO9xfRpFuZJDGWRF5VTtJCszEAjJq1N8OfDH/AApu/wDE1lrl1qmuWdzbRTxxw+TaRecGPljeu+R12HLDavOBuxms1jqThGpraTts97217a9zV4Orzyp6Xir7ra19O+h5hRRXp03w68Mf8Kb1DxNZa3d6prlnc20U8ccXk2kXnBj5Y3rvkddhyw2rzgbsZrorYiNDl5urS27/AJHPSozrc3L0Te/b8zzGivRbXwx4X0n4X6R4m1ez1fUbvUNQuLPybLUIrWNFiVGB+aCQknee46VwN69tJdzNaRSwWrOTHFNKJZETPAZwqhiB3CjPoKmliFWk1FOybV/TT1HUoOkk5NXaTt66ryIK+0/+CX//ACQPX/8AsZrj/wBJbSviyvtP/gl//wAkD1//ALGa4/8ASW0r4Pi//lz8/wBD9C4N/wCX/wAv1PsCiiivzg/SwooooAK+Xr74HeL5/wBtO3+IaWER8LJtzdfaY9/FiYf9Xnd9/jp719Q0UAFFFFABRRRQAUUUUAFFFFABRRRQAUUUUAFFFFABRRRQAUUUUAFFFFABRRRQAUUUUAfB9x/ykM+KP/YDtv8A0Rp9e214lcf8pDPij/2A7b/0Rp9e3x7fMXf9zIz9K/m/jiPNnPL5I++yb/dF6s17fwndTWaXM81tZQv9w3Umzd7jili8I3kupLYI8LSNH5qyCQlCvTIIH9K2vGEUDaxbzXguDprQKImtivX0GeP8ir2jaHDoPjRLeB3dGtDJmQgnJOOwHpXRHIcNLEKgqbcYyUXLm1d+trbPpZnO8dUUOfm1abStpp533XU5a98K3dnYveJLb3cCHa720m8KffgeoqWfwdcWwQT39hbNIoYLLMQ2D7Famu9dsbPR7nT9NhuP9IbMktwVzwegA4rV8ZX2nw3Fql1pn2uZrZSJvPZMDJwMDrzzWX9m5S4VakGvcUb6tpNt3SaTb0S6WL+sYu8Yvq30V7K3Ruxz9r4VnurEXpu7O3gZigaaQrkj3xjtVXVtAu9HZBMqukg+SWM7kb6Gtq6/5J3Zn/p6P/s1X7XbZ+G9FS9BUtfKyq/BC5PP05/Wslk+DrRVJRcXyRnzX0u2k01b7ini69N8zd1zNWt2MRfBl6scfn3FrazSDKQzS7Xb8MViSwvBM8bcMjFWHuK3/HlvdHxPLlGKybfKwM7htAwPxzXPMpjkZHBVlOCrDBB9K+czahQw1eVCjSceR2u9ea3W1uvkejhKlSpBVJyTur2S2Nq28I3dxawzPNa2omGY1nl2s/pgYqDTfDt5qlxNDEiqICRLJI2EXHqfwPSt/TLy315LPSNWsZROq7IbiPKsBjgkemB15HtU8enPa+FdcsbU+bNDcYbaPmZBt5x9AfyNfT08lwdaMKtJNwUW3Z6tqN3FprR36q+h5rxtaLcJu0m1bTRJu173/Pqc9/widzJPaxRXFrcCdtiyRS7lDYzg8Z6e1Qa54fuvD9xFHcGNvMXcGjJKnB5HIHNW/BsMn/CQ6fIUby/MZd+DtztPGfWuqbT18V+dAzfvLG/bd7xliSP8+lZ4PJsNmWDnOlBwquVoq99km1sul38h1sZUw1ZRnK8UtdP68jkr3wnfWGkrfzGIREKdgY7hu6ZGMd/WsWu/1nUxqnhfWpVOY1u1SP02rsA/x/GuA/irxc+wOFwOIpwwrbjKKd273d2rnbgK1StTk6u6f6I8y/YJ/wCSu/tEf9hyH/0ov6+mPij8GPBfxq0zT9P8b+HbbxDZ6feLf2sNyzgRzqCA42sM8MRg8HPIr5n/AGCf+Su/tEf9hyH/ANKL+vtCv6dwH+6Uv8K/JH59X/iy9RaKKK7zA/Lz/gqR/wAl20H/ALFm3/8ASu6r4z9a+zP+Co//ACXbQf8AsWbf/wBK7qvjP1r4rOv94j6fqf0/4Y/8iip/18f/AKTESiiivnz9hCiiigBeMdOa6DwP4F1v4jeIoNC8PWa3+qTJJKkLTxwrtRC7sXkZVACqTyR0rn/QYr3D9jXP/C9LLH/QN1H/ANJJa3owVSrGD2bPLzPE1MJgquIp25oRbV9rpX12/M4XVfg/4q0nQLnW/sVnqWk2jKl1d6LqdpqSWu7O0ym2lfywcEBnwCeAc1xOTjFe6/sVtJJ8ftJ0+QbtJ1GyvrTVYWH7qW1NtIzrIOm3Kqee6iuksfDGgfDv4M+AdetdT8G2WqeJLm9uru48WaTNqnmw28/lxwRKtrOsSYJLkBHYlcMQvHXHCxqR54uy1vfyt6dz52rnlfA1ZYavH2k3y8vKmr8yk7Ne81ZRbur3utEfMx70ueeelfTk2h/Du3m+M3xA8HWVrruk6FBp66JbXdqz2cFxeHZNIYZ0BdY2DhFkUryCVOAR8/8AijxZL4smtbi503SbC6hi8p5dKsUs1n+dmDPHGFjDANtyiLkKM5OSeepR9mtXf09bb/I9jBZnLHTahTcYq1+bRpuKlZx8k1fXfp1MPleld5N8FfFEbeHoRbwPf61YSapHYtKIpLW0UkCe4aTbHFGwVmDM+MDJxkZ4Lj6V0fivxh4g+Jmv215rF0+rap5MNjB5duiMyoNsaBY1AJ7dMn3rKHJZqS1O3ErE80XRklHW99emmmmnV69Eupa8WfC/xL4J0fTtV1WxhOkagXS11KwvYL21ldSQyCaCR03jB+UtnjpWtB8BPHF5azSW2jQz3MNp9vl0yPUbVtRSDaG8xrMS+eBtZTzHnDA9Dmu0+K0Y+E/wV0L4WXsiTeKrjVD4j1m3Vt39mloBHDbE/wDPQoQ7DtkDmpf2abNvhjJdfGTWx9k0PQ4p7bTIpMq2rahLE8aQRD+JVDFnbooHfkV2qjT9qoa+eu3e+nQ+aeaYz6g8SnG92o+6/wB5raPL72l++qtrseBUVJJIZJGc4BYknHTmo680+1jdpXCiiigYUUUUAHYV9mf8Euf+S7a7/wBizcf+ldrXxn2FfZn/AAS5/wCS7a7/ANizcf8ApXa19Bkv+8S9P1R+PeJ3/Inp/wDXxf8ApMj9RKKKK+1P5gCiiigAooooAKKKKACiiigAooooAKKKKACiiigAooooAKKKKACiiigAooooAKKKKACiiigAooooAKKKKACiiigAr4h+Av8Ayfh8Rf8AuI/+j46+3q+IP2f/APSP27PiQ6cqn9pZ/C5jX+dAH2/RRRQAUUUUAFFFFABRRXm3x8+JGp/Cf4eXHiPS7C31CW3uIklhuCwXy2bBPy98kfnQB6TRXzx+zp+1JcfGzxPe6HfaHBpVxb2ZukmguC4kw6qV2lePvA9exr6HoAKKKKAPxv8Agj/yKl3/ANfr/wDouOvQq89+CP8AyKl3/wBfr/8AouOvQq/X8p/3Kn6H4zm/+/VPUK9J0P48a7pOgWOkXumaL4htLAg2n9tWf2h4AOgQhh07ZyQABnArzaiu6th6WISVWN7HBRr1cO26UrXO2vfjB4i1Px9ZeL7ySG61OzP+jxPGRDGozhAqkHbye+eetR+Hfitrfhfx3e+K7EWy3948zzwOjGFxI25kK7s7c4I+bPA5rjaKj6pQ5eXkVrW+XYv61X5ubmd73+fc2PF3im78aeJL/W79IUu7yTzJEt1KoDgDABJOMDuTWl4j+I2peKPCeg+HruG1jstFVlt5IUYSNuxneSxB6dgK5WrH9n3P2H7Z9mm+xeZ5P2jyz5fmYzs3dN2OcdcVfsaS5Vb4dvLS35Ee2qvnd/i389b/AJnRaH8RNS8P+DNb8MW0Fq9hqzK1xJIjGVduMbCGAHTuDTPh38QtS+GXiIazpUVtNdeS8BS7Rmj2tjPCspzwO9cxRSdCjJSi46S38+g416sZQaesdvLqelap8eddvNEvNK0zTNE8M2l6Ctz/AGHY+Q0wIwQx3HtkcYPNea0UU6OHpYdNUo2uKtiKtdp1JXsFcn8VP+RD1T/tl/6NSusrk/ip/wAiHqn/AGy/9GpWOO/3Wr6P8jfL/wDe6X+Jfmj9Of2e/wDkgfw0/wCxZ0z/ANJY69Brz79nv/kgfw0/7FnTP/SWOvQa/GD9uCiiigAooooA8+/aE/5IH8S/+xZ1P/0lkr8kvBf/ACLdn/wP/wBDav1t/aE/5IH8Sv8AsWdT/wDSWSvyS8F/8i3Z/wDA/wD0Nq+04T/32X+F/mj4ji7/AHGP+Jfkzbooor9ZPyE9+8C61q3hfUpX8Z+NrHX/AAHFp8iTab/bkd+t4hixFFDalzIjhzGQWjTbsOSuOfHDr9h/Yf2EeGtMF1jb/anm3X2jrndjzvLzjj/V4x2zzWJVS+vms9v7vcG6NmvNo4KNOTm3q7baLTyW71179j0KuMlUioJaK++r1t1ey7dj1nUNW0/wn8DrDRbC9t7jWvEt4b3Vfs8yu8FtCSsEEm0naSxaTacHpmofgLqul6P4wu57+6tNP1A6dcJo99fgeTa6gQPJkcsCq4+bDNwpIPGK8g/tK6m4jjH/AAFSaP8AiYzD+ID8FqpYNSozpN/E22/X/JWXoJYuUasKiXwpJL0/zep9b6X4g0zUNBv7/wAS6xoEPxSm0q50uxuo9WieK9jaPb5tzLEHijmVNyIzSKX4DY4avmi10+W7v47ONoFmkkEQaa4jjiBJxkyMwQD/AGiQPeuf/s26l5eUf8CYmtSFWjiVXbcwGCfWs8JgXhOZxlv9y8l5eReKxv1vlUo/D97835+Z7N8W9LEnw78BRw6no15Lo+myW97Da6zaTyRyNOSoCJIWfhgcoCB3xg1L4Z0F4/gT4m0l9U0GPU9R1Cyu7a2k16xSR40VyxIMo2Ebl+VsNz0rxeio+pVPYqnz7S5tvPm79/wL+uw9q6nJvHl38rdu34luTxtpi6KdP/4RjT/tgXb/AGp5l19ozuzux5/l5/7Z4x2zzXqPhexK/AjxNpban4ei1PUb+xurWzm8RWCO8aK5ckGb5CMj5Ww3PTg1499lhLFjEhJ5ORmlW3iXpEg/4CK3r4WVSKjCVtU9bvZ37mFHEqnJylG+jWllurdtWeh/D3VvGllpulTeHfHOn6JYyXRaS0m8TxWa2rhwC8sEjrvBADfIsgYccn5awvi94u0DxF8UtdvPDNsIdCuLgfZ2SPyVb5VDuseBtVnDMAcHBGQOlc2EVeigfhTuPSnTwvJXda+uq0Vt3fXvtoKpiXKkqKWmj1d9lbTtuFfaf/BL/wD5IHr/AP2M1x/6S2lfFlfaf/BL/wD5IHr/AP2M1x/6S2lfEcX/APLn5/ofe8G/8v8A5fqfXrMsalmIVVGSxOABVXTdTtNYs0u7C7hvbVyds1vIJEbBIOGBwcEEfhVPxZoP/CVeGdV0Y3U1guoW0ls1zb48yMOpUlcgjODXxX4h/Za+KPwXaXWfAfiG41aKMh3j0pnt7pgOctBkiQZGNoLE/wB081+cH6WfdtFfHHwm/bkliu49H+I1kLZ4z5T6tawspRhkEzQgZzkc7Bwf4a+vrW6gvrWK5tpkuLeVQ8csTBkdSMggjgg+tAFmiiigAooooAKKKKACiiigAooooAKKKKACiiigAooooAKKKKACiiigAooooAKKKKACiiigD4PuP+UhnxR/7Adt/wCiNPr22vErj/lIZ8Uf+wHbf+iNPr22v5s46/5G8vRH3+S/7qvVmnY+KNU0yEQwXrpH2UqrY+m4HFNXxHqSXxvftTfaNmzeVU/L6YIxWb97qKOlfHLMsaoqKrSsul9NNj1Pq1G7fIrvfRaikliSetba+NtajjVFvPlAwP3aH/2WsaOCWSF5EiYxpje6qSoz0ye1Phs7ieMNHBI6bggZVJBY9F+vtRhsRjcO39XlKLl2b1S/PqFSnQqfxUnbvY0bPxZqunwmO3utiFi23Yh5JyeoqjqGpXeqy+bdzvK3QZ6D6DoKjW1lafyUhczZI8tVJbI6jHWo2XqGGCOoqq2Mxk6Sp1qknFaJNvp69gjSoqXPGKT72VzYg8Xavb24hS9YIox8yqxA+pGayJJGaRnYlnY5LMckn1powvFTCzn+zrOIyY3fYvqzYzgDqf8A69ZTxGKxiUaknNR2Tu7Ly7DjTpUW3FJX+VzSh8Xatb2628d6yxqu0fKpIH+9jP61UsdYvNNuGntrho5W+83Xd9Qev41DcafdWahp7aaEE4BkRlB+mRRDp95cxGRLSaSIZ+dI2YcdeQK6XiMxlOMXOfNHbV3XoZqGGUW0o2e+2peuPFOqXU0M0l2zPCdyfIoAOMZxjB49ajtdf1CznuJorgpJcf61gq/Nk56Y46npWdgUdaxlmOMcuaVaTd73u73ta/rbQtYajaygreiLUepXCWMlmsmLaRt7JgctxznGewqoD81O6UVyyrVKskqkm7aK/RdkaqEYX5VueY/sE/8AJXf2iP8AsOQ/+lF/X2hXxf8AsE/8ld/aI/7DkP8A6UX9faFf1/gP90pf4V+SPy6v/Fl6i0UUV3mB+b//AAVQ8NyxeMvBeuhP3N1ps1l5nbdFLvwfwm/nXwh7etfsr+2X8E5fjd8F76y0+JpNe0l/7S05FHMrorB4f+BoWAH97ZX44XVu9rO8ToyMpIIYYII6gj1r5bOqEny1lstGfvvhjmtKn7XLajtKT5o+elmvUgooor5M/oMKKKKAF6r711vwv+JGpfCnxhbeI9KtbO8vIYZoPJvldomSRGRwQjo33WOMMOa5LHANKeSMVcZOLUo7o569CGJpyo1VeMlZrumegt8ZLzTdH1PTfDPh7RPBq6pE1tfXGkrcSXNxA33ofOuZpXRD/EsZXd0bI4qHRfi5e2Pg2Hwrq2iaT4r0K0uGurG21hbgNYyOD5nkyQSxOFfgshYqSoOAck8IPvHNJ92tPb1L3v8A5fdsef8A2VhOTl5et73fNdaJ81+a9tN9tNjvvDvxi1fwzrGv3dtp+kSaXr0BtdR0BrQpp88OPkTZGyupQ4ZXVw+4ZLEliW6f8Uo9N8RWWp23gnwiLW0tpLdNInsHuLV/M3ZkcyyPLI4JypeQ7dqhQAMVwfPTFLgdO9L20+5byzCyk5cm6s9Wr6W++2l97aXE/h966/4W/Ei7+FPjKy8Tafpel6rf2QbyI9WikkijcjAkAR0O9edpzwTnqARyGMKDS9TxURk4tSjujtr0KeIpSo1VeMlZrumdh4u8fWfi4XkjeENF07UrqXzptUt7rUZrl3LbmJM91IpLEnJKk89RXUeI/wBoA+MNL0PTtX8BeFryy0O1FnY26yalBFFH1YiOO8VN7HlnxuY4yTgV5OPl5pPpW31ipr5+SPMllGFlGEWn7l7e9K6uraO99tCa4mSa4lljgjtkkdmWGMsUjBOQqliWwOgySeOSahJpKK5j2Y+7oFFFFBQUUUUALzzX3L/wSw8PzTfEXxfrflt5FppCWbSY4DTTK4H5QH8q+HoI2uJFRVLZPQd/av2F/Yl+B8/wV+DNqmpQtD4g1xxqN/E64aDKgRwn3VeSD0ZmFfV5LQld1ntsj+f/ABOzWlKNLLYO8k+aXlpZL1Poaiiivqj+fwooooAKKKKACiiigAooooAKKKKACiiigAooooAKKKKACiiigAooooAKKKKACiiigAooooAKKKKACiiigAooooAK+If2cf8Ak+T4of8AcU/9LYq+3q+If2cf+T5Pih/3FP8A0tioA+3qKKKACiiigAooooAK5L4reEF8ffDnxDoBXc99ZukXOP3oG6M/99ha62igD8t/2f8Axw/wv+Mmh6hdbre3+0/Yr1ZARsjkOxyw/wBnO7HqtfqRXxp+0r+yX4h8UeP38R+C7OO9j1V997atNHD9nlwAZMuw3BuWOMnOeORX0T8E9F8X+GvAOmaR4xexnv7KNYop7Od5WaMD5Vk3IBuUYXKkg46+oB6FRRRQB+N/wR/5FS7/AOv1/wD0XHXoVee/BH/kVLv/AK/X/wDRcdehV+v5T/uVP0PxnNv9+qeoVteDfFV54J8TWGtWR/fWsocoekidGQ+zKSPxrFrd8E3ui6b4ms7zxBbz3mm27ea1rborGZl5VG3EAKTjJ54zxXoVrOlJSV1bbv5Hm0W1Ui07O+/bzPYfiDpNj8JvC95rOhRTxzeNFH2QvEyHT7NlWSWLPTexYL/urR8P9HsfjB4RstR1yOeSbwWMXTRxM5v7IKzxwgjq6lSv+62etcWPi0viW18WWXitJ7q11hzeWzW6KzWd2oCxsoJX5NgCEZztAoPxYXwzb+FLLwolxbWmjP8AbLlrlURr26cbZGcKW+TYSg5ztJr5v6riPZclv3l/i8rd/TT11PovrVD2vtL/ALu23nft66/gch4y8WXvjbxLf6zekCa6k3CNT8sSDhY19lAAH0rUv/iFLJpPhaz06yi07+wg7hjsmSedmyZmRkxuwAOd2NoxWb42vtF1LxNe3mgQT2mmXD+altcIqmJiMsg2sQVBzg8cY4qloLaYus2Z1n7SdKEgNwLNVMpQdQu4gZPTJPGa95U4OlGUoaRWi7aWtb00PEdSftZJS+J6vvre9z0yPWtR1b4IeIbzxZeXGp/aL23i0SXUJGllEykmcxs2WCbAAcHGeOtUvg74k8U6n4w8P6RZajMmkW7g3VmmEtfsoJMzSqAFfKlss4JPAz0qr8SPFfh7xncGe11HVLW2s4fI03SRpMUdvbxjom4XLHJ6s+0knt0Am0vxd4W074e/2DaXer6VqF8c6tew6dDM1woPywoxuEKxDuMZY9cDivH5P9nkuTWT2s7RurbW7dup6nN++i+fSK3urys+9+v5HFeLJ7C68UaxNpUYj0yS7ma2VRgLEXJQAdhjHFZNWL6O1ju5Fs5pbi1H3JJ4hFIw9SgdwPwY1Xr6CnHlgkjw6jbk2wrk/ip/yIeqf9sv/RqV0d9qVtpsYkuZREhOASCc/lXC/ErxTYX3hG/tbd3leTy8MEIXiRT3+lcuO/3Wr6P8jry//e6X+Jfmj9UP2e/+SB/DT/sWdM/9JY69Br4I8C/t0XHhP4V+E/D+meEo5bnTNGsrIXl3eko7Rwohby1QHB28fP3q1/w0h8fviBGknhzw9JawZ2+dpOiPKhPB5eUSKOPp1+lfjB+3H3bRXm/wM1bx1qPgtF+IOkNp+uQvtWcPCftUZAIcrGcI2cgjA7HucekUAQ3EnkwySBGk2KW2RjLNgdB718weLP28/DeiXEtrp/hfWL28hYxyxXzJaBWHVTgucg8HK9jX1LXFXPwb8DXuuXmsXXhHSLzUrxt89xdWaSl2/vYYEAnuQMnvQB8U/Fb9tTxZ4+8F+K9G07w1p9lpeoaVdW0+TLczxxPE6uwcFVGFPUrgYzXyX4XF5JoVssW4RjdjGB/Ee9fsh468Gxa98MfE3hjTreG1TUtKu7GKKJBHGplidOg4HLV+PnguRo9KeylRobm0leKWKQEMh3E4I7c5H4GvseFZKOOafWL/ADTPiuLISlgItLZpv7rF+ztbqGXe8gKn7yliTWhRRX64fj4VPYwpcX1tHIu5GlUEexIqCtfwrY2d7rEX27V7XRreIiUz3kczq2GHygRRu27GTyAODyOKzqS5INmlOPNNI7z4kfClbTxZ8RpNCS3stE8LzR7raSWRpPLkdY1CEhtxDHncw49a1Pgb8NwPiB8PbzWbex1PSPEC3skVnMnmjEKSofMRl2/eXIxnoDwatXvxL8P+KPE3xZt5dQ/snTvFSxmy1G5gldFaGZZEEixqzqHAPIUkZGRWt4W+I3g3wr4i+FEaa811ZeG4dRiv7w2cyKrymQqUXaWZCX+U4zjBZVOQPl51cX9XdGUXe3Z7cnfvzfM+lhTwvt1WUlb1W/P27cp89zDbM4AwNx/nXXaJe+HdN+G+vmZYrrxXfXEVrbRTwMwtrYfPJMjbdocsqp1DAFsdTWRqGm6Snh21v4Na+0avNcSJPpX2R18mMfck80na27n5RyMVi19E4qvTSbas/TZ/l+Z8+pOjUukndeu6/M9a8F6f4V+IFj4osk8KLo6aZoUuoQatHfTSXCTQqp/fF38lhI2RhY0xuAHTNYfw2vNAvdY0DQ7zwdFrlxe36wXNxNeXCylHZVVYVidFQqMnLiTJPYcV1WtXPhfTvh/b+FvCvjXSLeC7CXGtXd1bX6T38y8rEAtqQsKH7o3ck7jiqvwx1Lw14R8I3erW3ifT9P8AHl2XtreTUILsrpkBGGljMUEgaZhkA5GwH14rwueXsqkkp6u0V7910u3vbr93XQ9tRiqlOLcdFeT92z8ktr9PXyPPPHGiW3hnxlruk2U7XNnY301tFMxBLokhVSSOCcDtWJVvVLSOx1CaGK/g1ONTxd2yyiOTIByBIiP3xyo6fjVSvoqN/Zx5nfQ+fq253ZW1CiiitTMK+0v+CYP/ACQPXv8AsZrj/wBJbSvie8uksbSa4kOEjUsfwr7u/wCCbnh260L9nVrq5RkTVtZub6DcMZjCRQ5/76havzfi+a5qMeuv6H6bwdF8taVtHb9T6rooor86P0g+Vf2zPgLZ654dufHOi2qw6vYDffrGCBcQd3wP41JyT3Gc9BXO/sP/ABG1yxvZ/BGrW182lyK82nSSQNst5Bl5I9xHAYHdjsR/tV9mUUAFFFFABRRRQAUUUUAFFFFABRRRQAUUUUAFFFFABRRRQAUUUUAFFFFABRRRQAUUUUAFFFFAHwfcf8pDPij/ANgO2/8ARGn17bXiVx/ykM+KH/YDtv8A0Rp9e21/NnHX/I3l6I+/yX/dV6sKKKK/PT3jX8KzONUW18szQ3QMMsfqp/i+o659qseKGOmy2tja5FrAokjlUj94zcl8j8h6YrO0/VP7Nt7pI4/9InTYJt/3FP3gBjqfXNSJrMbWNrbXdubgW8m5GD4O09UPB4z+VfWUMXQjgFhXO03rzWeiuvd0V9bX0/zPHqUZ+39qo3Xbvpv+h0eoN5ejNrKRbNRuIlSUDH7tWyDIB1G4Dg+5riTxzWyviaU6pcXc0YlgnUxvb7sKUxgKD2xxzisjcok3bSUznaTzj0zWGbYuhjXB0ZbaNNWu76y2+195pg6U6Kamt/6t8hgzu6Vfn1a4mhs0XEP2VCsbRZVuTknOev0qveSQ3E7vbw/ZomPyx7i23j1PWizljt7iJ54vtEatlo923d7ZxXjU5ypzdKM7Rbs2r2snv6aHZKKmlJx1XT5fd5GzCX07wrdCckfbnTyI2POFOWfHp0FQeG1uLnU7eUyskVrh3mZjiNFOSPoeRj3qPVdWt9WmkneCdZWGEBnBVAOgACDgemaeutW39kx2JtZUTdvlaKcDzT2LZQ8DsM19H7bC/WIWq+5SjpveTTuk9Orf3HnclX2cvc96T1200t37fiUNQnS6vbiZBtSSRmVfQEk1Xp0xRpCYlZU/hViCR9SAM/lSV8tWk51JSbu22erTjywSQUUUVlHdGj2PMf2Cf+Su/tEf9hyH/wBKL+vtCvi/9gn/AJK7+0R/2HIf/Si/r7Qr+xcB/ulL/CvyR+U1/wCLL1FooorvMBh/KviP9sD9hM/ELUb7xp8Poo08QXDGW/0VmWOO7bvLExwFkPUgkBuTkHO77cAz9aNv51MoqScZK6ZrRrVMPUjWoycZLVNbo/ArxF4V1bwlrFzpesWFzpmoW7bZbW8iaKVD7qwzWV5b/wBxvyr95PGXw38KfEO0+y+JvDum67DjC/brZJWT/dYjKnnqCDXlVx+wr8DbqYu/gSNWPH7vU71B+SzAV4NTJqM3eLaP1rBeJeZ4emqdeEZtddU/n0Pxw8t/7jflR5b/ANxvyr9jP+GC/gT/ANCN/wCVe/8A/j9H/DBfwJ/6Eb/yr3//AMfrL+w6f8zPR/4ili/+geP3s/HPy3/uN+VHlv8A3G/Kv2M/4YL+BP8A0I3/AJV7/wD+P0f8MF/An/oRv/Kvf/8Ax+j+w6f87D/iKWL/AOgeP3s/HPy3/uN+VHlv/cb8q/Yz/hgv4E/9CN/5V7//AOP0f8MF/An/AKEb/wAq9/8A/H6P7Dp/zsP+IpYv/oHj97Pxz8t/7jflR5b/ANxvyr9jP+GC/gT/ANCN/wCVe/8A/j9fPv7ZX7Nvw4+DPgXRNU8HeHP7IvrrUvs00xvbmfdH5TttxLIwHKjkDPFH9h0/5mH/ABFLF/8AQPH72fnr5b/3G/Kjy3/uN+Vfo9+yL+y/8Mvi98KZdd8W+Gv7V1VdSmthcfb7qD92qRlV2xSqvVjzjPNe3f8ADBfwJ/6Eb/yr3/8A8fo/sOn/ADsP+IpYv/oHj97Pxz8t/wC435UeW/8Acb8q/Yz/AIYL+BP/AEI3/lXv/wD4/R/wwX8Cf+hG/wDKvf8A/wAfo/sOn/Ow/wCIpYv/AKB4/ez8c/Lf+435UeW/9xvyr9jP+GC/gT/0I3/lXv8A/wCP0f8ADBfwJ/6Eb/yr3/8A8fo/sOn/ADsP+IpYv/oHj97Pxz8t/wC435UeW/8Acb8q/Yz/AIYL+BP/AEI3/lXv/wD4/R/wwX8Cf+hG/wDKvf8A/wAfo/sOn/Mx/wDEUsX/ANA8fvZ+Ofluf4G/KtLQ/DOqeKNWttM0qwudR1C5bZDaWcTSyyN6Kqgk1+vtv+wr8DLWYSJ4FRmH/PTU71x+TTEV6n4L+GPhP4c2v2fwx4b0zQo8bWNlapG7/wC84G5j7kmtaeTUYu8m2edjfEzM8RTdOhBQb67v5HyF+yD+wbJ4J1Kw8a/ESGP+2bZxNYaCCsiW7j7ss7DIZweVUcKQCSTwv3KPzowPxpCuOa92EVBKMVZI/Ja9epiKkq1aTlJ6tvdklFFFWYhRRRQAUUUUAFFFFABRRRQAUUUUAFFFFABRRRQAUUUUAFFFFABRRRQAUUUUAFFFFABRRRQAUUUUAFFFFABRRRQAVwnhz4K+DfCfjrVPGGlaN9k8Ran5v2u9+1TP5nmOHf5GcoMsoPCjGOK7uigAooooAKKKKACiiigAooooAKKKKACvO/G3x68C/DnxDFoniLXU07UJIlmEZhklCqTgbiinaTjPzY45r0SvKviF+zT4B+JmqXOraxpcw1e42+Zf213Kkh2qFA27inQAfd7UAfmbod1pfg3x94s8NRX8E2njUJJtOvFceXPCT8hB7EpsOOo5HUV2kd1BN9yaN/8AdYGvpbxx/wAE3/BHiSyzpniLWtL1Bf8AVXFwIrhV9iqqhIz/ALVeLX3/AATf+LFrdPHp/i7wvc2in93LdSXEcjD3UQPj/vo19llmewwtBUa0W7bNHxWaZDLF1nXoySb3Tucr5if3l/OnA55HIrov+Hcfxk/6Gfwf/wCBNx/8i1qW/wCwb8eLS3SGLxj4QWNBhR50xwPqbSvX/wBZML/K/uPG/wBWMX/Mvvf+RxNFd3/wwr8fP+hz8H/9/Jf/AJDo/wCGFfj5/wBDn4P/AO/kv/yHR/rJhf5X9wf6s4v+dfe/8jyq68YaZZyPG0rtIhKsqxnII7c4qjN8QLJV/dW87n/awo/ma6z4m/scfFH4YeF9S8ZeJvEHhu/02xMZuItPllMz+ZIsS7VNui/edSckcA9elP8Aht+x78Ufip4N0/xX4e1zwrZ6RqHmeRDqQfz18uRom3AWzjlkYjDHgj6Uf6yYX+V/cH+rOL/nX3v/ACOCm+IUrDENkqt/tuW/QAVJY+J9ZubqJ3sGa2zh/Jhbp9Sa9ph/YN+O9uuIvF3g2MeiPKP/AGzqT/hhX4+f9Dn4P/7+S/8AyHR/rJhf5X9wf6sYv+Zfe/8AI4Siu7/4YV+Pn/Q5+D/+/kv/AMh0f8MK/Hz/AKHLwf8A9/Jf/kOj/WTC/wAr+5B/qzi/5l97/wAjzzUNPh1O0e3nGY29Oo9xXnvjjw7bTHTfDWiWj33iHVrmO3t4Fcs7FmAAxnHLYA/H0r6FT9hH47TsI5/GvhOOFjh3ikmLgd8f6KOfxFfQf7Of7GOgfBHVP+Ek1W/k8WeNGBA1K4XbHbZBDeUhJO4g4LsScdNuSD5uYcQU69CVKhFpy0bfY9PLuHqmHrxq15JqOqSvv9x6v8MfhToHw18K6Hp1jpGnW9/Y2EFrNfW9rGkszpGqs7OFBYsVySeTXc0UV8QfdhRRRQAUUUUAN618H/tafsZ663izUPiJ8NLUXz3rNPqugLxI8hOXlhGfm3HkoPm3ZK53YH3h6c0VpSqzozVSm7NbMxq0oV4OnUV4vdH4n6h4qk0G6ey1rSNQ0rUI/wDWWtxCUdfqrYI/EVW/4WFp3/PC6/74X/4qv25z70fjX00eJswStzJ/I+Ylwvlzd1Fr5n4jf8LC07/nhdf98L/8VR/wsLTv+eF1/wB8L/8AFV+3WKMVX+s2P7r7if8AVfL+z+8/EX/hYWnf88Lr/vhf/iqP+Fhad/zwuv8Avhf/AIqv26xRij/WbH919wf6rZf2f3n4k2/juxupliit7ppG6Dag7Z/vUXHjuxtZmilt7pZF6jah7Z/vV+o/7af/ACbL4y/7c/8A0tgo/Yr/AOTZvBv/AG+f+ls9H+s2P7r7g/1Wy/s/vPy0/wCFhad/zwuv++F/+Ko/4WFp3/PC6/74X/4qv26xRij/AFmx/dfcH+q2X9n95+Iv/CwtO/54XX/fC/8AxVH/AAsLTv8Anhdf98L/APFV+3WKMUf6zY/uvuD/AFXy/s/vPxF/4WFp3/PC6/74X/4qlX4gWEhCpb3TuThVCLkn0+9X7c0tH+s2P7r7g/1Xy/s/vPyt+DP7KPjz4+ataT6xptz4Q8EJIrz3d5GY57pQfuwowBYnsxGwcnLEYP6feHtAsPCuh6fo+lWqWem2ECW1tbxj5Y41ACgfgKr+K/F+ieCdDn1jXtVtdH0uAZkuryURoPQAnqT2A5PavnTxJ/wUe+EGh3Dw2kuua+qnHmabp4VW+nnPGf0r57EYivjKjqVXds+mwuDp4WmqWHjZI+p6K+P/APh5/wDCz/oAeMP/AADtf/kmj/h5/wDCz/oAeMP/AADtf/kmufkn2O32c/5WfX5IUEngV4lpP7YXwv1S4W3fWrmynZlRY7iwmJLHA25RWHU464461414k/4KZfDjUPDuq2mn6J4sivp7SWK3kltLYIsjIQpJFwSACR0Br418D/Frw9ovjbRdT1iz1C5021vYri6it442keNXBYKC4GSB3Io5J9g9nP8AlZ+ztFfH/wDw8/8AhZ/0APGH/gHa/wDyTR/w8/8AhZ/0APGH/gHa/wDyTRyT7B7Of8rPsCivj/8A4ef/AAs/6AHjD/wDtf8A5Jo/4ef/AAs/6AHjD/wDtf8A5Jo5J9g9nP8AlZ9gUV8f/wDDz/4Wf9ADxh/4B2v/AMk0f8PP/hZ/0APGH/gHa/8AyTRyT7B7Of8AKz7Aor4//wCHn/ws/wCgB4w/8A7X/wCSaP8Ah5/8LP8AoAeMP/AO1/8Akmjkn2D2c/5WfYFFfH//AA8/+Fn/AEAPGH/gHa//ACTT4f8Agp38K5JFVtE8XQqTy72VtgfXFwT+lHJLsHs5/wArPr2ivGPhX+1z8Lvi9qEWm6H4jWDWJeI9N1KJraZz6Ju+Vz/sqxPtXs9TtuQ01owooopCCiiigAooooAKKKKACiiigAooooAKKKKAPg/4jbfAX/BQC9ur4+RB4t0SFLaRj8rMEjjC57EtaYx6kete1/eyDWr+1J+znb/tAeErVbS8GkeLNHkNxpGp5ICOcFo3I5CsVXkcqVUjPIPy2v7Q3jL4M40f4weB9Wtbq3/drrFhErRXXoQSRGx9Sj/gK/H+MuGsVmFeONwceZ2s1102aPqcqx9OjB0art1TPpGivnI/t2eAQSP7J8Rn3+zW/wD8fpP+G7fAP/QI8Sf+A1v/APH6/Mv9WM3/AOgdn0X9oYX+dH0dRXzj/wAN2+Af+gR4k/8AAa3/APj9H/DdvgH/AKBHiT/wGt//AI/R/qxm/wD0Dsf9oYX+dH0dRXzj/wAN2+Af+gR4k/8AAa3/APj9H/DdvgH/AKBHiT/wGt//AI/R/qxm/wD0DsX9oYX+dH0dRXzzeftveCbHZ5+ieJE3Zx/o9sc4+k/vVf8A4bt8A/8AQI8Sf+A1v/8AH6P9WM3/AOgdh/aGF/nR9HUV84/8N2+Af+gR4k/8Brf/AOP0f8N2+Af+gR4k/wDAa3/+P0f6sZv/ANA7H/aGF/nR9HUV84/8N2+Af+gR4k/8Brf/AOP0f8N2+Af+gR4k/wDAa3/+P0f6sZv/ANA7F/aGF/nR9GrnHNMmmitoZJpnWKKNS7u5wqqBkknsK+df+G7PADZ/4lPiMf8AbtB/8fqNtQ+KH7W3/FP+DfDd34Q8E3WFvvEOqqU82E9VU8BsjqkZYnjLBSa9DA8I5ria8YVKbjHq3bRfqznrZphqcG4yu+yPR/8AgnnG+t6v8ZfGUKMula5rqC1cjG7Y08p/8duI/wA6+zFHJrjvhV8MdG+D3gPSvCmhxFbGxj2mV8eZPITl5XI6szEn26DgAV2Qr+lqNJUacaa2SS+4/P5yc5OXcWiiityAooooAKSlooAKKKKACiiigAooooAK+Rv+CjshHw28LR44bVi35Qv/AI19c18if8FHv+SdeFP+wq3/AKJagDpv+Cf8Yj+ArMD9/Vrlj/3zGP6V9K183fsBf8kBX/sK3P8AJK+kaACiiigAooooAKKKKAEpaKKACiiigAooooAKKKKACiiigAooooAKKKKACiiigAooooAKKKKACiiigAooooAKKKKACiiigAooooAKKKKACisrxV/yLGr/APXnN/6Aa8m/ZBa4T9kX4UtaxRy3S+FbIwxzSGNHfyF2hnCsVBOMkKceh6UAe3UV8xeAf2m7zUvjp4Z8CXPjj4efEGLxBaX0jf8ACDsRPotxbKknl3GbufzUdTIofZCd0f3ecLFp/wC094quv2R2+KT6fo6+IBrp037MsMv2Tyv7b+wZ2+bu3eV82d+N/OMfLQB9RUV4Fq3xI+Jvib44eOPAHg4+FtJtPD2kabqaatrllc3jvLc/aB5BginhyrGHPmhxs2keXJvymH4f/aY8T/Erwr8IbLwxYaVo3jPx1bXd5dTapDNeWOlRWWFu28tHiaYmUrGi+Yn39xY7cMAfQt9r2maVfadZX2pWtlfalI0NlbXE6pJdOqF2SJScuwRWYhckBSegrUr5S+OP/CwIPiF+zxDcP4du/GP/AAkuqQx3kEU8GnlDpl2BcNAXeQFYyXMAlO5k2iZQ29fT/gv8RvFHiDxf8QfBnjEaTca74TvbVBqWiW0trbXttc24mifyJJZWicfOrDzHyVyMA0AevVzfjT4heFfhzpsWoeLfE2j+F9PmlFvFda1fxWcTyEEhFeRlBbCscA5wD6V4uPi18T/H9r488SeBB4XsvDnhfULzTLXTdb0+6uLzWprMkXBE8c8a2qs6tEn7qc/KXPXYPOvEHjLxT8XP2iv2dfFPhXXNG0vRde8M6prGm2uq6FNdSWweC1MwlK3cXmOVfarKECfNkSbuAD7PVgyhlIIIyCO9Z0mv6ZDrkOivqNomsTW73cWnPOouJIUZVeVY87iis6AsBgFgO4rw39tDVvGmh/Djw/d+DvEkPhuZvFGjW1zI1rNJJKsuoW8aqHiuIsR/MfMQ7vMQlMpndXLeLrf4gR/tbfD+0sNT8OTeKZPAmrJea1caXOljCn2+zbzEshcl3JwibDcrjeX3Hb5bAH1dRXyjqX7XWq+GfhO114hbwzo3jRfGdx4GfUr6d7bRIbiJnLX0m+QMsIgXzPKMu4tiPzATuHafs6/tBn4p+MPGnhK58S+E/Glz4fSzvIPEXgpv9Aure4EgCNH58/lTRvDIGXzWBVo2GMkAA96ooooAKKKKACiiigAooooAKKKKACiiigDw/wDbU/5Nl8Zf9uf/AKWwUfsV/wDJsvg3/t8/9LZ6P21P+TZfGX/bn/6WwUfsV/8AJsvg3/t8/wDS2egD3CiiigAooooAKKKKACiiigAooooAKKKKACiiigBKWiigAooooAKKKKAPD/21P+TZfGX/AG5/+lsFH7Ff/Jsvg3/t8/8AS2ej9tT/AJNl8Zf9uf8A6WwUfsV/8my+Df8At8/9LZ6APcKKKKACiiigAqhrWsWfh/SL7VL+dbaxsYJLm4mbpHGilmY+wAJq/Xhv7bOsTaH+y549uIWKu9tDbEqcfLLcxRMP++XNNauw1q7HwF8UPiZrX7UHji78Q61NPB4VtZmi0jRlchI4xxkgdXIwWbqTwMAABlnptpp8apbWsUCr0EaAVR8H262vhbSkUYBt0f8AFhuP6mtb72CK/pvh/J8Nl+DpuMFzySbfW7V9z+xeF8hwmV5fScYJzlFNu2rbV9+yHUUUV9XyR7H23s4fyop6pvNvtRWYsedozxVPSIW+0MzKRtGOfU1sUUckOwezh/Kgooop8kewezh/Kgooopckewezh/Kgoooo5I9g9nD+VBRRRT5I9g9nD+VBSModSGAYehFLRS5Idg9nD+VHPa94J07W4iwiWzvBylzAu1g3YnHWvs79hP8AaI1fx9Yar4B8X3LXnifw/GJYLyZt0l3a7gpLH+JkJQbjywdc8gk/KG3JPPBrqP2W7uTTf2zvB0cBKLf2F3HOAcb1FtcMAfXmJPyFfk3G+UYeOFWOpRUZppO2l0+/mfh3iNkWFjg45lRgozTSdla6ffzR+oNLRRX4ifzoFFFFABRRRQAUUUUAFFFFABRRRQAUUUUAFFFFABRRRQAUUUUAFFFFAHxD/wAE0unxG/7hv/t1X29XxD/wTS6fEb/uG/8At1X29QAUUUUAFFFFABRRRQAUUUUAFFFFABRRRQAUUUUAFFFFABRRRQAUUUUAFfIn/BR7/knXhT/sKt/6Javruvj3/gpAx/4QfwemflOoykj6Rf8A16AOx/YC/wCSAr/2Fbn+SV9I185fsEqF/Z9tSBgtqN0T78gf0r6NoAKKKKACiiigAooooAKKKKACiiigAooooAKKKKACiiigAooooAKKKKACiiigAooooAKKKKACiiigAooooAKKKKACiiigAooooAKK57xD430Twvqmiadql+ttfazNJDYw+W7mVo4mlkJ2g7FVEYl2wo4BOWAOLcfG3wDp/gfR/GWpeMNH0PwvrCRvp+qa1dpYQ3IdS6bDOUyWUFgOpAz0oA6/VrH+0tLvLTf5f2iF4t+M7dykZx3614P4F/Z48b+H/hDbfCvW/H+ial4Ji0CTw8zaV4ZuLDVDCbcwrIty2oSxq4yGP7kg4xgZr1rwT8UPBvxKhup/B/izQ/FcNqwSeTQ9ShvFhYjIDmJm2k4PX0rqqAPAPBX7OPijR/F3w11nxF470/VbbwHYz6bp2maR4d/s6GWGS2EG+QtczN5oCqcqQmBgRqfmrntS/Y/1288F6j4BtPiNHpnw/fXDrtlplvoCm7ic363pt5rlpyssAk8wgJFFICUzIVUq/wBQUUAcB4e+Fv8AYPxi8aePBqfn/wDCR6dpth/Z/wBn2/Z/shuDv8zcd+/7R02jGzqc8eaaN+yjeeE/Cnw3Tw94wisvGPgV74WOtXmkme0ube8kZp4J7QToxUgpgrMrBowc4JU+r+BPi54U+JmqeKNO8Nat/aV54Z1FtJ1ZFt5YxbXS/ei3OgVyO5QsPeuzoA8iufg1r3iDxJ8N/EHiPxhFqureE9VvdUlNvpK21vcie0mtlgiTzWaFEEoYF3mY7TluRjf8H/C//hE/ih8QPGP9p/av+ErOnn7F9n2fZfs0DRff3Hfu3Z+6uMY56131FAHgd5+zv4o0pvGWk+DfiBa+GvCPi2+n1DULG40AXd9azXHF2bK5FxHHEJBlgJYJtjszcghRu2f7POmaH48+FutaNff2bpPgLRbzRLTSfs+8zRTRwIrGXcNpQQDPyndu6jv1fiL4u+E/CPjzwt4K1bVTa+J/FH2g6Rp6200huRAm+U7kQqgVecuVz2zXaUAeefG/4Wn4w+AZvD8eqtod9He2mo2Oo/ZxcLBc21xHPCzxFl8xN8ahl3LkE4I61R0v4Tau3xY8O/EDXfENjf6vpvh280G4t9N0t7S3uGnuYJhMge4laMKIAuws+SxO4dK9RrC/4TXw/wD8JYfCv9vaX/wk/wBl+3f2L9sj+2/Z923zvJ3b/LzxuxjPGaAPIbn9ltW0XWRaeKJLLxC/jW48caPqyWKsun3ci7BFJEXxPFsLo43IWVzgowDD03wLovi3S1vJvF3iiy8QXkxVYotJ0j+zrO3Rc8rG808pdifmLTFcKu1E+YtK3xM8Hx3niG1bxXoa3Xh2IT6zC2owh9MjKlw9yu7MKlQWy+BgZrX0PXtM8T6Paato2o2ur6VeRia2vrGdZoJ0PR0dSVZT6g4oA0qK474p/Fbwt8FfBN74u8Z6r/Y3h6zeNZ7wwSz7WkdUQBIlZzlmA4B6+ldVbzrcQxyJko6hl3Ag4IyODyPxoAnooooAKKKKACiiigAooooAKKKKAPD/ANtT/k2Xxl/25/8ApbBR+xX/AMmy+Df+3z/0tno/bU/5Nl8Zf9uf/pbBR+xX/wAmy+Df+3z/ANLZ6APcKKKKACiiigAooooAKKKKACiiigAooooAKKKKACiiigAooooAKKKKAPD/ANtT/k2Xxl/25/8ApbBR+xX/AMmy+Df+3z/0tno/bU/5Nl8Zf9uf/pbBR+xX/wAmy+Df+3z/ANLZ6APcKKKKACiiigAr5/8A29P+TT/HP/bj/wCl9vX0BXz/APt6f8mn+Of+3H/0vt6qO6Kj8SPgTwz/AMi3pP8A16Q/+gCtKs3wx/yLek/9ekP/AKAK0vWv65wP+6Uv8K/I/uvLf9yo/wCGP5ITnv0rvNE+A/j3xFpKalpvhuaa2kXdGZpooC6kZBCyOpIPY4we1ZPwys7TUPiF4ct77aLSW/hWQP8AdYbx8p9j0/GvT/i3o8PxF+Pmp+HvEXi+Xww0M1vDpEZsZblJDIqhQgQqEySMsTgluvFeJmeZ1cLXWHpNRtFybactE0rJJpvz7I+czrOa+DxKwtFqNoucpOLlomlZRi029dXfRHluj/DfxZrniq88N2vh+6bWrMZuLdiqiIHGCzkhQDkYOcHPGan8QfCzxX4Z16y0bUdFni1K8/494Y2WXzecYDISCR3GeM816X4d16D4HePPG/hDxfeXniHT9UjgtbjV4tyXIHl8NyxbaBIRjccbRgHpVrUtNh+BfiLwV420XVZvFfhKfzfscVwSrxqy7XVQQACQc8KvK4IHfzP7axntVFKLUo3ho7TfLfR3016NXt1PJXEOPddQUYuM4Xp+7JKpLk5tJN+7r0avbqeZ+LPg14x8D6WNT1vRJLKyZlQyiaKTBPTO1mK56c45461swfs2/Ee4tI7iPw0zRSKHU/a7cMVIyOPMz07YzXYePfB+g+OfBviHxz4J17UPJEwn1jRb5mG1mII5zg7TyASw4ODkYpP2oL67034g+Frmwnmt7yLSIGilgYq6tvfG0jnNY0c6x2IlToQlFTfNzXi1blSdmubz3u1bU5qHEOY4qVHD05QjUk5qXNCS5XGKaTXN573aaszwzUtNutHvZrO/t5LW6hbbJDMhR1YdiD0rp/Bfwl8W/ESzuLvw9pDajBbuI5XE8UYUkZx87rnj0r0H9rJU/wCEz0WaVVXUptJha7UADD5YAkevUfQCtX4P/wBkf8M5+Pv7dN8NL+2wed/Z2zz+sW3bu+XrjOe2a78RnNf+y6WNpRSnJpWs2tXZ2V1fy1PUxPEGJWS0cxoQSnOUY2aclq7OyTTflqjxvxp4B174f30Nnr9h9huZk8xE85JMrkjOUZgOQetc9933Fev/AAl/4RO6+L+n6XYaNda5oGpJ9leHWIIpJ42IJ8wbRtULgHIwQu72rtPid8PdD+Ger+A/CdnpUN9HqGpJPdaxdQI7zr5yqIAeSAFIyOh+X1aj+35YepDC14N1HHm25Vazb0bbVrWtd3JfE8sLWhg8TTbqyjzaLlTVm3o22mrWtd3ufNn8PIoXOK+u4tF8Jax8btc+Hx8FaRBposzI15FCBcLIY0bcrAYRcMAAAORnPOK4O80jRPhD8JtF1ldA0vxLq2q300UtxqkPnxJGjOoVRkYJCjn3bOeBWdPiZVEo+xfPLl5VdaqSbTv00TMqXGMaqjBYd+0nyuMbrVSTad9lpF767HgHDNyORR3Br1r9ovwlpHh7xBo19o1mum2+rael29kowIX4yAP4RjHHqDXkvqPSvqMBjI47DQxMFZS6Pp0Z9nlmOhmWEhi6aaUls910f4jq6L9mn/k9X4e/9el5/wCkd3XO10X7NP8Ayer8Pf8Ar0vP/SO7r5Djb/kUy9UfCeI3/Ijl6r8z9RqKKK/nQ/k8KKKKACiiigAooooAKKKKACiiigAooooAKKKKACiiigAooooAKKKKAPiH/gml0+I3/cN/9uq+3q+If+CaXT4jf9w3/wBuq+3qACiiigAooooAKKKKACiiigAooooAKKKKACiiigAooooAKKKKACiiigAr49/4KRf8iT4O/wCwjN/6Kr7Cr49/4KRf8iT4O/7CE3/oqgDt/wBgn/k3y0/7CN1/6EK+i6+dP2C/+TfbP/sIXX/oQr6LoAKKKKACiiigAooooAKKKKACiiigAooooAKKKKACiiigAooooAKKKKACiiigAooooAKKKKACiiigAooooAKKKKACiiigAooooA8m+Kn7OugfFzXNQ1TV9V1q0mvPC994T8vT7iNEitbt42mlQNGxWb92q7s7dvBU18oft8W9/qfxf/Z2+F/hjwYnxJOkm412fwhdXUFtFqEFtGiRrK8q+UBtSfIKnIyAOcH9CK8xl+Avh+4/aCg+ME9zqM/ia30I+H7e1kkjNnDAZTIZFXy94kJLDO/GGI296APz4+DHj7TPg34W+O37Uth4X0LwdeRsvhGy+GOiq0UOnXqSwxkXREcaly4SQiJQpXfyGJA9htfit8evgX8a/gzYfEr4jaP4x0/4hLdtqfhq30CK0/sNYoVlZ4Z4/wB5Kse7BaTsjcHO5fcZ/wBib4dX3hT4qeGr5tWv9F+I2rtrmp201xGv2S7LBw9qyRqyYdVYBy4+XHIJBPg3+xX4I+EHiibxRLrXirx/4mNl/ZdtrHjbVf7QuLGzIIMEBCII0IY9sgEgEAkEA+RPHf7VHx/1j9n/AFH9oHQ/iDovhTw3rWrvonhfwN/YVvcyyRtO0CTm5kO77QNkjlMMhEZO0A7R634u+L/xf+IPxU8b+DfBnxH0nwBofwn0K0u/E/ie/wBFgvpdWv3tzK6NG+1IYdsb7mTaVKnGQQF6fQ/+CZPwr0G48PtFrnja6tPD+uR65pOmXetCazsWWTzWt4oWi2rE74LHHmHaP3gyc9J8Tf2Bvh78VPiF4r8WahrXi7SpfFVrHb61pOj6v9n0+/aNNkM00Ow+Y0eFZVcmPcoJQ5YEA8+/YB0vW/8AhivxD4yn1ePw34n8aXmseI5Nee2S4FrK7Mi3BjdsOE8reFc4PQ8V4h+y/wCOvGv7NP7Hvjn9ojXvFP8Awkdv4rurrULXwncaTFbifVZrxbdbx7lT5hVthbylCoFzt5wa/Qrwj8GfDngv4M2Pwws0upvDFrpH9i/v5R58sBjKOzuoUb2BYkqAMk4A6V5b4V/YU8A+HfgHr3wfvdZ8WeKfB+qurpHruqiaXT9rB0FpsREhCyLvwFwWJ3bgcUAeQ6P8Sf2gPg78ePglonxB+Imk+N7f4kvcpfeFrXQIrQ6LsiSQmGeP95KqF8bpOyng53LT/bw8I+Nvit+1H8Bvh54d8fjQrS+nm1yK0GjQ3g0u6sVeRL99zAyhgxjETkJmPPzEnHvfwT/Yy8G/BXxi3i4654r8eeK0sxp1nrXjbVf7QuNPtRnMNuQiCNTk9sgEgEAkHS+Ln7KXhr4vfFbwh8RbrxB4o8OeJfDUfkQTeG9SFmLmAyb2hmOwsUbLKQjISrsCTxgA+VfiVpvxH8cftyPaeFvHGn6Nqfw1+HkcGteNdU0qKf7PPODJJPFaBhGJZFYHDfIq7+Dhc47ft2/FmX9mX4NwWdtqGr/FDx3JqDS6roXh1dRvYrC1nZDcw6eCkcsrDBAJVMI5x0I+x4v2W/DEOsfF/VhquuHU/ifbLZ6vdG4h32sKwPAiWuIsIAjnlw5yASTiuT8VfsH+AvEfg34c6Haa54s8L3/gG0ay0XxJ4d1RbPVI4mULIGlEZUl8ZJCDq2MAkEAP2IvEnxp8UeCfEFz8YYr9h/aH/Ehvta0iDSdTurQrybmzgZlgIOMKTu5OSRgn550v4gfEuf8Ab0+N/jb4e/B9vijHo9taeEvOPiO20lbEIiSSqGnU+YWkQnCj5doz96vuz4Y/D+P4X+DLHw9H4g8QeKBali2q+KNRe/v5yzEkyStjPXAAAAAAArl/hH+zt4f+Den+OrfRtT1i8n8Y6xda3qN9qM8Uk63E6gMIysagKuMqGDEEnJNAH52eF/ih4lm/Zi+NvxNjtLKx8W/Fr4iW/h+wtbqC21S3SPeq+QyyxtDOgjM8eShDYzjuPojxF8RviP4s+K3jT4bfCjxloPwo8E/B/RbSTVtU/sCC7F5cNCZBbrAdscFuqRsCYwCpU4yCAvqei/sL/D/QPAPw08Gw6j4gl0PwHr//AAkllHNdQl768EjSK10RCN6gu3CbOOua+bP2pv2V/iH8SPjZ8Qrrwf8ACjXEsvFltFZXOtr8Rbey0W+dIgsV1d6asXnyGJhkR+YVJQNtOWBAOF8dfFD4nftJfsy/ATTNYubLVPHXxD8fy6hYw3VqttYxWNnI4CMkYVmgQlWySZCoPzE4z758G/2jviZ4H8bfHrRfHt1rXxrs/A95pkFm3gvwvGt681yrNLBFbxMAyxdy7lgEJLZIWvWvh3+x74d8I/8ACltR1HVL++1n4Y6NJplhHbskdjNNNCI57hoyhcsTkr8+BxwTXc/CT4EaB8G9V8dano93qV/feMdbl17UZdSljcrM/wDyzj2IuI1/hB3EZ6mgDW+E3xIf4reC7bxE3hTxN4NW4lkjGk+LbAWV+gRtu5oQ7bVOCRk5I5xgiu2oooAKKKKACiiigAooooAKKKKAPD/21P8Ak2Xxl/25/wDpbBR+xX/ybL4N/wC3z/0tno/bU/5Nl8Zf9uf/AKWwUfsV/wDJsvg3/t8/9LZ6APcKKKKACiiigAooooAKKKKACiiigAooooAKKKKACiiigAooooAKKKKAPD/21P8Ak2Xxl/25/wDpbBR+xX/ybL4N/wC3z/0tno/bU/5Nl8Zf9uf/AKWwUfsV/wDJsvg3/t8/9LZ6APcKKKKACiiigAr5/wD29P8Ak0/xz/24/wDpfb19AV8//t6f8mn+Of8Atx/9L7eqjuio/Ej4E8Mf8i3pP/XpD/6AK0vWs3wx/wAi3pP/AF6Q/wDoArSr+ucD/ulL/CvyP7ry3/caP+GP5II2ZWDIShQ5GDjmvQov2iPFzPpz6rpHh3xDfaftFrqep6eJbmHBBBVgy4IIBzjORmvPP4qOdtRisBhcdb6xBStt899fMjHZbgsxUY4qClba+6vvZ769e56JH8dNek1XWL7ULHSNZGrSRyXNrqNkJYd6LtRlXIIIAA6n86fffHrxRfa5pmoP9hig06JobbTY7YC0VGGGXZkkgjjk5HbFecYx9aNvXJzXP/Y+XqXN7JbW+Vrflp6HJ/YOWKfP7GO1vla2i2Wml97HoHiL41a1r3hmXw/bWWk+H9HnffPa6PaeQsxBB+b5j3A6Yz3zW1J+0prt1PZ3c+heHLjUrOMRW+oTWBe4iAHG1mc4OSTxxknivJSN2OM0v0rOWSZdKKpukrK7+/v326mMuHcqlCNJ0VZNv5u179XeyWvTQ1PE/ijU/GWuXOravdNd39wcvIQB0GAABwABwAK6XwP8XtU8C+H9R0SDTdK1PTL6VZp4NUtzMhIAA+UMoI+UHkHkVw3TtSHPau6tgsNiKKw04LkVrLa1trW2selXy3CYrDrCVIJ01ay2Stta21uh6Lp/xw1HRtbbV9J0Dw/pF79ne2R7GxMIQP1YKHxu4HJzwMY61N4b+LWqX0PhPw9rElrPpWnarDcxXl1u86BRKC3zlsbQC3UHA78DHmh6c8Ud64p5LgpQ5VTV+/VWTS18rs86fD2XTg4qmk+j3asmlZvtdn0P8X/2iNQsPHOvxeHDo1xbzQrbQa1DAJLlYjGpZVlDbSofd1Bwc+gx5t4U+NGt+FfDo0N7TS9b0lJfPitdXtfPWGTJJZMEYJJJ5zjJxjJzwXUVLa2dxeeYYIZJvLjMsnloW2IOrHA4UdyeBXPQyLL8NhlQlBNaXb3bSsn5fLuzlw3DWV4PBrDVKaa0u3u2lZO/T5d2a/jfxxq/xD159X1mZZbllCBUXCIo6Iq9gMn8yTWFxupeaT6Cvdo06eHgqdJWitElsj6ahSo4amqVFKMYqyS2SHV0X7NP/J6vw9/69Lz/ANI7uudrov2af+T1fh7/ANel5/6R3dfD8bf8imXqj858Rf8AkRy9V+Z+o1FFFfzqfyeMX65NLxXxd+1R+2NrejeLrr4cfC/yv7ct/k1TXHAdbNv4o4wQV3LkbmIOCdoG7kfKeq+CNX8YSNceLPGGta9dyHMjT3TOPXA3luBx+XQV6eEy3E4xc1KOnfoeTi8zw2CajVlr26n6/UV+OH/CkdC/5+9Q/wC/kf8A8RR/wpHQv+fvUP8Av5H/APEV6P8Aq/jey+883/WLA939x+x9Ffjh/wAKR0L/AJ+9Q/7+R/8AxFH/AApHQv8An71D/v5H/wDEUf6v43svvD/WLA939x+x9Ffjh/wpHQv+fvUP+/kf/wARR/wpHQv+fvUP+/kf/wARR/q/jey+8P8AWLA939x+x9Ffjh/wpHQv+fvUP+/kf/xFH/CkdC/5+9Q/7+R//EUf6v43svvD/WLA939x+x9Ffjh/wpHQv+fvUP8Av5H/APEUf8KR0L/n71D/AL+R/wDxFH+r+N7L7w/1iwPd/cfsfRX44f8ACkdC/wCfvUP+/kf/AMRR/wAKR0L/AJ+9Q/7+R/8AxFH+r+N7L7w/1iwPd/cfsfR+Nfjh/wAKR0L/AJ+9Q/7+R/8AxFH/AApHQv8An71D/v5H/wDEUf6v43svvD/WLA939x+x/wCOKRq/IjRfDfibwHMl34M8ba1ol3F9xVuWWNgOisFwCPYgj2r7G/ZN/a+vviZrTeAvH0Mdh43hQtbXUShI9RVQWb5RwsgUFvl+VgCQBjFeZi8vxGCs6sbJ9eh6mEzLDY66oyu106n1nRRRXnHqHxD/AME0unxG/wC4b/7dV9vV8Q/8E0unxG/7hv8A7dV9vUAFFFFABRRRQAUUUUAFFFFABRRRQAUUUUAFFFFABRRRQAUUUUAFFFFABXxt/wAFJP8AkVfBP/X7cf8AoCV9k18bf8FJP+RV8E/9ftx/6AlAHon7CX/Ju+lf9ft1/wCjTX0LXz1+wl/ybvpX/X7df+jTX0LQAUUUUAFFFFABRRRQAUUUUAFFFFABRRRQAUUUUAFFFFABRRRQAUUUUAFFFFABRRRQAUUUUAFFFFABRRRQAUUUUAFFFFABRRRQAUUVynxU8YJ8PPhl4t8Tvt2aLpN1qHzdD5ULOB/47QBzvwR+PXh74+WPii98N2uoxWfh/XLnQJbm9SNUuZoNu+SAo7bojuGGO0n0r02vzs/ZJ+M/hv4R/wDBPHV7nw54q0LVvidb6Nq/iW40a11KC4vo7hnkKyy24ZnARfJLbl6DnrXmf7EvwLn8ffF/wH8Rrz4s/D2fxRBCda1BPDXiK91DxLrKyIC8GowzzbIQu4K/lxgDkEdCAD9X6K/Ib4Vy3XxW8OyfsgaV9oVo/iJqdz4ouYIyI7bQbW4SXO7G0GWbCrg8Mqgj5xnC8ReE9Q/a5+M3jn/hJPiH8NfB5sfE8vh3Q7XxXr17a65oUFvKEhGnWKTRQSbsKMuGLPu5BoA/TPxt+0EfC/7RXw++E1loH9rXXiayvdRvNQ+2eUNMt4FJVzH5bebvcFMblwR3qt+05+1h4Q/ZR8M6PrXi6y1jUo9Vums7a00O3jmnLLGXZyJJIwFUDk5z8w4648Y+DOlyeJv+ChXj65ur+fV/+Fc+CdK8LpfXGC8804E7yuf75xJn6n61U/ai8Ox/HH9tD4efDuVFvNN0PwbrmuX1qArYa6iaziYg9w20j65oA+jPFv7RPg7wX8B4fi3qdzcJ4WuNNt9Sto40Vrq4E6q0MMabsNK5dVC7sZPJwCaT9nX9oLQf2mPhvF438N6Zq+maTNdTWkcetQxRTs0ZAZgsckg25yPvZyp4r8z/AIO/EfWPjZ8A9J1HWLSay8AfATwxcXsi3TBYtV8RIsi2CEAnckUflsOhDtjGGFX/AIiR694J/Zv/AGXPg1aaxoXhHQ/Fel3Wva7ceMtRudN0q9dgLgWt3cQFZUQmZsqGXLGMEjAoA/XSobi4jtbeWeVwkUal3Y9AoGSfyr8lvFnhrX/2bP2T7HRPB/xQ8LS6Z8TPGsNlNqHhzVrl/DWg2+x/Ot470ySTCN2VRJJuD7EYHuTe0P8AZ/8ADnw2/ZN/aG8V3fi7wV4n0DUtHjtT4W+Gmt3l/o9nfxujW9w881w8pl8wxMVY4xnhlIUAH6M+H/j14V8b/B24+Jfg/wDtPxn4cS3uJ7aPRtNma8vjCzI8cEEio7uXRlAwAT3xzXU+CfEx8aeE9J146RqmgNqFulz/AGZrduLe9ttwz5c0YZtjjuuTg1+Y/ib4X/D3wP8AsF/D7w18PpNNv9Y+LGu+HdE8RajpmpPeLcXYImlXmRljZHBUooXGeVB6d98R/h/4Y+Nn7Ynxjl8VS3sXw7+F3gS102/0+wvpbVbwNG90IpXiKuYlG8lAwy0aE5AxQB+jNZ+taxY+HdJvdV1O6jsdNsYHubm6nYLHDEilndiegABJPtX5K+EdQZfgT+yh8KviN4puPCvww8XSavq+vXdxqYs4Z7OKR5LWyknLLthYMuQSP9YuMFVI9p/4J9+AfAPjb4u/HfWPC1kdY+Fdq1j4a8P2WsSS30QtULTyIgudzeT5u2RVbON4PWgD6W+D37Smq/FrxT4f0ceBJ9IN3okuu6rJNfMx0mJ5ymnxyKYVzLcxBpvLJVkUHIbgn3us3T9F07R7jUJ7DT7Wyn1Cf7VeS28KxtczbFTzJCBl32Ii7jk4RR0ArSoAKKKKACiiigAooooAKKKKACiiigDw/wDbU/5Nl8Zf9uf/AKWwUfsV/wDJsvg3/t8/9LZ6P21P+TZfGX/bn/6WwUfsV/8AJsvg3/t8/wDS2egD3CiiigAooooAKKKKACiiigAooooAKKKKACiiigAooooAKKKKACiiigDw/wDbU/5Nl8Zf9uf/AKWwUfsV/wDJsvg3/t8/9LZ6P21P+TZfGX/bn/6WwUfsV/8AJsvg3/t8/wDS2egD3CiiigAooooAK+f/ANvT/k0/xz/24/8Apfb19AV8/wD7en/Jp/jn/tx/9L7eqjuio/Ej4D8MnHhvSc9PskP/AKAK9L+D/ia08M+LrAvpVtf31zeW0EFzdHcLYNIA7KmMFiDwx+7gkDmvNPDPPhzSAen2SH/0AV0HhbWNG0fxNY3+q3d9Eun3UNykVlaJP5pR9zKS0qbegAIDdTxxz/U9SmquVKDTd4LRX7Ltr69O+h/alSlGtkipyTacFor3eittrvv0tvoaXxA1690v4y+JJ7QxefDq1w0RkiSQLiVsHaQQce4Nd1DrN9qnwT8Q3fim7n1E3F5BFosl8zSSiVSTO0bNkhdgxwcZyOtcZquoeFte+INxr7TatLpepXstzdQPaRRTRqXLbEIlYMTnGTtx1welbHxF8U6H4xuvtFpfajb29rH5OnaX/ZkUcFug6LuFwxBPUtjJPboB5jh7SGFpOm00oty5XdcrXurS6u1r0tfuePKn7aGCoypNOKi3Pld1yte6na6u1rfS1+6OA6duK9l8S+I7fxF8BT9i0m20axttejhhtoDuO0W5JZ3Iy7Enkn2GMCvL7rxZreo6eLC71nULmxwALeW5keMAYwNpbGBgY44xXYL4i8KL8OZvDCX+sPI+oDUBcHTYQAREU2Y+0e+d2fwrrzKnOboznD3ozT05pK3VvRK/yv26ndm9OpVeHqVKb5oVE/d5pJLq3ZJX+V97PcsfCu0TwjajxleRhpvtC2WjxSKCJLhuHlwRysanPpuI9Kzfjow/4W54m+XGbs8enyiqGl/EnWLK30mxlazudN01yYIZ9NtpjGGfe+wvGSCTznPXFL8UvGqePvGWoavFCsFtNIWiU28UUm0j/loUHzH3Yk+9KhhsXHNHXrRVmpK6b0V1yrZeb9WyMNg8dHOXi60U4yjJXTeivHlVrLXdvXdvU9C03+0/FHhXw3B8PNbjs76xtdl74eSdbee4uAdzzbWws6soBIJOFGMHkVynhz4b3OqeHdS1+/0jVtReO9+wppmkwCOUSgbnZz5bCNVHy4CfeIHGKzPD9/4T0bU9L1Yy6ybmzZLh7EQxFJJVO7An8wFVLAf8syQCRzjNal98SrLxhput6d4ghubSO81NtWtriwUTNBIRsMZRmUMpTuCpBGcHJrypUcXQlOGFXuNpuTjaau9VdNOS81rbZtnjSw+Ow8qkMFF8jacpONpq8tVdNOa63Wttm2btn8EbC48eQ6RcXV9p2n3ejtqsTXMQ+025Cn5JUxyVIOQACe2K5dvCei694P1/WdDN9BLokkXnxX0scnnwyNtV12qNjA9VJbgjBPfpfgTJpdv8SLo2a3V1YppFzv8AtW2KSYiP5iAuQgPQDcxGM55wOZk8W6JoPg/XNE0Jb+4fWZYzPcahGkRhhjbckahWbexOcsdvbA9Kp1Mb9ZVLnlKUVDpZWbfNzLvy9+vmXSq5h9bVD2kpyiqbWllZt8zktbNxXV3vtqcNxXR6T4xXR/Bus6HFZL9o1R4i98JMOsancYsbeVY9fmHbINZ2u/2QbiD+yPt3keQnnfbtm/zcHft28bOmM8+tZq/dGBX2MoQxdNe0i7XTs9NU7r8Ufeyp08dSj7WLtdOz01Tur/NXsewfBnxPrGseIZ/7bvZJ/CFlp8p1K0kA+xrAIyEURAbFbcFxtAY8nk5z51ofiXWtJaSz0O7urJrqVcfYiUmkPIVd64Yjn7ucE4OM4rsdX8V+FLrwfp/h3Tb3WNJsI8S3oTTYpHvLj++7/aBkL0C4wPc4xS+G/irw94NbU72Y3v8AbWDHpt6lnHMtsp6yFGlX95jpyQOvNfLRUYxr1vYfFZKHK7aN2k9LXd7u12kl1Pi6ajGGKxH1b4rJU+RpaN2k9LXbd3a7SS6lj46yR/8ACWWUc3lHWodOt01WSIKA93tJcnHBbBUE+1c3+zT/AMnqfD3/AK9Lz/0ju6ztd/s+S5EljqF7qDSFmmlvbZYW3E5zxJJnPJJJH41o/s0/8nqfD3/r0vP/AEju68PiWkqHD0aad7NdGvweqXbyPnOL6Kw/C0aSbdnFaprr2eqXZdrH6j1z3xA8SHwb4C8Sa+oUtpWm3N8A/wB391Ez8+3y10NefftCf8kD+Jf/AGLOp/8ApLJX4MfzMfl58Kbd7jQ7jWbqR7nUNUuJJ57iQ5dzuIJJ75O4/Umu2rk/hX/yIel/9tf/AEa9dZX7JlsVDCU1HsvxR+KZnOU8ZVcu7X3OwUUUV6J5oUUVc0rRtQ166Frptjc6jdbSwhtIWlcgdTtUE4FJyUFzSGk5OyKdFXNP0fUNWvhY2VjdXt6cgW1vC0kvAyflAJ4wfyq1ZeEdc1JLt7TRtQulsyVuTDayOISM5DkD5SMHr6Gs3VhD4pFqlUlsjJoq5Y6PqGo211cWljdXVvaKHuJoIWdIlPRnIGFHB5PpUuj+HdV8RSSR6Vpd5qjxjLrZ27ylR6kKDinKrCN25bAqc5NJLczqKvatoOp+H51g1TTrrTZmG4R3cDxMR64YA1LceGdYtNJi1SfSr6HTJSBHeyW7rC2c42uRtOcHoe1L2kLJ824eyqXattuZlFFFamYUUUUAFcd421ibwL4i8J+NLBvK1HSNSikVlON4U79p9R8hGPRjXY1578bv+RUtP+v1P/RclePnEVLBVL9j2cnk446nbufshRRRX5Efsh8Q/wDBNLp8Rv8AuG/+3Vfb1fEP/BNLp8Rv+4b/AO3Vfb1ABRRRQAUUUUAFFFFABRRRQAUUUUAFFFFABRRRQAUUUUAFFFFABRRRQAV8af8ABSSRR4Z8EJn5jeXJA9giZ/mK+y6+L/8AgpN/yA/An/Xxef8AoMVAHpv7CalP2ddIJGN15dEf9/SP6V9B14F+w3/ybjoP/Xxd/wDo9699oAKKKKACiiigAooooAKKKKACiiigAooooAKKKKACiiigAooooAKKKKACiiigAooooAKKKKACiiigAooooAKKKKACiiigAooooAKztZ0PT/EukXelavp9rqumXkTQXNlewrNBPGwwyOjAqykcEEYNaNFAHBeE/gP8NfAeozX/AIY+HfhTw5fTQNbSXWk6JbWsjxNjdGzRoCVOBlTwcCrXg34N+Avh3qVzqHhTwP4b8MX90Nk91o+kW9pLKuc4d40BYZ55PWuzooA5rw/8O/CnhLWtY1bQ/DOj6Nq2sSedqV/p+nxQT30m5m3zSIoaRssxyxJyxPes66+C/wAPtQ8XJ4sufAnhmfxSkiyrrkuj27XocdGE5Tfkdjmu2ooAw9F8G6B4b1PVtR0nQ9O0vUNWmFxqN3ZWkcMt7IAQHmdQDIwBPLEnmiLwboEPiibxLHoemx+I57YWcusLaRi8kgB3CJpsbygIztJxntW5RQBx8Hwm8D2nhS/8LweDPD8Phm/kaa70WPSoFsriRiCzyQhNjsSqkkgklR6VP4o+GHg7xxolpo3iTwlofiDR7Qr9n0/VNNhubeHaNq7I3UquBwMDgV1NFAHJzfCvwXP4NTwjL4R0GXwmgCroL6ZAbFQDkAQFdg556daNJ+FPgrw/4SvPC+leENB0zw1eBxc6LZ6ZBDZzhxhw8KqEbcODkc11lFAHGWHwd8B6XZ6HaWXgjw7Z2mh3DXmk29vpNuiafOxy0tuoTETk8lkwTVxPhv4SRfEKL4X0VV8RZ/tlV06EDVMqVP2n5f32VJHz54JFdPRQB87/ALQ37LerfFrR/CmjeEPFnh/wDoOgKRDpN14F03XLUEACNoY7kYgKAYHl44J9sdb+zj+z7pv7O3g3UNItdUu/EOraxqU2s6zrd8qpLfXkuN8mxfljXCqAq8DHckmvW6KACiiigAooooAKKKKACiiigAooooAKKKKAOB+OPw2l+L3wu1rwlDfrpkmoeRi6eIyBPLnjl+6CM52Y696Pgd8NpfhD8LtF8JTX66nJp/n5ukiMYfzJ5JfuknGN+Ovau+ooAKKKKACiiigAooooAKKKKACiiigAooooAKKKKACiiigAooooAKKKKAMDxt4K0b4ieGbvw94hs/7Q0m82efb+a8W/Y6uvzIwYYZVPB7UeCfBWjfDvwzaeHvD1n/Z+k2e/yLfzXl2b3Z2+Z2LHLMx5Pet+igAooooAKKKKACvAv27reS4/ZT8dJGu5gtm5A9FvYGJ/IGvfa5X4neCLf4k/D3xF4WumEcWrWMtp5pXd5bMpCPjuVbDfhTWjuNOzuflZ4XYN4Z0lhz/osQ/JAKlk0eORtwkYEnJzzWL4b+1eFNUv/BmuotrrWkzyW5TdlZAGP3T/ABDuCOqkEV1HsK/qzJMZSxuApVKbvok/Jpao/tnh3MKOYZZRq0ZX91J+TSs0xVUKoAGAOBS0UV7x9MFFFFABRRRQAUUUUAT2OpXWlyGW0uprWUoYy8MjISrDBBII4I6jvVcNmjrR0qOWKfNbUzUIxk5JasWiiirNAooooAb9a6T9mdS37aXw/IGdtneFvb/RLv8AxFcteXkNjbSXFzIsMMYyzscAV7V/wT5+G994v+I2t/FS+tmh0ezhfTdK8xSDLK2A7r7KgZT7ykfwmvzDjrGUqeBWGv78mnbyXU/HfErMKFPLVhG/3kpJpeS6n6C159+0J/yQP4l/9izqf/pLJXoNefftCf8AJA/iX/2LOp/+kslfgZ/MJ+Y3wr/5EPS/+2v/AKNeusrk/hX/AMiHpf8A21/9GvXWV+zYD/dKX+Ffkj8RzD/e6v8Aif5hRRRXecAV7N+ybj/hb8Gen2Kf/wBBFeM1u+CfGN/4D8TWWt6aU+1WzEhJASjqQQysB2IJrjxtKVfD1KUN2mjswdWNDEQqT2TTPR/2dwG/aAtQenmXf/ouSu8+HPi9/AfhP4l65Gnmi08RIZI8Z3RtMFdfqVLY98Vw8X7QGjaPqF/rWgeALLSfE14rBtSe+eZFZvvMkRUKpPsR755rjNJ+JT6f8O/EnhiWxN1JrVzFctfNPgxlGDHKbTuzjrkda8Gpg6+KblOnZPkVm1sndvR7Wfqe9SxdDCpRhO7XM7pPdqyWq3/A9rtPCMHhLw38YhYssmj6hplvqGnyJ91oJfOZQPocr+FU/Gk+peD/AAb8OvCXhvV7bwtbavZ/bLvVpJ/syyTbFYl5V+ZRz+qjoK8+0b47XOm/Cu+8G3OlJemaB7aHUDPteKFju2Fdp3AEtjkYzjtUeh/Ge3/4RG08N+LPDNv4t02y5s2kuntp4B/dEqgnb2xxwAOQBWP1HFKTlOPNaW2mto2UtdPkzX67hXFRhLlut9dLu7Wivr3Rp/ETwP46uLzwTpOv+IbXxHFqkjJplzbTtcYDtGGYyMiswIKkHJGAele4a5od74otfGPw8/se8i0Wx0i3TR7ua1dIHniXJ2yEYJLFBweitXjMn7Rtt/wk3hjUI/CUUen+HLWS3sLEX7sULKqBmkKHdtVcAEZ5zmuY8M/HjxZofi+31q81jUtVgSZpZdNmvpPJdWyCm0kqBzxwcYHHFKWDxtaEfdUXBXWy1vfS2l7JeWo6eMwVCUrSclNpPd6Ws731td/geeOjRuyOpR1OCrDBB9KbWv4s1mDxF4m1PVLaz/s6K8ne4+zeZ5mwsckBsDIyT2FZFfXQblBOasz5KaSm1F3QUUUVZAV578bv+RUtP+v1P/RclehV578bv+RUtP8Ar9T/ANFyV5Obf7lU9D18p/36n6n7IUUUV+QH7MfEP/BNLp8Rv+4b/wC3Vfb1fEP/AATS6fEb/uG/+3Vfb1ABRRRQAUUUUAFFFFABRRRQAUUUUAFFFFABRRRQAUUUUAFFFFABRRRQAV8X/wDBSb/kB+BP+vi8/wDQYq+0K+LP+ClEm3SfAMeOWnvWz9Fh/wAaAPVv2G/+TcdB/wCvi7/9HvXvteCfsPRmP9m/w42c757tv/JiQf0r3ugAooooAKKKKACiiigAooooAKKKKACiiigAooooAKKKKACiiigAooooAKKKKACiiigAooooAKKKKACiiigAooooAKKKKACiiigAooooAKKKKACiiigAooooAKKKKACiiigAooooAKKKKACiiigAooooAKKKKACiiigAooooAKKKKACiiigAooooAKKKKACiiigAooooAKKKKACiiigAooooAKKKKACiiigAooooAKKKKACiiigAooooAK8q/aO+KqfCX4Y6hqEEvlaxeA2enAckTMp+fHogy3pkAd69Vr82v2s/i3/ws/4lS2thO8mhaPm0tVydryA/vJAM9yMA9wq0AcF8LPgDJ+0X48GmG7l011je6udWjj8xogOhIyNxLEDqOvWvUL7/AIJ9/GDT7h4NH8d+Hb6xX7k2oedFKfqvkyY/76NfT/7I/wAKR8N/hfb3dypGra6Ev7gMuDGhX91H+CnJ93I7V7j0+ldeHxuJwl3QqOF+zaO/C5hi8Dd4WrKF97Nr8j85/wDhgf46/wDQ4eD/APv9N/8AIlH/AAwP8df+hw8H/wDf6b/5Er9GefWjn1ru/trM/wDoJn/4Ez0f9YM3/wCgup/4HL/M/Ob/AIYH+Ov/AEOHg/8A7/Tf/IlH/DA/x1/6HDwf/wB/pv8A5Er9GefWjn1o/trM/wDoJn/4E/8AMP8AWDN/+gup/wCBy/zPzm/4YH+Ov/Q4eD/+/wBN/wDIlH/DA/x1/wChw8H/APf6b/5Er9GefWjn1o/trM/+gmf/AIE/8w/1gzf/AKC6n/gcv8z8m/G/wT+I3w7+JGgeA9X8RaVPr+u/Z/sc1n81qnnTNDH5jNAGGHUk4U8Yxk8V6X/wwP8AHX/ocPB//f6b/wCRK7z9qL/k9j4R/wDcI/8ATlLX27z60f2zmf8A0Ez/APAmH+sGb/8AQXU/8Dl/mfnN/wAMD/HX/ob/AAf/AN/pv/kSj/hgf46/9Dh4P/7/AE3/AMiV+jPPrRz60f21mX/QTP8A8Cf+Yf6wZv8A9BdT/wADl/mfnN/wwP8AHX/ocPB//f6b/wCRKP8Ahgf46/8AQ4eD/wDv9N/8iV+jPPrRz60f21mf/QTP/wACf+Yf6wZv/wBBdT/wOX+Z+c3/AAwR8df+hw8H/wDf6b/5Eo/4YJ+On/Q3+D/+/wBN/wDIlfozzRzR/bWZf9BM/wDwJ/5h/rDm/wD0F1P/AAOX+Z8LeAf+CcN5qWpW198TvGP9rW8JDHSdGVkjkPoZmCkL2O1ASOjCvtPw/wCH9N8J6LZ6Ro9lBp2mWcYit7W3QJHGo7AD8/ckmtTbjgUpry6tapXn7SrJyk+rd3+J41bEVsVN1K83KT6ttv8AEdXn37Qn/JA/iX/2LOp/+ksleg159+0J/wAkD+Jf/Ys6n/6SyVkYH5jfCv8A5EPS/wDtr/6Neusrk/hX/wAiHpf/AG1/9GvXfeHZNKi1m2k1uK6n0xSWmisyqyyYUlVBPABbAJ6gEkc1+yYKXJgqcrfZX5H4pjVzY2or295/mZtFem/HC302O48I3Ol6Va6PBfaFBctb2i4XczPyzdXbAALNycc1u/Daxu9bvopfEfhTTtO8CLYubm+k0pYVSNY9qyR3TL5ryF9uMOxJY4GOkPHJUFX5flfXTou77If1Nus6PNrprbTXq+y8zxWinSbd7bMlc8Z64r0L4X6xLq/izw5oCaDo93YzzLb3MUunxyyTIxPmSNK4aRSFJPyMoG0EDrnrr1nTpuole2vY5aNJVJqDdr6dzzuiup1TWIvCvinXoNCSwuNM+2SJbteWMF5+6V2CFTKj44PUdeM5rqvi55ek+GPCuj3NhpsPiGS3OpahPaafDaugf/UwnykXouSR6kegrJ4mSqQjy6S+/a+qt8tzRYdOE5c2sfLTe2jv89jyyivVfhj4dTXPBOr/APCP2unal43W6TZZ6jHFK32MLlmhjmBRn3Dk4JAHH3ucG08L3/jXxddW1/Z2/hhrG1NzqjLaNCIIo1G+UwDo5BHyKFUkjhck1CxkPaTjLTl37/d27dxvCz5ISWvNt2+/ucRRXbzfD20vNF0vWNG1aW+0y61FdMna6tBBNbTNyuUEjqylckEN2wcVtXfwYs4/GN54RtfEgvPEkSyNBClkRbylQWEbS+ZlJCgJxsKg/Lvz0p4+hHd9+j6b300+YfU676duq1vtbXX5Hl1FKwKsQRgjgg103w517SPDHiiDVNXs5L6K1RpLeKMBh54X92zAsMqGwTz26HpXXUk4U3OKu10OWnFSmoydk+vY5iius0LxhqP263ht9K0vUr66vPMkkvNPju5ryR2HyMZA20ZyP3e0nccknBGv8TF0nwP8Wdbi0Swsri0t28uO3ukM0EEpjG/Ck4bY5bAYFeMEHGK5vrE/aezcdbNrXtb7t9Do9jF0/aKWiaT076/PzPPK89+N3/IqWn/X6n/ouSvo7xJDa6p8G9K12/0+xsdcl1WW1t5rO2jtftNqqZdmjQKh2uQu4LntXzj8bv8AkVLT/r9T/wBFyV5uOre2wFVtWtdfcz08vo+xx9JXvez+8/ZCiiivyk/Xjyn4H/s6+HPgF/bX/CPXuq3g1byPP/tKWKTb5XmbduyNMZ81s5z0HSvVqKKACiiigAooooAKKKKACiiigAooooAKKKKACiiigAooooAKKKKACiiigAr4n/4KVf8AHj8Pv+ul9/K3r7Yr4n/4KVf8ePw+/wCul9/K3oA9i/Yi/wCTa/C//XS8/wDSqWvdq8J/Yi/5Nr8L/wDXS8/9Kpa92oAKKKKACiiigAooooAKKKKACiiigAooooAKKKKACiiigAooooAKKKKACiiigAooooAKKKKACiiigAooooAKKKKACiiigAooooAKKKKACiiigAooooAKKKKACiiigAooooAKKKKACiiigAooooAKKKKACiiigAooooAKKKKACiiigAooooAKKKKACiiigAooooAKKKKACiiigAooooAKKKKACiiigAooooAKKKKACiiigAooooAKKKKACuR8QfCjwd4qvDd6r4Y0q8vd4lN09ogmLDoTIAGPQd+1cLb/ALW3wwk1q80y5157K4t7g24kntpDFMQxXcjoGG3jqxHB+tew29xHdW8c0TiSKRQ6OvRlIyCPwoAnooooAKKKKACiiigAooooA+If2o/+T2PhH/3CP/TlLX29XxD+1H/yex8I/wDuEf8Apylr7eoAKKKKACiiigAooooAKKKKACvPv2hP+SB/Ev8A7FnU/wD0lkr0GuF+OljJqXwR+IVnCMzXHh3UIkHqzW0gH6mgD8v/AIV/8iHpf/bX/wBGvXbadax315HDNeQafG2c3FwsjIuATyER256cKev41w3wnmWTwLp6jrG0qn6+Yx/kRXX1+yYFc2DppP7K/I/FMf7uMq3X2n+Z6Z8VtQ0TXdL8MvpviKyvpdJ0i30+a3SC5R5JFZtzIXiVSuGz8zA8Hik8Dt4f8C+MLHX4vGST2VoRKba3s7iO8nXbkwlSvljccqf3pXGTk9K80opLBJUfY87tr26/Il4xup7XkXNp36fM6OTxtcw3V81lYaXb2txcSTpDPpdrcGIOchFeSItgDAABwMcYrs/DeoeH/DfgN49J8T6fZeKdVRo766vILsPaQH/ljCY4XGW/ifPsPWvKaK0q4OFRKMdPS2tu907kU8VOm3J69Nb6X7Weh1Xg+z0Cz8e2C67qlvJoVvMJZ7mGGZ45lUbtiqUD/MRt5UdTVDxp4nn8aeKtU1q4yJLydpAh/gToifQKAPwrEoreNFKp7Ru7tb+vXr6IxdZun7JKyvf+vT9Td0bRdL1DTzNL4kttI1COXHkXlvOUZMZDpJEkhznOQVXHGCe3rK/GrTF8VwRHUr/7OfD50G48RqjC587dkXYGd5UHB5IfBJxnivCaK5a+BhiJXqNvftpf5fnc6KOMnh1amktr762+f5WPRpNavbzVNCt7rx3c+KidShcWwe6eBAGADkzhPn5wAqnjPzDoe88Val4a8D/HbW/FM2stPNYySSLpC20guHuSuwLv2+V5fzbtxfdgY256+B2t1LY3UNzA2yaF1kRsA4YHIOD71Z1zXL3xJq11qmoz/ab65cvLNsVNzHvhQAPwFc8su5ppKVo2aeyvdryt+pvHHcsHeN5XTW7tZPzuT3FnpzeH475dW8zV5LlkfTPszjbHtyJPNztOTxt685rJoor1oRcOtzzJSUtlY9P+G+oeHfDPh271VddsbTxlKzQWYv4Lkx2MZBDSqY4nDSnOF7L168Vz/h/R/DsnjaCLxD4mgl0b/X3N/aw3D+aepjG6IOGY9W24GSck8VyFFcn1T3pzU3eXpp6adOh1fWvdhFwVo+uve+vU774matF4ovPt0WvaTJZ2qLb2Oj6fHdqLeEcBVMkCKcdSSQSc+wr5/wDjd/yKlp/1+p/6Lkr0KvP/AI0Rm48O2FvH800t8gRB1J2OP5kfnXn46kqGXzgnokejl1Z1sxpza1bP2Oooor8oP18KKKKACiiigAooooAKKKKACiiigAooooAKKKKACiiigAooooA8I8SftlfDvwz4ju9HuJdTnntZTDLPb2eYgwOGHLBjg+30zV2z/bE+E11ErP4me2Y/8s5tPucj6kRkfrW58SPg34A8QW+oa5rfgyHWLxI2lmawjMd1Pgc8oyF2x6nPAA7V8ReOvHvwZuIJ4PC3wxvI5GH7u+vtYniKN/1yDyAj/gQ/pQB9xaT+0d8MtYx9n8a6THn/AJ+pvs//AKMC1u2fxU8FahIEtfGGg3Lt0WHU4HJz9G9jX5TXGkX62X9pNp1xBp8j7Un8pxDu5+UOevQ988GjQ9D1DxNq1rpel2k1/qF0/lw28CFnc9eAPbJ9gDQB+v8Ab3MN5EJYJY5oz0eNgwP4ivOPjN8AfDHx0j0mPxG9+i6YZWg+wzLH/rNm7dlTn7g/WuP/AGcP2YLD4R2cer60sOo+LZk5lHzR2SkDKR54LccvjPOBgZ3e+0Acp8M/h1pXwp8G2PhjRWuH02zMjRm6cPJ87s7ZIA7se1dXRRQAUUUUAFFFFABRRRQAUUUUAFFFFABRRRQAUUUUAFFFFABRRRQAUUUUAFFFFABRRRQAUUUUAFFFFABRRRQAUUUUAFFFFABRRRQAUUUUAFFFFABRRRQAUUUUAFFFFABRRRQAUUUUAFFFFABRRRQAUUUUAFFFFABRRRQAUUUUAFFFFABRRRQAUUUUAFFFFABRRRQAUUUUAFFFFABRRRQAUUUUAFFFFABRRRQAUUUUAFFFFABRRRQAV5T+0p8Sz8LvhRquoQPt1O7H2KyGeRI4ILjn+FdzfUCvVq+LP22NB8deM/GGnW+meGdXv/D2m2u5J7O3aeN5WwZHOwHbgbV5/uk0AeMfsw/DI/E74saZbTwiXSdPP26+DfdMaEYQ/wC820fQmv06r51/Yt+Fp8D/AA3m1q+t3g1jXJS0kcylXihiZlRCCMg53sfqvpX0VQAUUUUAFFFFABRRRQAUUUUAfEP7Uf8Ayex8I/8AuEf+nKWvt6viH9qP/k9j4R/9wj/05S19vUAFFFFABRRRQAUUUUAFFFFABUUkSTxsjqrowKsrDIIPUEVLRQB+UfxY+G99+yz8Tr/Rr6CZvBGqzNc6PqOCyqpP3GOPvqMKw68K2MGp7O+ttRgWa1njuIm6PEwYfpX6a+L/AAToPj7Q59G8R6Taa1pc3LWt5GHXI6MM/dYZOGGCOxr5s1r/AIJp/CXVNQkuLW68SaNC3Szsr+Jol+hlid/zY9K+my/PKuDp+ylHmittbNHy2YZDSxtT2sZcsnvpdM+ZKK+jv+HYHws/6D/jD/wMtf8A5Go/4dgfCz/oP+MP/Ay1/wDkavV/1n/6dfj/AMA8n/Vb/p9+H/BPnGivo7/h2B8LP+g/4w/8DLX/AORqP+HYHws/6D/jD/wMtf8A5Go/1n/6dfj/AMAP9Vv+n34f8E+caK+jv+HYHws/6D/jD/wMtf8A5Go/4dgfCz/oP+MP/Ay1/wDkaj/Wf/p1+P8AwA/1W/6ffh/wT5xorsP2nv2LPA3wF+Hdr4i0PUdc1C7m1GOyaLVJ4JIgjRyMSAkKHdmMd8cniu4+Gf8AwTq+G/jn4e+GvEV9rPie3vNV063vZorW6tliR5IwxCA25IUE8ZJPvR/rP/06/H/gB/qr/wBPvw/4J4vRX0d/w7A+Fn/Qf8Yf+Blr/wDI1H/DsD4Wf9B/xh/4GWv/AMjUf6z/APTr8f8AgB/qt/0+/D/gnzjRX0d/w7A+Fn/Qf8Yf+Blr/wDI1H/DsD4Wf9B/xh/4GWv/AMjUf6z/APTr8f8AgB/qt/0+/D/gnzjRX0d/w7A+Fn/Qf8Yf+Blr/wDI1H/DsD4Wf9B/xh/4GWv/AMjUf6z/APTr8f8AgB/qt/0+/D/gnzPqWrWej25nvbmO2iH8UjYz9PU/Stz9mP4X3/7RXxm0zX5LOWLwH4WuFuZLiZSq3VwpDJEvqSwUsOyDnBYA/SHhr/gm78JNB1JLu7fXvECLjFrql8giOPXyY42P03Yr6X0Hw7pfhbR7bStHsLfS9Mtl2Q2lnEscUY64CgYHOT9TXj5hnVXHQ9mo8seut7nsZbkdLAVPauXNLppaxq0UUV84fThRRRQAUUUUAFFFFABRRRQAUUVS1TVrHQ7N7vUby3sLRPvz3Uqxxr9WYgCgC7RVa0uob21iuLeWO4t5kDxzRsGR1IyGBHBBHORVmgAqnqGpWuk2cl3fXUNlaxjLzXEgjRfqxOBWf4y0O58TeF9S0yz1W50W8uISkOoWZ/eQP1VhyMjIGRkZGRkZzXxkv7FvxL8aaxLP4p8U22xZWi+1Xl1LeXEkYzh1B7HsGcHrkUAfRXiv9qz4Y+EfNSTxNDqlwgyINJQ3O/2Dr+7z9WFeN+Lv+CglrH5kXhbwtNP8v7u61acRgNjvFHnIz/tjp78dL4T/AGCfBulmOTXdX1PXZlbLJGVtYHGMYKjc/XJ4cdvfPsfhP4I+A/BKxnRvCmmW0sbb0uJIBNOpxjiWTc/T37n1NAGH+zz8ZLn4zeDW1G+0mbTNQt5NkzLA62s2ckNC7ZzxjIySD7EV6vRRQAV5r4r8J+DPh3peu+NIvBVnqGp26teu1rYpJcySAg5UkErzgkjpgntXpVFAH5eeI/E3jb9qD4jQQrC97eTNstLC3BEFnESAT32qOCzH/AV9yfAL9nfRfgpo6ylU1HxNcIBd6kQcD/pnED91Bk84BbqewHqVppdlp8s8tpaQ20tw2+aSGNUaRsk5YgcnJPX1NXaACiiigAooooAKKKKACiiigAooooAKKKKACiiigAooooAKKKKACiiigAooooAKKKKACiiigAooooAKKKKACiiigAooooAKKKKACiiigAooooAKKKKACiiigAooooAKKKKACiiigAooooAKKKKACiiigAooooAKKKKACiiigAooooAKKKKACiiigAooooAKKKKACiiigAooooAKKKKACiiigAooooAKKKKACiiigAooooAKKKKACiiigAooooAKK8j/AGgfj5b/AAI0vR7iTSjrNzqM7oluLjyNqIAXfO1s43KMY79ak+Bf7QGnfHO01GSx0e90uWw8sT/aCjxZfOArg5J+U9VHagD1iiiigAooooAKKKKACiiigAooooA+If2o/wDk9j4R/wDcI/8ATlLX29XxD+1H/wAnsfCP/uEf+nKWvt6gAooooAKKKKACiiigAooooAKKKKACiiigAooooAKKKKACiiigD5g/4KG/8kN07/sO2/8A6Jnr1/8AZ/8A+SHeAP8AsBWX/ola8g/4KG/8kN07/sO2/wD6Jnr1/wDZ/wD+SHeAP+wFZf8AolaAPQKKKKACiiigAooooAKKKKACiiigAoorn/Enjnw74PA/t3XtN0gld6re3SRMw55AYgnoenoaAOgorwPxR+2t8M/D64s76+1+bn93p9owAPbLS7Bj6ZryLxJ/wUC1e6kWLw34RtLZtxHmalcPcFxkYwiBNpxn+I9fbkA+2aK5j4feMk8feEdP1tNMvtINyuXs9QhaKWNgcEcgbl9GHBBHTkDp6AOT+JXxCsPhd4TufEWp2l9eWNsyrKunxCSRQxwGILKAM4GSe4r5g8Wf8FBCVeLwv4U+f+C51afI79Yo/wAP4/X619h3NvFeW8sM8SzQyqUkjkUMrqRggg9QR2rmPCvwn8G+BzE+heGNM06eMYW5jtlM/THMpBc/iaAPjX/haX7RPxg3DRLTUrHT7pv3baXZC0gXgDC3L8j8ZO/txb0v9ir4keOL1NQ8YeIrayllY+dJd3Ml9djkDJx8pyP+mnYfh93UUAcD8G/hrP8ACfwbDoEuv3evxwuzRS3SBBEp6RouSQo9CTyTjHSu+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gL9vPxG2pfFbTtJVyYdN05MpngSSMzE/iuz8q97/Yl8JroHwXg1Jo1FxrF1Lclx1MasY0B+hVj/wKvGf2h/2c/id8QPi9r2u6Z4fW+064eNbaVb63jzGkSqPleQEfdPUV9afBvwzN4N+FnhbRbqA213aWESzwsQSkpG5xkcfeJoA7SiiigAooooAKKKKACiiigAooooA+If2o/wDk9j4R/wDcI/8ATlLX29Xx3+0d4G8Sa5+158L9Z03w7quoaRZ/2X9p1C1spZbeHZqErvvkVSq7VIY5PAINfYlABRRRQAUUUUAFFFFABRRRQAUUUUAFFFFABRRRQAUUUUAFFFFAHzB/wUN/5Ibp3/Ydt/8A0TPXr/7P/wDyQ7wB/wBgKy/9ErXkf/BQiMSfAm0Y/wAGtW7D/v1MP616x+zzIZfgX4BY4z/YtqvHtEo/pQB6JRRRQAUUUUAFFeH/ALQ37Q2pfA2Sw8vwk2rWt9Gwi1Brzy4klHVGUIxyBg9RkZweDXz237Tnxy+JysPCuitbwbihk0TSXnxnHDSSbwCARyNvX6UAfelcnc/FHwfZ6tb6XL4q0ePUp5lt0s/tsRlMjdF2Bsgk8c9yB1Ir44P7OHx4+JzFfFOryWtsT5gj1jVjLHycnbHEXCn2wOgrtvCf/BP+xtZLe48QeLbqd1AZ4dKt1hKt/syuWyM452A8duwB9e0Vn6Lpv9j6TZWP2q4vhawpALm8k8yaXaoG52wNzHGSe55rQoA8w+PHwz1v4meD2tPDviK88P6vC2+NorqWKC4GOY5Qh6Hgg4OCOlfOnhv/AIJ96rcjzPEXi60tGBH7rTbd7jcP99ymO38Jr7aooA8C8M/sU/DHQSxu7K/16Q9G1G8YBeB0EQQfnnr9K9d8NeBfDng5WGhaDp2jll2s1japEzjj7xUAnoOvpXQ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41+0B8f7n4ErpUzeGG1ux1DeguFvRAI5FwdhHlt1U5z7GrvwB+Pen/HTRtQuYbH+yNQsZgk2ntcecwjYZSTdtXgkMMY42+9AHrFFFFABRRRQAUUUUAFFFFABRRRQAUUUUAFFFFABRRRQAUUUUAFFFFABRRRQAUUUUAFFVNQ1K00m1e6vrqGzt0+9LcSCNF+pJxXn3iD9pD4Z+GSovPGWmOx7WMhuyOvB8kPg8d6APTKK+aPEH7eXgLTRMmmadrGsTL/q3EKQwv0/iZtw/747V1nwD/aa0n443F/YnT/7C1m2HmrYvcef50PALq2xejHBXHcH1wAe10UUUAfIv7enxA8M6t8KU0Kx17T77V49XiaSytblZZYwiyK+8KTtIJAwcHNZPw/8A21PC3gH4SeGNDg0bVNV1fTtNht5FPlw25dUAP7zczYzx9z1/GL9vb4O+H9L8PN48s0e01e6vYbW4hhwIZmZZCZWGM7ztA4IBxk5OTXpX7O/7Pnw8m+F/g/xBc+FrO/1S90yGeea+L3CO7Jkny3YoOp6L6elAHkmrft2eNvEV4bTwt4VsbVpcJHG6y3s+TgDG3YCc9tp6ium+EvjL9ovVPGNrqOuaHqGoaCp8u7sr22t9PPlnI3RhxGSwPPfOMHgivrHSdF0/QbNbTTLG2060XlYLWFYox9FUAVfoAKKKKAKd9ptpqkIivLaG6iDBxHPGHUMOhwR1q5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fxa+Gem/FrwRfeHtSG3zB5ltcAZNvOAdkg+mSCO4JHevz/wBB1Txd+yb8XP8ATbRg0Z2XFvkrFqFqW6oxHQ7chscEcjgiv00rkviF8MfDnxR0U6X4j09L2EZMUg+WWFiMbkccg/oe4NAFf4a/Fnwz8WdHS/8AD+pR3Lqqm4s2O2e2J7Oh5HIIDdDg4Jrta+MNQ/Yf8T+FfGFhqXgjxeLW2Wfm5kd7e8tEPBKlOH+UkHlc5xjBNfYlhbPZ2NvBJcS3bxRqjXE23fIQMbm2gDJ6nAAoAt0UVDcTR20LyzOsUUalnkYgKqgZJJPQUATUVyFt8XPA96QLfxn4fnY4wI9UgY8nA4D+tdHZapZalGJLO7gu0PRoJVcfmDQBcooooAKKKKACis7Wtc07w7p73+qX1rptjGRvuryZYokycDLMQBkkD8a4rVP2iPhpo6kz+NtHkH/Trci4P/kPdQB6NRXi15+2F8JrWNmXxO1y65/dw6fckn6ExgfrXL3X7efw6t5GWOx8QXQBIDxWkQB9/mlB/SgD6Rorxb4J/tPaF8bNe1DSLKwudJvbeLz4Y7p1JnjBAYjHQgkcc8HNe00AFFFeC/tIfCjx/wCOL3TL3wL4qvtJyhtb2xXUpraBl5IlwhwT/CRjnK+9AHuV1eQWNu89zNHbwIMtJK4VVHqSelcVrXx4+Hfh+F5Lzxpovyna0dveJPID/uRlm/SvlvT/ANgrxhrF4ZfEPjHToixy01us125/77Eee3euz0T/AIJ9+GrdT/a/ijVr9u32OKK2HfruEntQB2OvfttfC/R9n2W91DW93X7BYsu3r187y/0z1r2/R9Xs/EGl2mo2E6XVldRrLDNGch1IyDXjmh/sa/CvR41E2h3Gqyg/66+vZSfyRlX9O1eu+HfDumeE9Hg0vSLGHTdOgz5VtbrtRckk4HuST+NAGpWP4m0Q+I9BvtLF9eaa11GY1u7CdoZ4T2ZHUggg4+vQ8GtiigD4fh/YR8b+INUM3iTxnp5Q8faUae8mxz2cJ7fxdzXc+H/2AfCNmoOs+IdX1OUEH/RRHbRnnkEEOeeOjDv+H1PRQB5L4f8A2WPhd4dkjkg8JWt3Kgxu1CSS6De5SRiuePSvSNF8P6V4btTbaTplnpdv18myt0hT8lAFaVFABRRRQB8zf8FBf+SEQf8AYZt//Rctepfs6f8AJB/AX/YGtv8A0WK8w/4KAxmT4CxsP4NXt2P/AHzIP616b+zfIJfgL4DYDH/Eot1/JQP6UAek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lLQAUUUUAFFFFABRRRQAUUUUAFZ2taRHrmj32myySRQ3lvJbvJCQHVXUqSpIIyAeMg1o0UAfKWrf8ABPvwzMxOmeKdWsxjgXUUU/OP9kJWJJ/wTxXd+78esq5/i0jJA/7/APPNfZFFAHxZJ/wT31CNiIfHMJQYKltOZTnnPAlOO319sc9F8MP2Mdc+HfjzRfEY8ZW839n3CyPDHaODLHyGTJfjIJH419Y0UAFFFFAGD408JWHjzwtqWgamjPY30Jik243L3DDI6ggEe4rwWH9gX4foB5mreI5G7/6TAAf/ACD/AFr6YooA8I0n9i34WaauLjSLzVDjG67v5Qfr+7KD/wDXXRaT+y78LdHmEkHg6zkYYGLqSW4XjPaR2HevVaKAOd0P4e+F/DN0LrR/DWj6TdbSvnWNjFC+D1G5VBxXRUUUAFFFFABRRRQAUUUUAFFFFABRRRQAUUUUAFFFFAHzd+37/wAkBb/sK238nr0P9mf/AJIF4E/7BUX8qx/2rvhhrnxe+FJ0Dw9HBJqBvobjbcSiNdqhs8n6iuw+C/hW/wDA/wAKfC2gaosaahp9jHbzrE+9QwHOD3oA7aiiigAooooAKKKKACiiigAooooAKKKKACiiigAooooAKKKKACiiigAooooAKKKKACiiigAooooAKKKKAIty7yuRuAyR7U6vnP8AaV+K2rfCXx54O1PTmaWCS3uI7qzk/wBVNHvj/wDHh65449efZfh94+0j4keHLfWdHnM1vJw6MCrxMOqsPUfl6V5VLMaFXFVMHe04W07ppPQ6Z4ecKcarXus6qikpa9U5gooooAKKKKACiiigAooooAKKKKACiiigAooooAKjlkWGN5GOFUFj9BUlVdS/5Bt1/wBcn/kaiUuWLY0Z0nizS4lti92qi5G6HORvGccfjUd5400awuXt576OOWM7XRs5BrzHVv8AU+DO37tf/QxWP4848Xan/wBdP6CvxTOeO8XltCrVhSi3GUI63+1Dmf3M+pwuUU8ROMXJ6pvp0dj2L/hYGg/9BOHrjrR/wsDQf+gnD1x1r5/5prZr4T/iLmZf8+Ifj/mex/q1R/5+P8D6B/4WBoHP/Eyh6460v/CwNA/6CUPXHWvnzmkaj/iLmZf9A8Px/wAx/wCrVH/n4/wPoL/hYHh//oJw9cdaP+FgeH/+gnD1x1r58op/8RbzL/oHh+P+Yv8AVqh/z8f4H0J/wsHw/wD9BSHrjqaP+Fg+H/8AoKQ9cdTXz1RR/wARbzL/AJ8Q/H/MP9WqP/Px/gfQv/CwvD/P/Ezh4OOtH/CwvD/P/Ezh646188UUf8RbzL/nxD8f8x/6tUf+fj/A+hv+Fh+H+f8AiZw9cdaP+Fh+H+f+JnD1x1r53akp/wDEWsy/58Q/H/MP9WqP/Px/gfRP/CxPD/8A0FIeuOtH/CxPD3P/ABNIODjrXzq1JR/xFrMf+fEPx/zD/Vqj/wA/H+B9F/8ACxPD3P8AxNIODjrSf8LE8Pc/8TSDg461860yn/xFnMf+fEPx/wAw/wBWqP8Az8f4H0b/AMLE8O8/8TSDg460f8LG8OjP/E1g4OOtfOVI1P8A4izmP/PiH4/5h/q1R/5+P8D6O/4WN4d5/wCJrBxx1o/4WN4d5/4msHHHWvm+iq/4ixmP/QPH8f8AMP8AVqj/AM/H+B9If8LG8O8/8TWDjjrR/wALG8O8/wDE1h4461830jU/+IsZj/0Dx/H/ADD/AFao/wDPx/gfSP8Awsfw5z/xNYOOOtH/AAsjw4M/8TWDjjrXzbRR/wARYzH/AKB4/j/mH+rVD/n4/wAD6R/4WR4c5/4msHHHWj/hZHhzn/iawccda+a6Kf8AxFjMf+geP4/5h/q1R/5+P8D6T/4WR4bGf+Jtb8HHWj/hZHhvn/ibW/Bx1r5qo49aP+IsZj/z4h+P+Yf6tUf+fj/A+lv+FkeGxn/ia2/Bx96j/hZXhvn/AImtvwcfer5pprU/+Ir5j/0Dx/H/ADD/AFZo/wDPx/gfS/8Awsrw3z/xNrfg4+9R/wALK8N8/wDE2t+Dj71fM9FP/iK2Y/8AQPH8f8x/6tUP+fj/AAPpj/hZXhoZ/wCJtb8HH3qP+FleGhn/AIm1vxx96vmVqSj/AIitmP8A0Dx/H/MP9WaH/Px/gfTf/CyvDQz/AMTa344+9Sf8LM8NDP8AxNrfjj71fMtNp/8AEVsw/wCfEfx/zD/Vmh/z8f4H06fiZ4ZGc6tb8cHmk/4WZ4Z5/wCJvb8cHmvmI9KbS/4irmP/AD4j+P8AmH+rVD/n4/wPp8/Ezwyuc6vb8HHWj/hZ3hjn/ib2/HB5r5fam0/+IqZj/wA+I/j/AJh/q1Q/5+P8D6h/4Wd4Y5/4m9vxweaP+FneGOf+Jvb8cHmvl6iq/wCIqZh/z4j+P+Yf6tUP+fj/AAPqH/hZ3hjn/ib2/BweaP8AhZ3hjn/ib2/Bwea+W6Kf/EVMw/58R/H/ADD/AFZof8/H+B9SH4n+FxnOsW/HB+ag/E/wuM/8Ti344PzV8st1oqn4pZkt8PH8f8xf6t4f/n4/wPqVvif4YXOdYt+OvzUf8LQ8LjP/ABOLfg4PzV8uwWst1PHDBHJNNIdqRxqWYn0AHWkuLaWzmeGeKSCeM4aORSrA+hB6Vf8AxE/M+Tn+rxttfW1/vF/q5hr8vtHf5H1Gfih4XGc6xbcdfm/zmk/4Wh4X5/4nNtx1+b/Oa+V2pKz/AOIp5h/z4j+P+ZX+rND/AJ+P8D6pPxQ8LjdnWbbj/b/zmg/FLwsuc6zbcdfn/wA5r5VptUvFLMHoqEfx/wAw/wBWsP8A8/H+B9WH4peFlznWbbjr8/8AnNDfFHwsuc6zbcdfnz/+uvlOin/xFLMP+fEfx/zD/Vmh/wA/H+B9WH4peFlznWbbjr8/+c0N8UvCy5zrNtx1+f8AzmvlOmtR/wARSzD/AJ8R/H/MP9WaH/Px/gfVrfFLwsu7Os23y9fnz/8AroPxS8LLuzrNt8vX5v8AOa+UaGo/4ilmH/PiP4/5j/1Zof8APx/gfVzfFPwqu7OtWvy9fnz/AProb4p+FV3Z1q1+Xr8+f/118n0U/wDiKWYf8+I/j/mH+rND/n4/wPq9vin4WXdnW7X5evzf5z+FDfFPwsu7Ot2vy9fmz/8Ar/Cvk2pbe3mvLiOC3hkuJpDhY41LMx9AByaqPifmMnaOHjd+v+ZP+reHSu6j/A+rW+KnhVd2dateOvzZ/wD1/hQ3xU8KANnWrX5evz5//XXyjd2s1jO0FzC9vOh+aOVCrA+hB5FQU5eJ2YxbjLDxTXr/AJguG6EldVH+B9at8VvCq7s63a/L1+bP/wCv8KG+K3hVd2dctfl6/Nn/APX+FfJVI1T/AMRQzD/nxH8f8x/6s0P+fj/A+tW+KvhVd2dbtfl6/Nn/APX+FDfFXwqu7Ot2vy9fmz/+v8K+SfarP9l3rWBvhZzmyB2m58tvLDem7GM1tHxMzKpfkw8XbXrt33Jlw5h471H+B9Wt8VPCihs65a/L1+b/ADn8KRvit4UXdnW7X5evzZ//AF/hXyWkbSMqqpZmOAqjJJ9Kv33hvV9Ogae60q+tYB1kmt3VOenJGKun4kZpVjKcMMmlu1fQmXD2Fg1GVV3fofUrfFbwmu7Ot2vy9cNn/wDX+FDfFfwmu7OuWvy9cNn/APX+FfI9MrFeJ2YS0VCP4/5mn+rWH/5+P8D66b4seE13f8Ty1+Xrh8//AK/wob4s+El3Z1y1+Xr8/wDnP4V8hUjVX/ETcw/58R/H/MX+rWH/AOfj/A+vm+LPhNd2ddtfl6/Nn/8AX+FDfFrwku/OvWny9cNn/wDX+FfH7U2j/iJ2P/58R/H/ADD/AFao/wDPx/gfYTfFrwku7OvWny9cPn/9f4UjfFzwiu/OvWny9fnz+Xr+FfHdNbrVf8RNx/8Az4j+If6tUf8An4/wPsZvi54QXfnXrT5euHz+Xr+FDfFzwgu7OvWny9cPn8vX8K+Qb7S73TPJN5Zz2olXfH58TJvH95cjke4qpWk/EnMabcZYeKfnf/MiPDmHkrqo/wAD7Jb4veD13516z+XriTP5ev4UjfF7weu/Ov2fy9cPn8vX8K+Naa1L/iJmP/58x/H/ADK/1ao/zv8AA+y2+L3g9d3/ABP7P5euHz+Xr+FDfF7wcu7/AIn9n8vXEmfy9fwr4zqzcaTf2llDezWVxFZznEVxJCyxv/usRg9O1aR8R8xmm44eLt66epEuHcPG16j/AAPsRvjB4OXdnX7M7euHz+Xr+FI3xg8HLuzr9n8vXEmfy9fwr4vb60nHrUf8RKx3/PmP4/5lf6t0f53+B9ot8YfBq7s+ILP5euHz+Xr+FI3xg8Gruz4gs/l64fP5ev4V8b/2PfNpx1AWVwbBTtN35TeUD/d34xn2zVNvrW0vEXMY25qEVfVb7Ga4fw72qP8AA+1G+MXg1d2fEFn8vJw+fy9fwpG+Mngxd2fEFn8vXD5/L1/CviqmVL8SMet6Mfx/zK/1doPab/A+2G+Mngxd2fENl8vX95n8vX8KG+Mngxd2fENl8vXEmfy9fwr4lpGo/wCIkY7/AJ8x/H/Mf+rlH+d/gfbbfGXwWu7PiGy+XriTP5ev4UjfGXwYu/PiKy+XriTP5Y6/hXxE1Nqv+IkY5/8ALmP4/wCZH+rtH+d/gfb7fGbwYm/PiKy+UZOHz+WOv4UN8ZvBaB8+IrL5Rk4kz+WOv4V8QGmN060f8RIx3/PmP4/5j/1do/zv8D7hb4zeClD58RWXyjJxJn8sdfwpG+M/gpQ+fEVl8oycSZ/LHX8K+HGptP8A4iNjv+fMfx/zD/V2j/O/wPuVvjR4JXfnxHY/KMnEmfyx1/ChvjR4JXfnxJY/KMnEmfyx1/CvhpulMan/AMRGx3/PmP4i/wBXaP8AO/wPudvjR4IQPnxJY/IMnEmfyx1/Clb40eCF358SWPyDJxJn8sdfwr4VpGqv+Ii43/nzH8Rf6vUf53+B91N8avBCb8+JLH5Bk4kz+WOv4UN8avBC78+JLH5Rk4kz+WOv4V8Jt0ptP/iImN/58x/H/MX+r9H+d/gfdrfGzwOokz4ksfkGTiTP5Y6/hQ3xs8Dx78+JbH5Bk4kz+WOv4V8H0jVX/ERMb/z5j+If6v0f53+B94t8bfA678+JbH5Bk4kz+WOv4UN8bfAyh8+JrH5Bk4kz+WOv4V8GU2n/AMRDxv8Az5j+If6v0f53+B96N8bvA0Ykz4msPkGTiTP5Y6/hQ3xv8DR78+JrD5Bk4kz+WOv4V8EtSU/+IhY3/nzH8Sf9X6X87/A+9ZPjf4Gj358T2HyLuOJM+vTHU8dBz+dD/HDwMvmZ8T2HyLuOJM8c9MdTx0HP5ivgem0/+IhY3/nzH8Q/sCl/O/wPvqT44eBU8zPiew+VdxxJnjnpjqeOg5/MUSfHDwJH5mfE9h8q7jiTPHPTHU8dBz+Yr4FplV/xEDGf8+o/j/mH+r9L+d/gffsnxy8Cx+ZnxRp+FXccSZ456Y6njoOfzFEnxy8CR+ZnxTp+FXcdsueOemOp46Dn8xX5/wBNqv8AiIGM/wCfUfx/zF/YFL+d/gfoDJ8cvAkfmZ8U6fhV3HbJnjnpjqeOg5/MUSfHPwGnmZ8U6fhV3HbLnjnpjqeOg5/MV+f1Mo/1/wAZ/wA+o/iH9gUv53+B+gj/AB08Bx+ZnxVp+EXcdsueOemOp46DJ/MUj/HTwHH5mfFWn/Iu44lzxz0x1PHQZP5ivz5prdav/X7Gf8+o/iL+waX87/A/Qh/jr4DjMmfFWn4Rdx2y5456Y6njoMn8xQ/x28BRmTPirT8Iu47Zc8c9MdTx0GT+Yr896bx6U/8AX7Gf8+o/iH9g0v53+B+hUnx28BRmTd4r0/CLuO2XPHPTHU8dBk/mKR/jt4Cj8zd4q0/Ea7jtlzxz0x1PHQZP5ivz0amt0p/6+4z/AJ9R/EP7Bpfzv8D9DX+PHgGPzN3irT/kXcdsueOemOp46DJ/MUS/HnwBH5mfFenfu13ttlzxz0x1PB4GT045FfnhTKf+vmM/59R/EX9g0v53+B+iMnx58AR+ZnxXp37td7bZc8c9MdTweBk9OORRJ8evAEfmZ8V6d+7Xe22Xdxz0x1PB4GT045Ffna1Np/6+Yz/n1H8Sf7CpfzP8D9FJPj14Aj8zd4r0792u9tsu7jnpjqeDwMnpxyKJfj38P4/Mz4s0792u9tsu7jnpjqeDwMnpxyK/Omkaq/17xf8Az6j+I/7Cpfzv8D9FpPj58P4/Mz4s0392u9tsu7jnpjqeDwMnpxyKJPj78P4/Mz4s0392u9tsu7jnpjqeDwMnpxyK/OemU/8AXrF/8+o/iH9hUv53+B+jcvx9+HsZk3eLNN/drvbbLu456Y6ng8DJ6cciiX4/fD2PzM+LNN/dpvbbLu456Y6ng8DJ6ccjP5xtScelH+veL/59R/En+w6X87/A/RyX4/fD2PzM+LdN/dpvbbLu456Y+8eDwMnpxyMknx/+HkfmZ8W6b+7Te22Xdxz0x948HgZPTjkZ/OCkaq/16xf/AD6j+If2HS/nf4H6QS/H/wCHkfmZ8W6b+7Te22Xdxz0x948HgZPTjkZJf2gPh5H5mfF2m/u03ttl3cc9MfePB4GT045Gfzcakp/68Yv/AJ9R/EX9h0v53+B9D/ti+OtA8b6r4ZOhavBqotYJ/O+zOHSPcybeR3O08Z7D158q+FPxY1j4S+Il1HTnae2cbbmweQiKdeOo7MMcNjiuKpGr5LE5rWxGOePj7s209PKx61LC06dBUHrHzP1C+H/xA0b4leHYdX0W4E8DfLJGfvxPgEow7EZFdR17V+Znwl+Ler/CTxHHqFgzT2bnF1Ys5VJ1/owzwa/Qr4efELR/iV4dg1fR7lJonAEsW4F4Hxko47Efr1r9pyLPaWa0uWelRbrv5o+Nx2AlhZXWsX1/Q6uikpa+tPJCiiigAooooAKKKKACiiigAooooAKKKKACqupf8g26/wCub/yNWqq6l/yDbr/rm/8AI1lU+CQ47o8d1b/U+DO37tf/AEMVj+PP+Rv1P/rp/QVr6t/qfBnb92v/AKGKx/Hn/I3an/10/oK/kfiz/csR/wBfKX/po/SMt/iw/wAMv/SjBprU6mtX4yfVCUjUtI1NAJRRRVAFFFFADKKKKAGtSUrUlWAjUlK1JQAUyn0ymgCkalpGpgNooopoaCkalpGqg6iUUUUDYyiiirJGUUUUAFI1LSNTQ+glFFFUCGtSUrUlAwplPplNADdKbTm6U2qQMRqbTmptMXQKKKKYxtbngbQk8SeKtP0+Xd5MrkybTglVBYjPbOMfjWHWz4N18eGfEtjqTqXSF/mUddpBU498E16+VuhHHUXif4fMub0urnNied0J+y+Kzt620Ox8V/EjUvDXiKbTNGS3sdNsZPLFssCkSYxu3ZGeTnpj+tbeveE9EvPFHhbVCsdhbaoFd7fyN6SSfIyoVHA3BiCcY4561g+JvDOj+KPEEuq2PibS7ayvD5kiXEu2WM4+bCHr68460vijx5pt14o8Nx2ZLaTo7oPO2kFwCu4gYzgBR9ea/XXiVSliHmcoypupD2SbT05t4pbR5dz5FUlLkWFTUuWXPpZ7dbrV3NPUND0jSfi5pw0+7jWc3SB9PitjGsI8vOQ33TnrgetR+KPh9a+KPGurJBr9umqyZmSx8pm4CgYZ84B9gCRTNYk09finYa9HrOmzWU9wuRHcAvGBGAS3YDI7nvUek65p8PxqvNQa+t0sjvxcmVRGcx4HzZx1rorfUJueFr0o8k8Raydkk18as/n28iIOulGrTm+aNPst09tv+D5nJeHvAcurQajd315HpOnWDeXPcyIZCHzjaFHU5x37jrS6/wCA10ux03UrDUk1TSr6XylulhMZR89ChOR0P5HpXb+EvGVrHaeJdMg1eDSL+a+muLW9mCmJgWHUsCP4e/ZhjpXP+Ltc1Oa30+31TxTY60wulkMFkiMkYHRy6qvPJG2vCq5XktHLlON5yf2k1o+a1neS0t2j53O6GKxs8Ryt2Xaz1Vt1p38/Kwvir4SxeE9Pubi58QWxlRd8Fs0YR5xxnAL8YJ7Z6VB8DR/xXkWRn/R5f5Cm/GbVLTVvF0c1lcxXcItY1LwSB1zubjIOO4qH4O6la6V40Se8uYrSAQSAyTyBFyQMDJOK5P8AYMPxNRpYSChThJK9209d7v7jZe3qZZOdaXNKSfS1tNtCez+H/wDwlUniTUP7ThsFs7yQMJ0+TaWJLFs8YGexzVTWvh7bWOi2mtWWtpqOkyTCGa4FsyNDk43bCSSB+B6etdDout6fD4T8dwve2yzXU8pgRpVDSA5wVGfm/Cs6z1axT4K3+ntdQC+e7Drbl18wjehztznHB59q754PKXT96EXKVOc+a7vzKTsrXtqtLGMa2KUtJPlUoxtZbNK72vozX+JXhbw7Y+GNFngvYLO4+ys0flWJBvztT5iR909/mz96sKH4X20P2C21jX4tL1S+AaGy+zNIfmOFywIAJPHP61o+Mruw8TeDPDtzbapYpNptttms55dspYBBtCYyeVPoMV1Gt+NrnxBFZXvh/wAW6do0LRgT2eoGNHQ9yNykk9vTjg8161XB5TjcZVr1qcWlCm4xi/iTS5nbnjqtt/kzihXxdGhGEJPeV2+nZbPff9Tz3Q/hXe6v4k1XRJrlbS7sY/M3bN6ycjbzkYBBBz+lW4/hVbXXiq30S18RW90zwvJJNBEHETqcFCA/X6kfStrwN4mt4fG3iK61LXLe68y18sX0oWBZiNoG1eOw7dcZrm/g3qVppXjRLi8uYrSAQSAyTyBVyQMDJOK8ang8lvhqXsr+0qSTbk7qKlonZ21WlztdbG2qzc7csU0kt215q+j6E0fwpivLPUVsPEFrfarp6lp7KOJtgxnIWQn5jx2GM8HFYWh+GtIvtPF3qniS30re5VYRA88nHdlUjaPQ966/4Z65p2m+MvE093fW9vBMkojkklVVfMmRtJPPHpVvwbrNrbeAbWDRtZ0vQtcWcm7mvtgd0y3QsDnjb2PQjitqGV5VipUqsYxjdTvHmbvytJWvJO7V38SJqYrFUlODbesbOyVrp36PS/kZFn8OLfw58QNGstTv4bjT7nbNby/Zy63PzACMrztz6kkYIrR8SeHLCx+KFrFoGrR6fqT3CJ9liscLaAxj5hn5Hz6D+9Vj4ieLtMm8WeDtRh1GHUYbVlaeaAjI+ZSSVHIOMnb1pmtyadD8WtP8Qx63ps1hcXCZEVwC8QEYBL9gMjqT3r06mGy7DqphcNCLSrQd76qLSu01Lo9N2cyqYio41ard3B6W0bT2at21MC98B6p4o8faxa3OpRym0Ie71KSIIoUKOdg4Bx2z2NVr34Z20+gXmq6BrsWupZc3Ma27Qsq9yASc8ZP0Bxmuus/FmjN4z8Z2NzqMUNlrCLHDfBgYwdhX7w4x8x5zjis3Rp9L+G3hPxCkmt2Oq6hqUfkwQ6dJ5oUYYBmPb72efTjOa43luVVOec0pRbq803PWLTfIkr6303TubrFYqPLGN00o2jbR3Sv00trtYx4/hhaR+HdK1q/8RQadZXqEt5luzOjfwqqhst3yeMYqh4p+HMvhrxBYafJqdq1pfKJIr+UmNAvct1x+Z6itrxrrFjd/CvwrZQXkE13A3723jkVnj+VvvKDkfjW/rXiHw9c654Ca9urS8sra2ZbhVZZFjcxqF3gZxhh39KwqZZlFSDpQUYyiqT5nJ6udlJPW1urtsaxxWLi1OTbTc1ay6XtbTc5W2+F+n6zY6jJoXiWHVruyTzHtzaPECBno5Jz0OMDHTpWrHj/hnuX1+2/+1BXdaf4ujtbrW01DxZo9zYzI4sLS2eMBE7bmAHzcgbcnPJFecR6xY/8ACj5dP+2Qfbvtm77N5i+Zt8wHO3Oce9erWwWXZdGcsPZSlSqpq+l01bRylv011OOnWxGIcVUu0pxa+d79F+Rn/BWZYviFYFrZ7gssihlQt5RKn5+O3bPbNema+114Msdch1bUZtcutfleDTrEhmRAchVy3yr99cgY6Dr28/8Ag34k0zRLrV7W+uv7NkvoPLgvsf6pue/bqDk8fLXbeFvEmm+GdFNr4q8R6VrcFvOklj9mc3MsZUkgkgZGO3pyM4wK14Ynh4ZVGk6iUpOb5m0lBtJWkrq91eza0ZOaRnLFuXK2lZWs7vro7aWe+x4drWiXvh7UZbDUIPs13GBvj3q2MgEcqSOhHevWfgVqS6J4U8V6kyb/ALLskI9QqsSP51xHxVMV14wur+HU7TU4bwiWN7V92xcYCOOzAD+vHStj4eaxY6f8PfGVtc3kEFxcQlYYZJFV5DsYYVScnkjpXyuS+zyzPqii/dgp2bae0XbbR3PVxvNisvjday5b2v3V/MteNfh+t98XLS0tF/0HV2W7DLwAhyZcY+jH/gQrqfixqlvq/wAM7w20UaW9rqItYtg6LH8vH45/Co/DPxG0q1+GsF/c3Fudf022ltIIpJQJWyVCkLnJGAmTj+E1xza5Z/8ACk1s2u4H1D+0PNNu0qmQjfncVznHvX2MqmX4ejiFQmv9ohKo/wC6tLR9buWh5EY16k6ftE/3clH13u/uSILf4SWtudOtda8SQ6Rq2oBTBY/ZWlOGOFDOCACTxz+tV9B+D99q/iDXNGnvI7K801PMy6b0lz93nI2qRg5wcZ6V6Pr3jy68Rw6ff+GvGemaJEYgLiz1IxI6N3I3IxJ7enHB5rB8C+LLSPxd4uuNU8Q21881qsUd9MEt1nKjHyrwPbjrjNcVTKsjjiKNKEbxb3ukmuVvfnbvfyRrHGY6VOcm9bbW1TuvJLbzZgW/wbtNU0ae/wBK8WWN7FZybLtnhaOOEAZZg5J3ADkHAB7GsjxR8NY9J8K2/iLStZi1vTJH8qR1gaJo2zgfKSTjIxzg8jjmtX4faxY2Pw18aWtzeQW91cRAQwyyKryna33VJyfwptvrFgvwJvdON5ANQa/Di1Mi+YV3J823OccHnFed9VymvQUo0owk6cpaSeklKySTfVLU6vaYynUac20pKOy1TWuy6eR2vxS8Labrtv4UfUtfg0NPsohj8yFpWkdgv8IIwo7sTgZFec3Xwd1iHx0nhqOSKV3i+0C7OVTyc43kdRyMY55/Ou38fWWg+Pl8ORxeKtKsZbG2VLgTzqF2NjO1gcbwVPynB5HSr7fFzQk+LiSm5U6XHY/2eL/BK+ZvDbv93I259eenNfQ5hgsqxuJdTF8sE5U0pKV3JW95NXskvkefh62Ko0+WjdtKTaa210tprftqeeX/AMLbKfRdUv8Aw/4lh16TSxm6t1tWgKrzllJJ3AYJ444PParuhfBKLVvCum69eeJbbSrK6RmdrmIKIm3bVUEuA2cH0/GtzxZ4l16HS9XFx8RtIv7CSNkitrSOGSacMMbGVUGzIP3snFYfjLWtPuvgr4U0+G9t5r2G4LS28cqs8Y/ecsoOR1HX1ryK2EyajUqSlR+GDdm7JvmSVrTk9vM7KdfGVIwiqnxSte17Kz3ukvwPMbuFbe6miSRZkjdlEi9GAOMj617B48tZL74N+AbeBDJPNMsaIOrMVYAfnXD6V8WPFWh6VFpljqvk2MKlUi+zwt8pJJGShPc967jVfF2l6f4B+HkqXcF3cabeRz3FpHKrSoq5Jyucg+mfavMyf6h7HExVRrmgr3SVvejtq721OvGfWFOm3FaS0s739176Kxlx/BK0Opx6FN4ttYvE7xbxpwtXZAdu7aZc4zjnpn2rD8L/AAputaj1u51W+j0HTtHdorq6ljMpEinlVUEZx9e4xnNeseJPGmoapqqX+gfEbR9N0ORFc29ysRni4+bajIWY98Eg84rk/CfiTTfE3gvxf4b1HXLa0v768a7i1C8xBFcEspyegXJTkdg3AOMV7tfK8mWJjSpx25rXaSnZXir87er6+6edTxeNdNzlLtfTWN3rpZL8y/4g0i10X9nqaGy1OHV7RrxXiuoUKblMg4ZTyrDnIPSsr9mHP/CYapjG77A2Pr5iVPr1xomi/A2fQLXXrHU9Siu1aVbeUYZi4Y+WDguoBHzAYOD9Kyf2edY07RfFGpyalf22nwyWJRZLqVY1LF14yxHNXKpRjnmB+FJQimk7pNX0vr+LDllLAV93eXbV7a2NHxJZ/EXWZbDRfGV9/Z+kandpbLN5Vq/7zkpxGQ3UeornLL4L3dz8TLnwi995awRGc332fIMe0ENs3dywX73BrK1zwK/huzfVIvE3h++khkVlh0+/82cksMFV2jp1/CvZ9c+I3h5vCF34rtdRtV8TXekpZC1WVPOjYscnYDu4ZienRRWdLC4THVKsswupU/e9+fM5QSd0rWW9raXCVatQhH6va0rrSNkpaWdtenyPJtK+FdtNpV5rWreIYdH0CO5e2tr1rZpmuGDEZVFbgHB7nofTNO1D4OzWvirw/psWrR3Wma4N1nqkUJwVxk5jLdQCOM9xz1A7bwF4/S4+Fdtoml+JLLwxr+nysQ2obFimjLM33nVh/F2Gcr0wazm8VXTfEfwg2veMtP177JM0kstskcdvbbhj/WhVD5AH0xSeX5P9XouMbufI201ZXa5k25X0X9267lfWcb7Sabta+luy0a0/X5GfD8BLW61i+0OPxfZNr8Cu6WS2zkMg+6XfOEYjBKgMRnvWr8JfA/h+88D+Ljq89sb+FHjuGmsfNfTdocb1b+InG7C4Py0mh+JNJh/aOv8AVJNTs00xvM23jToIjmEAYfOOvHWm+APEmjzXnxM0i41a0086w832S6uZQkD5Mozv6fxqfcZxXZg6OV08SpwpxXvVIWbbTSXuvV7vuY1p4qVJxlJ7RlstLvXZfM5PRfhTp+r2Gsaw/ieO38M6fMIRqf2GR2lYhTnyQdyj5gOTXIeLNEs9B1QQafq8Gt2ckSyx3UClODn5WU8qwx09xXpnw5XUfB730ek+O/D1u63IjuLS+n/0WZQoxJG5HzZyR8oX7vWuc+N154avfF4k8OfZzGIVF1JZptheXJJKdjxjJHB9+a+ex2Bwscu9vCEYTT1V7t3b295qy7Wv5no4fEVXinTcnKNtNPTfRav1POWptOam18Qj3wbpTGp7dKY1MljaRqWkamhDW6U2nN0ptWiBlI1LSNVIBtNp1Nq0A1qSlakpkjKbTqbVIAplPplWgGU2nU2qRAUyn0yrQDKa3WnU1utMgKZT6ZVgI1NbpTmprdKpANplPplUgEam05qbTJG0jUtI1WA2mU+mVQCNSUrUlUiBlNanU1qpANakpWpKogZTW606mtVgNau5+Enxb1f4R+JotRsJXksXYC8scjZcJyO/RhnII9PTNcM3avTfgf8ABDUvjBryKFkttAt5MXt8MDbxnYmerHgd8bgT2B9bLY4mWKgsHfnvpb+tu5zYh0lSl7b4ep98fD34gaV8SvC9rrekzb4ZlG+JiN8L45RwOhBrqKxPCPhXTvBfh+z0bS4Ft7K1jCIqgAn1Y46knknuSa2+Mmv6Vo+0VOPtrc1le21+p+bT5eZ8m3QdRRRW5AUUUUAFFFFABRRRQAUUUUAFFFFABVXUv+Qbdf8AXJ/5GrVMZBIrKwypGCD3qJR5otDPFdW/1Pgzt+7X/wBDFZHjz/kbtT4/5af0Fe5S6LYTLCGs4W8kYjyg+T6elNuPD+nXUzSy2MEkjHczNGCSfX6+9fjuccBVczoVKUa6jzShLb+WHL+O59Nhs4WHnGTheya37u584U1q+jv+EY0n/oHW3XP+qH59OtH/AAi+k/8AQOtuuf8AVDr6/WviP+IQ4j/oKX/gL/zPW/1mh/z7f3nzjTWr6Q/4RfSf+gdbdc/6sdfX60f8IvpP/QOtuuf9UOvr9fej/iEOI/6Cl/4C/wDMP9Zof8+39583UV9I/wDCL6T/ANA6265/1Q/Pp1o/4RfSf+gdbdc/6ofn060/+IQ4n/oKX/gL/wAw/wBZof8APt/efN1FfSH/AAi+k/8AQOtuuf8AVDr6/X3o/wCEX0n/AKB1t1z/AKodfX6+9P8A4hDiP+gpf+Av/MP9Zof8+39582UV9Kf8IvpP/QOtuuf9UOvr9aP+EX0n/oG23XP+qH+HWj/iEOI/6Cl/4C/8w/1mh/z7f3nzS1JX0v8A8IvpP/QOtuuf9UOvr9aP+EX0j/oG23XP+qHX1+vvT/4hFiP+gpf+Av8AzD/WaH/Pt/efM7Uc19L/APCL6R/0Dbbru/1S9fXp196X/hF9I/6Btt1z/ql6+vTrR/xCLEf9BS/8Bf8AmL/WaH/Pt/efM1Mr6c/4RfSP+gbbdc/6pevr060n/CK6P/0DbX1/1S9fXp196f8AxCPEf9BS/wDAX/mH+s0P+fb+8+ZKRq+nP+EV0f8A6Btr6/6pevr06+9H/CK6P/0DbX1/1S9fXp196f8AxCPEf9BS/wDAf+CH+s0f+fb+8+YaK+nv+EV0j/oG2vr/AKpevr060n/CK6P/ANAy165/1K9fXp196P8AiEmI/wCgpf8AgP8AwR/6zQ/59v7/APgHzFSNX09/wiuj/wDQMtfX/Ur19enX3o/4RXR/+gZaev8AqV6+vTr70f8AEJMR/wBBS/8AAX/mL/WaP/Pt/f8A8A+YKK+n/wDhFdH/AOgZa9c/6levr06+/tR/wiuj/wDQMteuf9SvX16dff2o/wCIS4j/AKCl/wCAv/Mr/WeH/Pt/f/wD5dor6i/4RXR/+gZadc/6levr06+9H/CK6Pn/AJBlp1z/AKlevr06+9V/xCXEf9BS+5k/6zR/59v7/wDgHy1RX1L/AMIno/8A0DLXrk/uV6+vTr7+1H/CJ6P/ANAy165/1K9fXp19/aj/AIhLiP8AoKX3Mf8ArND/AJ9v7/8AgHy1SNX1L/wimj/9Ay165/1K9fXp19/aj/hFNH/6Blr13H9yvX16dff2o/4hLiP+gpfcx/6zQ/59v7/+AfLNFfU//CJ6P/0DLTrk/uV6+vTr7+1J/wAIno3/AEC7Trk/uV6+vTr70/8AiE2I/wCgpfd/wQ/1mh/z7f3/APAPldqSvqr/AIRPR/8AoF2nXJ/cr19enX3o/wCET0f/AKBdp1yf3K9fXp196P8AiE2I/wCgpfd/wQ/1nh/z7f3/APAPlWmV9Wf8Ino3/QLtOuT+5Xr69Ovv7Uf8Ilo/P/EstOTuP7leT69OvTn2FP8A4hPiP+gpfcH+s8P+fb+//gHym3Sm19Xf8Ino/wD0DLQ85P7levr069OfYUf8Ilo/P/EstOTuP7leT69OvTn2FP8A4hPiP+gpfd/wQ/1nh/z7f3/8A+UGptfWP/CJaMc50y0OTk/uV6+vTr059hSf8IhovP8AxK7Q5OT+5Xk+vTr059hT/wCIT4j/AKCl9z/zD/WaH/Pt/f8A8A+T6K+sP+EQ0Xn/AIldocnJ/cryfXp16c+wo/4RDRef+JXaHJyf3K8n16denPsKP+IT1/8AoKX3Mf8ArND/AJ9v7/8AgHyZRX1n/wAIjo3P/ErtOTuP7leT69OvTn2FH/CI6Nz/AMSu05O4/uV5Pr069OfYU/8AiFOI/wCglfcxf6zQ/wCfb+//AIB8lN1or61/4RHRef8AiV2Zycn9wvJ7Hp16c+wo/wCER0Xn/iV2Zycn9wvJ7Hp16c+wp/8AEKcR/wBBS+5/5h/rNT/59P7/APgHyQ1JX1x/wiOi/N/xKrQ5OT+4Xk+vTr059h6Uf8Ijovzf8SqzOTk/uF5PYnjr059h6VX/ABCvEf8AQUvuf+Yf6zU/+fT+/wD4B8jNTa+u/wDhEdG+bOlWZJOT+4Xk+p468Dn2HpR/wiOjfN/xKrM5OT+4Xk+p468Dn2HpR/xCrEf9BS+5/wCYf6zQ/wCfT+//AIB8iU2vr3/hD9F+bOlWfJyf3C8nsTxyen5Cj/hD9FOc6VZnJyf3C8n1PHXp+Qp/8QrxG/1lfc/8w/1mh/z6f3/8A+QqK+vf+EP0U5zpVmcnJ/cLyfU8den5Ck/4Q/RPmzpVnycn9wvJ9Tx16fkKP+IV4j/oKX3P/MP9Zof8+n9//APkOmtX19/wh+ifNnSrPk5P7heT6njr0/IUf8Ifojbt2lWZycn9wvJ7E8den5Cj/iFeI/6Cl9z/AMw/1mp/8+n9/wDwD5Aoavr/AP4Q/ROc6VZ8nJ/cryfU8den5Cj/AIQ/RG3Z0qzOTk/uV5PqeOvT8hT/AOIWYj/oKX3P/MP9Zqf/AD7f3/8AAPj2ivsL/hENE+bOlWfJyf3C8n1PHXp+Qo/4RDRPmzpVnycn9wvJ9Tx16fkKr/iFmI/6Cl9z/wAw/wBZof8APp/f/wAA+O6K+w/+EO0PnOk2XJyf3C8n1PHXp+Qo/wCEO0PnOk2XJyf3C8n1PHXp+Qo/4hbiP+gpfc/8w/1mp/8APp/f/wAA+O2ptfY3/CH6Gc50myOTk5gTk+p469PyFH/CH6Gc50myOTk5gTk+p469PyFP/iFuI/6Cl9z/AMw/1mh/z6f3/wDAPjmkavsf/hD9DOc6TZHJycwJyfU8den5Cj/hDdDOc6TZHJ3HMC8n1PHJo/4hbiP+gpfc/wDMP9Zqf/Pp/f8A8A+NqK+yj4N0M5zpFkc8nMC8+545oPg3QznOkWRzycwLz7njmn/xC7Ef9BS+5/5h/rNT/wCfT+//AIB8a0nFfZZ8G6G2c6RYnPJzAvPueOaT/hDdCbP/ABKLE55OYF59CeOaP+IW4j/oKX3P/MP9Zof8+n9//APjXimcV9m/8IboTZ/4lFic8nMC8+hPHNH/AAhuhNn/AIlFic8nMC8+hPHNP/iFuI/6CV9z/wAw/wBZof8APp/f/wAA+LqRq+0v+EN0Js/8SexOeTm3Xn0J45oPg3QWyDo9ic8nNuvPpnjmq/4hfiP+gpfc/wDMX+s0P+fT+/8A4B8Vtik4r7VPg3Qm3Z0exO7k5gXn0zxzSHwboLbs6PYndyf9HXn0zxz/APWp/wDEMMR/0FL7n/mL/WWH/Pp/f/wD4nprda+2z4N0Fs50exOeTm3Xn0J45pD4M0Ft3/EmsTu5P+jpz6Z45p/8Qxr/APQSvuf+Yf6yw/59v7/+AfEbUlfbreDdBbOdGsTnk5t15x0zxzQfBegNuzo1ic8nNunPueOf/rU/+IY1/wDoJX3P/MP9ZYf8+39//APiCmtX3C3grQG3Z0axO45ObdeSOhPHNB8FaA2c6LYHd1zboc+meOar/iGVf/oJX3P/ADD/AFlh/wA+n9//AAD4dplfcp8F6A2c6LYHd1zboc+meOaD4K0Bs50WwO7k5t0OfTPHNL/iGVf/AKCV93/BF/rJD/n2/vPhlqbX3Q3grQGznRLA7uubdDnHTPHNH/CE+H2znRbA7uTm3Q59M8c1X/EM6/8A0Er7n/mL/WSH/Pt/efCtI1fdZ8E+H2znRbA7uubdDn68c0HwT4fbdnRNPO772bZDnHTPHNP/AIhnX3+sr7n/AJh/rJD/AJ9v7z4Splfd58E+H2znRNPO7rm2Q59M8c0N4J8PtnOh6ed33s2yHOOmeOaf/ENa/wD0Er7n/mL/AFjh/wA+39//AAD4OpGr7ybwT4fbdnQ9PO7ls2yHOOmeOaG8D+Hm3Z0PT23fezbIc46Z45qv+Ia1/wDoJX3P/Mf+skP+fb+8+Cmptfe7eB/Dzbs6Hp53fezbIc46Z45obwP4ebdnQ9PO7ls2yHOOmeOaf/ENq/8A0Er7n/mL/WOH/Pt/efBB6Uxq++W8D+Hm3Z0PTzu5bNshzjpnjmhvA/h5t2dD087uWzbIc46Z45p/8Q3r/wDQSvuf+Yf6xw/59v7z4Dam19/N4G8OsG3aHp7bvvZtkO768c0N4G8Otuzoentu+9m2Q7vTPHNH/ENq3/QQvu/4Iv8AWKH/AD7f3nwC3SmNX6At4F8Otu3aHp7bvvZtkO768c0N4F8Otu3aHp7bvvZtkO768c0/+Ib1v+ghfd/wQ/1jh/z7f3n5+UjV+gbeBfDrb92h6e2772bVDu+vHNK3gXw427Ohac2772bVDu+vHNP/AIhxW/6CF9wv9Yof8+395+fLdKbX6Dt4D8ONu3aFpzbvvZtUO768c0N4D8ONuzoWnNu+9m1Q7vrxzT/4hzW/6CF93/BF/rFD/n2/vPz1pGr9C28B+HG3btC05t33t1qh3fXjmhvAfhxt27QtObd97daod2OmeOaf/EOa3/QQvuD/AFih/wA+395+eVNr9D28B+HG3btB05t33s2qHdjpnjmhvAfhxt27QdObd97Nqh3Y6Z45p/8AEOq3/QQvu/4Iv9YYf8+395+dzUlfok3gLw227doOmtu+9m1Q7vrxzSN4B8Ntu3aBprbvvbrVDux0zxzVf8Q7rf8AQQvu/wCCL/WGH/Pt/efnXTa/RZvAPhtg+7QNNbd97Nqh3Y6Z45pW8A+Gm3btA05t33t1qh3fXjn8af8AxDut/wBBC+5h/rDH/n2/v/4B+dFMr9GG8A+Gm3btA01t3DbrVDu+vHP40N4B8NPu3aBprbuG3WqHd9eOfxp/8Q9rf9BC+5h/rBH/AJ9v7z85aZX6Ot4A8Mvu3aBprb+G3WqHd6Z45/Gh/AHhp9+7QNNbfw261Q7vTPHP41X/ABD2r/0EL7n/AJh/rBD/AJ9v7z84qZX6QN8P/DLbt3h/TW3cNutUO70zxz+NDfD/AMMtu3eH9Nbfw261Q7sdM8c/jT/4h7V/6CF9zD/WCH/Pt/efm5TW61+krfD/AMMPu3eH9Nbfw261Q7sdM8c/jQ/w+8MPu3eH9Nbfw260Q7vTPHP40/8AiH9X/oIX3Mn+3of8+395+bVMr9KG+H3hiTdu8P6a2/ht1oh3Y6Z45/Gkb4feGJN+7w9prb+G3WiHdjpnjn8af/EP6v8Az/X3P/MP7eh/z7f3n5rtTT0r9Km+HvhiTfu8PaW2/ht1pGd2OmeOfxob4e+GH37vD2mNv4bdaRndjpnjn8af/EP6v/P9fc/8xf29H+R/efmnTK/S9vh74Yffu8O6W2/ht1pGd2OmeOfxpG+HvhiTfu8O6W2/ht1pGd2OmeOfxp/6g1f+f6+5/wCYf29D+R/efmg1Nr9Mm+HnheTzN3h3S23jD7rSM7h6Hjn8aRvh54Xffu8PaW28YfdaRncPQ8cj6+tP/UGr/wA/19z/AMw/t6H/AD7f3n5mUjV+mjfDvwvJ5m/w9pbbxh91pGdw9DxyOvX1ob4d+F5DJv8ADult5g2vus4zuHoeOR16+tP/AFBq/wDP9fd/wQ/t6H8j+8/MmmV+nDfDvwvJv3+HdLbzBh91nGdw9DxyOvX1ob4d+F5N+/w7pbCQbX3WcZ3AdAeOR16+tP8A1Dq/8/19zD+3ofyP7z8xmpK/Tpvhz4XkL7vDulvvGH3WcZ3DsDxyOvX1pW+HPheTzN/h3S23jD7rOM7h6HjkdevrT/1Dq/8AP9fcyf7cj/z7/E/MGmtX6ft8OvC0hff4d0t94w+6zjO4dgeOR16+tDfDnwtJv3+HNLbzBtfdZxncB0B45HXr61X+odX/AJ/r7mH9uQ/59/ifl81JX6hN8OfC0hff4c0p94w+6zjO4dgeOR16+tDfDnwtIZN/hzSnEgw+6zjO4dgeOR16+tP/AFEq/wDP9fc/8yf7cj/z7/E/LqkNfTX7bXh3TdB1bwq2m6ZaWHnQ3HmPbxKhkw0eA2BzjJx/vGvMfgn8D9V+MGvbE32WiwZNzqDISuRj92vqxyO/A59Afj8Tk9ejmDy+n78lbbzSf6ns0sZCeHWInohPgl8DdV+MWuKqrJaaDA2LvUABxxnYmerHj1xnJ7A/oL4V8KaX4L0S20jSLWO0sLddqxoOvH3ie5PcnrSeFfCeleCtFt9J0ayisbKEYCRrjccfeY9ye5PJrb9ea/acjySllNK+9R7v9EfGY7HTxk+0Vsh1FFFfUHmBRRRQAUUUUAFFFFABRRRQAUUUUAFFFFABRRRQAUUUUAFFFFABRRRQAUUUUAFFFFABRRRQAUUUUAFFFFABRRRQAUUUUAFFFFABRRRQAUUUUAFFFFABRRRQAUUUUAFFFFABRRRQAUUUUAFFFFABRRRQAUUUUAFFFFABRRRQAUUUUAFFFFABRRRQAUUUUAFFFFABRRRQAUUUUAFFFFABRRRQAUUUUAFFFFABRRRQAUUUUAFFFFABRRRQAUUUUAFFFFABRRRQAUUUUAFJS0UAJRS0UAJRS0UAJRS0UAFFFFABSUtFACUUtFABRRRQAUUUUAFFFFABRRRQAUUUUAFFFFABRRRQAUUUUAFFFFABRRRQAUUUUAFFFFABRRRQAUUUUAFFFFABRRRQAUUUUAFFFFABRRRQAUUUUAeBfHz4L3vxg8eeE7aNha6XZwTPe3gGWCl0wij+8cNjJ9T2wfYPCXhXTPBOh22kaRapZ2NuuEjQepJJJ6kkknJ9a2tvze9HFedRwNClXniYx9+drv0SVjonXnOnGm37qH0UUV6JzhRRRQAUUUUAFFFFABRRRQAUUUUAFFFFAH//2Q=="/>
          <p:cNvSpPr>
            <a:spLocks noChangeAspect="1" noChangeArrowheads="1"/>
          </p:cNvSpPr>
          <p:nvPr/>
        </p:nvSpPr>
        <p:spPr bwMode="auto">
          <a:xfrm>
            <a:off x="276225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vHbv9pbw2P2krL4K2FjqOr+J2019V1G6s1jNrpUIXKfaGLhgz5QABT/rY88NwfCH9prw18bviN4+8LeF7LUbu18G3EVnea/tj+wXFw24NFCwcs5UowJ244znBUkA9ioryrxd+1H8IfAPiK70HxH8SvDGi6zaELcWF5qcSTQsQGAdS2VOCDg9iK6PwB8YPA3xVhll8G+MND8UpEMyjSNQiuWi/wB9UYleo6gdRQB2VFFFABRRRQAUUUUAFFFeN+BP2ovCXxE+PXjb4SaZaatH4m8IwLcXtxcwRraSqfLB8pxIWJBlUHci98ZoA9kooooAKKKKACiiigAooqKaZbeGSVzhI1LMfYDNAEtFeNfsu/tPeGv2sfh/qHi/wrYappun2WqS6U8OrxxpKZEjik3ARu42lJk75zuHbJ9loAKKKKACiiql/fW2l2NxeXc8dtZ28bSzTysFSNFBLMxPAAAJJPpQBbornPA3xA8NfEzQItc8J67p/iLR5HaNL7TbhZoiynDLuU4yD2qbxj4x0P4f+HLzX/Eur2ehaJZ7Tc6hqEywwxBmCLudjgZZlUepIHegDdorM8P69pvirQ7DWdGv7fVNKvoUuLW9tJBJFNGwyrqw4IIPUVg+Dfi14N+IWueItG8NeJdO1vVfD1x9k1a0s5w8lnLll2yAdDlHH1Rh1BoA7GiiigAorzb9oH44aL+zl8Jdc8f+ILS+vtL0ryVe305EaeRpZkiQLvZV+9ICSTwAep4PS/D3xpZfEjwH4b8XaZHcQabr+m22q2sd0oWVYp4llQOFJAYK4yASM55NAHSUUUUAFFY/inxVo/gjw/e65r2pWuj6NYx+bc317KIoYVzjLMeAMkD8ad4Z8TaT4z0Gx1vQ9RtdW0i+iE1rfWcolhmQ9GVhwRQBrUUUUAFFFFABRRRQAUUV5t+0D8cNF/Zy+EuueP8AxBaX19peleSr2+nIjTyNLMkSBd7Kv3pASSeAD1PBAPSaK5v4e+NLL4keA/Dfi7TI7iDTdf0221W1julCyrFPEsqBwpIDBXGQCRnPJqt8Qvip4P8AhNpMGpeM/E2leF7CeXyIbjVrtLdZJMFtiliNxwCcDsDQB1tFUNK1ay17TrbUdMvLfULC6jWa3u7WVZYpo2GVdHUkMpGCCDg1foAKK4fWfjR4C8OeObDwZqnjLQ9P8WX5QWui3N/El3KX4QLGW3ZY8KMc9s13FABRRRQAUUUUAFFFFABRXHeMvi34N+H+ueHdG8SeJdO0TVPENx9l0q0vZxHJeS5UbYwepy6D6uo6kV2NABRRRQAUUUUAFFeVftJftCaF+zH8Lbvxz4hsb/UrCC4htRa6aEMzvI20Y3soAHJJz2rz34nft5eBPhb4f+DutalpWvXVn8Too7jSxbW8Ze2iZbdt06mQcj7VHwm7OGxnAyAfS9FFFABRRRQAUVUv7620uxuLy7njtrO3jaWaeVgqRooJZmJ4AABJJ9Kx/A3xA8NfEzQItc8J67p/iLR5HaNL7TbhZoiynDLuU4yD2oA6OiuQ8QfFbwb4T8XaR4W1jxTpOmeJNYwNO0m6vEjubrJ2jy4yctkggcckECuvoAKKKKACiiigAooriPCnxo8BeOPFGqeG/D3jPQ9c8QaWWF5plhqEU1xBtba+5FYn5W+U+hwDg0AdvRRWX4h8RaX4R0W81jWtStdI0mzjM1zfX0ywwwoOrO7EBR7mgDUorl/APxH8LfFHQf7a8IeIdN8TaT5zQG80u5SeMSLgshKk4YAg4POCD3FVdS+LXg3R/iJpngO88S6da+MdTt2urPRJJwLmeIbiXVO4xHIffY2OhoA7KivGPjX+1J4X+BXxG+GPg3XLDVbzUviBqf8AZmnyWEUbRW7+ZDEGmLOpC77iP7oY4DHsAfZ6ACiiigAooooAKKKKACiiigAooooAKKKKACiiigAooooAKKKKACiiigAooooAKKKKACiiigAooooAKKKKACiiigAooooAKKKKACiiigAooooAKKKKACiiigAooooAKKKKACiiigAooooAKKKKACiiigAooooAKKKKACiiigAooooAKKKKACiiigAooooAKKKKACq128sdrM9vGJp1RjHGzbQzY4Ge2T3qzRQB+Yf7O/wh+N/hT9nL9pHx9qXhTV7P44eLLiSGzkmTbfSxnBlaBc5UAyylNvUxptztWvqT/gnf8HL34Jfsq+FdH1nQpPD/AImvJLjUdXtrgYmM0kzBDIOzeSsIx224POa+mKKAPy7+A3wN8CfHP9v79pjTvHnhq08S2dnctJbxXm790zTbSylSCDjjOawP29PgT4Y/Yb8X/C74r/BaObwjrTaqbSfSLe8lkiugqh+Fdi2xgDHIu7awdeASSaPgfwj8avFv7eX7RsPwV8caR4I1eG+ke+n1a0juEuIjNhEG+CbaQ3OQB+PSnfCfwn4huP29vD/hT9rXUdV8T+LbRFuvCE/2xTos8qksjLEsa5VjESMBMvGFkU5xQB+sl1ewWFlLd3UqWttDGZZpZ3CpEoGWZmJwAACSc44r5A8af8FYf2fvCGtT6bDrOr+I2hkaKS60XTzLb7gcHbI7IHHoyZBHIJrI/wCCvPxG1HwT+yvFpGmXDW0nijWoNKumXgm2Ecszru7ZaKNT6qzDoTX0x8E/gZ4W+B/wr0bwVoWk2cFla2kcN5IIF3X0wUCSaY4+dnbJOfXAwABQA/4J/H7wL+0N4THiLwJr0GtWKt5c8QBS4tX5+SaJsMh4OMjBHIJHNcd+0R+2p8KP2YbiCw8a69INduIftEOi6bbtc3bRkkByBhUBIIBdlzg4zg18o+DfDtp+zb/wVoTwl4QiXSPCvxA0GS8uNHtF228cggnl+VBwuJbR2GMbRKwGFOK+l/2hPip+z9+zf41tPHnxDj0m18e3lqsFlcJYG71OSCNuPLCqTGoJPznaDgjJxigDH+B//BSH4K/HrxhaeFdF1fUNI169bZZ22t2f2cXT9kR1Zl3HspIJxgZNfTOoajbaTY3F9fXMNnZ28bTT3NxIEjiRRlmZicKAASSeBX45ft8ftlfDr9oV/h1q3gfw14j0vxVoOsxXMPiDVtNjtVkt8bhGkqys7ESBGAIAGGIPPP17/wAFefiFqPgj9k06fp1w1sfEutW2kXLR8M1v5c07rnsCYEU+oYjoTQBp6n/wVi/Z603xO+kf27q13ArmNtWtdLke0GDjIP32HuqEGvL/ANjvxBpniz/gph+0BrOjX9vqmk3+jR3FreWsgkimjZrMqysOCCK+x/hb8APBvw5+CWk/DePQNPutBj0+O0vrae2R0v32jzZJQQQ7O5ZiT3PHavh/9g34a6H8IP8Agoh8ePCHhuGW30LS9KMdpDNIZGjRp7Z9m48kAsQM5OAMknmgD7x+N3xs8M/s+/D288aeL5bqHQ7SWKGR7O2aZw0jhF+UdskcnA/SvzT/AGOf+CjnhH4Z+Jfi1c/EvxV4n1Wx1zXftuhJMk16IbcvMSArMfKyGi+Ueg9K/W6vz1/4JU/8j/8AtNf9jav/AKNvKAPufwx440jxb4F0rxfZ3HlaDqWnRarDc3imDbbyRiVXcNjZhCCc9K+WPGn/AAVh/Z+8Ia1PpsOs6v4jaGRopLrRdPMtvuBwdsjsgcejJkEcgmsj/grz8RtR8E/srxaRplw1tJ4o1qDSrpl4JthHLM67u2WijU+qsw6E19MfBP4GeFvgf8K9G8FaFpNnBZWtpHDeSCBd19MFAkmmOPnZ2yTn1wMAAUAP+Cfx+8C/tDeEx4i8Ca9BrVireXPEAUuLV+fkmibDIeDjIwRyCRzXc6nqEOk6fdX0+4Q20TTP5aF22qCThRyTgdBya/Ofwb4dtP2bf+CtCeEvCES6R4V+IGgyXlxo9ou23jkEE8vyoOFxLaOwxjaJWAwpxX6S0Afkhq3/AAUc8JXX7d2i+PrfxV4mHwmt9DayudNCzLG1wYpgCbXdtb52Q7sds9q/RT4J/tE+Dv2mfhxq/ijwRNeT6VbTzafI19atbsJliRyAD1G2ROQe9fKHib/lM14T/wCxSf8A9Jbmvv7Vv+QXef8AXF//AEE0Afld/wAE3/2qPh3+zB+yDrV/461h7aXUPG14llp1nEZ7u5K2FiWKxj+EcAsxCgkDOSK+4P2d/wBtr4VftO6heaV4P1i4j121j86TR9VtzbXRjzgugyVcA9drHbkZxkV8g/8ABGP4J+ENQ+HviT4nXulR3/i+312XRrS7uVDrZwJb20pMSkfK7NMwL9cKAMDdnqv2uNCtPh//AMFHP2bfFuh28em6t4iuW0/UpbcCM3KiRYS0mPvEx3DLk8kKo7DAB98eKPFGk+CfD9/ruvala6Ro1jEZrq+vJRFFCg/iZicD09yQK+RH/wCCu37PS68+nDUtea1V9g1VdIf7Mw/vAZ83H/bPPtXmv/BYLx89vbfB/wAA3L6k/hvxBrEl5rNnpEYe6uoYHgRI41JG9/38hVCQC6pnoCNqP9vX4KQfD4+Bov2fPiUvg82/2Q6KPCFr9mMeMEFPtOCcd+uec55oA+5/B3jLRPiD4Z0/xF4b1W11rQ9QiE1rfWcgeOVTxwR3BBBB5BBBAIIrG+OH/JF/H3/Yv6h/6TSV8bf8EjZNf0/wD8SvD91pOu6Z4SstfE+gDXLVoZBFMrb05/iASJmCkgNISDyTX2T8cP8Aki/j7/sX9Q/9JpKAPl//AIJD/wDJm+nf9hq//wDQ1rq/+Co3/JifxN/7hn/p0tK+Nf2Cv2d/jd8Sf2fbTW/Afx7u/h94fbUbqJdFh0/zlWRWG9928fePtW5+2p+zR8d/h/8AszeMtf8AGn7Q15468N2n2P7XoEunGFbrfewImW8w42uyP0/goA+7f2Kv+TR/hB/2LNj/AOilriP2TJvgZcfFj44R/CjR7zTvFVlrSweLLi784xzXBluceRvdgI/NS44UL24xsx2/7FX/ACaP8IP+xZsf/RS18w/8EzP+Tkv2w/8AsbYv/SzVKAPqb9ob9rD4b/sv6VZXfjvWWtLq+3Gz0yzhM93chSAzKg6KMj5mKjtnPFeDWv8AwV8+AMgYXD+KNPdTgx3OkfN9flkb9a8x+ImueHPCP/BXay1P4p3VnY6EfDsLeGrzWHVbWCUxbUYs/wAqfvRdhScYcg9cGq3/AAUS8XeFviB8ePgDYfDPVtP1j4ow68ubvQZVnmt7fzItizPEegYMwUnhQ54ByQD1f/goJ8Q9H+K//BOLxF4w8PSzS6LrKaXdWklxC0UhQ6hBjKnkHj/DiqHgn/goR8Hf2efgX8H/AAr4i1W/1LX4fBWiPdWOiWn2k2gaxhI81tyqpxg7clgCDjkV23/BVP8A5Md8ff8AXbTf/S+3rov2Cfgf4O+Ff7MngW80HSIYtR8T6DY6vq1/Moee7muLdJWVnxny1L7VToAO5JJAPTvgj8fPBH7RHg1fE/gTWo9Y04SGGZSpjmtpByY5Y2AZGxyMjBBBBIOa9Gr87/2LNGtvhn/wUO/aQ8D6FCmneHGt4tSTT7cbYYnMkTqFTooX7VIABwAcDjFdjrn/AAVG0PRdav8AT/8AhTXxOuPstxJB5y6Qih9rFdwBfjOKAPVP+Ch3/Jl3xV/7Bi/+j4qtfsB/8mb/AAn/AOwMn/ob155+1F8Urb41f8E5PHfjO00TV/D0GqaUxGm67biC7iKXixnegJ4JQlTnlSp4zivQ/wBgP/kzf4T/APYGT/0N6APd729g06znu7qeO2tbeNpZZ5nCJGijLMzHgAAEknpivjzxN/wVk/Z+8M+J59HTV9Y1mOGQxvqel6cZbTIJB2szKzjj7yqQeoJFZn/BXj4jaj4F/ZRXTdMupLR/E2swaTdMnBa28qWaRM9gxhRTjqCR0JrhvhB+278HPgz8LtL8D6J8DPijFpdvZpBdj/hE7b/Tn2ASSzf6T+8Zzkkt646cUAfYenftLeAPEPwR1P4saFrH/CQeDtNs5r25n02JpJ41iXdIjRHDJIo5KsAQCD0Oa2/gz8YPDXx8+HGk+N/CNzJc6HqQfyvPTy5Y2Ryjo6Z+VgykfkQSCDXwR/wTjjTWPj38eNF0bwZ4g8P/AAb8SWv2+10nX9O+zRwM77DBtBZVyksyhVY5SJc/dGOj/wCCaWo3XwT+L3xo/Zw1mdzJoGpPrGj+cfmltmKxuw9A0bWkgA/56OfWgD61+J/7TPgn4SfEzwJ4C1ue9k8S+M7oW2m2tlbGYJl1QSSnI2IWbGeejHGATVb9oT9rH4a/sw6ZbXPjrXRa3d4CbTSrOMz3tyBnLLEOi5GN7FVzxnPFfKfwLhH7T3/BSr4j/EqUfavDHwzt/wCwNHZuU+0/vISyk8EZ+2yDHTfGfQ14V4X/AGiPCNj+3p8ZfiD8SPBfir4j3Gi6jLovh230LSYr+LTY4Z5IlkZJJEEbbIRsIzkvK3B5oA+4fgf/AMFHfgn8evFlr4Z0bXLzRtdvG2Wlnr1r9m+0v2RHDMhc9lLAt0AJrM/4Kp/8mO+Pv+u2m/8Apfb18hft2ftMeEf2oPAGmnwt8J/iTovxE0bUIbvS9evvDscBiRSfMjMsczuByGAAPzIp4r6Z/wCCguraprn/AATZ1TUtct5bPWryw0O4vreaPy5Irh7q1aRGX+EhiwI7YoA+hP2Tv+TWfg3/ANiZo3/pDDXxx/wWO0NfE+m/BLRnma3TUPEM1o0ijJQSLCm7HfG6vsf9k7/k1n4N/wDYmaN/6Qw18l/8FaP+Qr+z1/2Nv/s0FAHQ/wDBLX4ialZeB/GPwP8AFLeX4s+GuqzWYiY8vaPK/wB3PLBZRKM9NrxdsV9o+LPE2neCfC+r+ItYuFtNJ0mzmvru4bpHDGhd2/BVNfn5+1BJ/wAMi/t/fDz40wn7J4Q8dR/2F4lZchFcBI2kfHYJ9nlx1Jt3Peu4/wCCn3xA1XV/Cngv4F+Epd3ir4l6rDaOqk/u7JJF3MxH3VaQx5P9yOXtmgD8/wDRZPEnxI/as+CXxw8Rh4D8RviXHJYWr8+Xa2l/ZRx7T3VfMMQ/64e9fvHX5n/tkeAdL+FPx2/YW8H6LH5el6Hr1vYwcAFlS901S7Y6sxBYnuWJr6k/4KDfEbUvhb+yD8Rdb0e6kstVe1hsILiMfPH9ouI4HZT/AAkJI5B6g4I5xQByfxS/4Kh/Af4V+Lbjw5ca1qHiK+tZPKupvD9oLm3hcdVMpdVYjvsLYII6jFe1/Av9orwB+0d4Xl1zwFr8Wr21u4jurdkaK5tXOcCWJgGXODg4w2DgnBr8/wD9jj9r74U/s4/A7w9oVn8HviVe65cWiz6xreneGreRdQnk+dmWU3AZ4hkKmQPlAOASam/ZR8YQ+IP+CjOp+I/hv4A8V+DPAHivRphrFjrGjiyhiuEj3mXajOihpUTBDZ3TOMANQB+gPxt+P3gX9nnwmfEXjzXodFsXby7eIgyXF1J/ciiXLOeRnAwBySBzXg/w2/4KnfAT4keJrTQ11rUvDd1dyiGCbX7IW9uznoDKrMqA+rlR718r/tIfGPw3N/wU0v5fiL4a8QeP/CPgPTIYdM8PaHpsd9i4eCGUyyQu6KUEk7EsSSWSIYIAxvftfftdfDf9pj4G634Pj+DHxLi15YVk0PUL3wxAi2NwhBUh1nZkQgFG2g5VjxQB9tftVftJ+FP2a/h2dV8U3l/Z/wBrebp+ny6fbNKwuDC7KSR93pnOe3HQ18I/sIf8FIPBHwo+CzeHvir4n8Tav4obV55orieGbUCtu6xhF8xmJxuDnaPX3r7N/Zs1jxHrn7C/hm68WwXltry+Fp4J01CMpOVjSSON3B5y0aI2Tyd2T1ryT/gjb/yaPd/9jNe/+iregD0f9qaf4Fr8Z/gbF8UtGvtS8YX2s+R4SktvOEcVwZrcAzhHUFPNa34cNznjbuz6V8Xv2mPBHwP8Y+BfDXiu7ubS/wDGV3JaadJHDuhjZDGGeZyQETMqDPPUnoCR8nf8FGP+Tu/2OP8AsbE/9OGm1hf8FUvB9h8Qv2gP2XPCuqtMuma7rU2mXZt22yCGe6sIn2nBw21zg4PNAHsGqf8ABV79nvTPE0ml/wBuavd2scphfWbXS5HsgwODhvvsOM5VCCORmvrPw34k0vxhoNhrWi6hb6rpGoQrcWt5aSCSKaNhlWVhwQRXnXjX4E+CP+Ge9e+HFn4a06z8J/2RPbQ6dHAPLjIiO2Qd/MDAN5md24bs55r5+/4JC69eax+x7a211M0sWl65fWdsGOdkR8uXaPQbpXP40Ad98df+CiHwb/Z/8XS+Fdc1XUNY8R2//H3p+hWf2l7U7QwEjFlQNg52hiR3ArkPDX/BWD4C+KdY0rS7W88QxXuo3EVtFHNpDfLJIwVQ21j3I6Z/GvEv+CYXjbwb4H8bfG6z+IGsaTonxXk8RTC9m1m5jhmliV381Y3kIziYSlwp7oT0FaPwO1PRfF3/AAVe8baz8LJ4LnwdHoTf29eaRzY3NwY41JDL8jEzbTuGdzJIRnk0Aet/tqfCLxv+1F8WPhz8KLfTL/T/AIVW7/294o8QL8kM2wskdpG2eZMBuMHBmRv4KyG/Z11/46fto2Gs+KPDM/h74O/CS3gsvCem3CBItSulCMJY1zzErInPQiGFecuB9x0UAFFU9QmmtbC5mtrc3dxHEzx26sFMrAEhMngZPGT618Qt+2V+1Dz/AMYl6h/4OCf/AGlQB91UV8K/8NlftRf9Gmah/wCDc/8AxqvdP2Y/jF8UfiyviE/Ej4SXHwv+wmD7C1xfC4+27/M8wAbVK7Nqc853+1AHoHxw/wCSL+Pv+xf1D/0mkr4L/Yg/aG8N/sy/8E5T4y8RSea0esX8Gn6dG2Jb+6Zh5cKfXBJbHyqGPbFfenxw/wCSL+Pv+xf1D/0mkr8X/wBnXTLr4VeEfgx8cPGunS+N/hBo+uXunXOllSy6DdvKNt6IxxJk7GG4HLRKuQTHgA++P2Mf2YfEmveNb39on43R/bPiZr/77SdJuFITQrVlwgCH7kmwhQvVF6/OzY+mPjb8fvAv7PPhM+IvHmvQ6LYu3l28RBkuLqT+5FEuWc8jOBgDkkDmu00DXdO8UaLYaxpF7DqOl30CXNreW7h45onUMrqw6ggg1+Vf7SHxj8Nzf8FNL+X4i+GvEHj/AMI+A9Mhh0zw9oemx32Lh4IZTLJC7opQSTsSxJJZIhggDAB9UfDb/gqd8BPiR4mtNDXWtS8N3V3KIYJtfshb27OegMqsyoD6uVHvXvnxy+Nnh/8AZ9+Gup+OfE8d9LoentCs/wDZsHnSL5kixqduQMbnXkkda/Pn9r79rr4b/tMfA3W/B8fwY+JcWvLCsmh6he+GIEWxuEIKkOs7MiEAo20HKseK+qPgV4O1T4/fsB+H/Cfj+3u7XU9c8MyaVcnUYStwm3fFBOynncAkUoJ5JwT1oA+gfA/jDSfiH4P0TxPoVz9t0bWLOK+s58Eb4pFDKSDyDg8g8g5Brg9Q/aY8FWH7Q2mfBczX1x41v7F9Q2W9sXt4I1R5MSyZ+RiqEjjHK8gsAfm3/glX8UbmH4J+Lvhr4rlWx1z4ZatcWd0k0mPItWeR/mJ7JKlyvoFVaxv+Ccmlz/G740fGn9pLVIH267qb6LoJmB3R2ibGbr6RpaR5HdJB6igD9Bq/AT4La5rPwG+LCfHyzMk2haH46m0LW4YwSfs9wrluO+6MT4zwHWPuRX791+Uv7Efwatv2gP2df2oPAs4j8/VNfcWUsnSK7QNJbvnsBIqZ9sjvQB+p+n39vqlhbXtnMlzaXEazQzRNuWRGAKsD3BBBzXwf/wAFMvFWp/FDxB8N/wBm7wvOy6r4yvU1LWGj5MGnwsxVmHdcxyyn/r2HrXU/8Exfj1/wmP7M9z4d8T3P2PXvhvI+k6kLtiGitEDNA756BUV4v+3c1w37DOn3X7RHxq+Mn7TGswN9kvpZvD/heOZf9TaRqu5gD0PlrCu4dWab1NAFv/gir/yaz4p/7HO6/wDSGxr17xtJ8DP+G7PAdlrmjXtx8cJtFkn0fUE877LHbol0f3gDiMybEucEoe3IOzHkP/BFX/k1nxT/ANjndf8ApDY1V+LH/KZr4Mf9ilcf+kurUAH/AAUY/wCTu/2OP+xsT/04abX3j4o8UaT4J8P3+u69qVrpGjWMRmur68lEUUKD+JmJwPT3JAr4O/4KMf8AJ3f7HH/Y2J/6cNNrL/4LBePnt7b4P+Abl9Sfw34g1iS81mz0iMPdXUMDwIkcakje/wC/kKoSAXVM9AQAelP/AMFdv2el159OGpa81qr7Bqq6Q/2Zh/eAz5uP+2efavrbwf400Px94Z0/xH4d1a11jQb+Hz7bULSQPFInc57EEEEHkEEHBBFfDMf7evwUg+Hx8DRfs+fEpfB5t/sh0UeELX7MY8YIKfacE479c85zzXO/8E3PDPirxR+zv8d/h5Fa654c0C6nurbwzc69bNBJALu3lTuDymIXYLkBnJGcnIB6/wCNP+CrXwD8H+JLzSYtU1nxCLSTyp9Q0XT/ADrRSCASJGZdy5ONygg44J4z2Pxf/bf+GPg34A6T8Rotcvrjw/4rS4s9F1DT7KVmNwEkGGBAMZV42Bzg5U46GvlH9jz9qbw3+xr4O/4Ud8dPBmo/D3Vbe8uWOtTaeZrPUkkkJ3ylAS4AYRh0DoUVeRivvq3g8Iw/Am/PgOLSIfCM2k3dxYLoKRpZFJEkdmiEfyYZmZjjuT3oA/O39hD/AIKQeCPhR8Fm8PfFXxP4m1fxQ2rzzRXE8M2oFbd1jCL5jMTjcHO0evvX6MfGb4+eBP2f/Ca+IfHniC30HT5H8uBZFZ57h+PliiUF3IyCcDgcnAr5Z/4I2/8AJo93/wBjNe/+ireuJ1DQbH9pz/grJrWg+LYY9X8L/DfQFubHSrpA1vJLstiS8Z4b99eFvfyYwcgYoA9T8Kf8FZP2f/FXiaDR31bWNESeQRpqWraf5VpknALOrsUH+0ygDqSK+wLfUrW70+K+t7iK4s5YhOlxC4eN4yNwdWHBBHII615n+0Z8DfDHxv8Ag34j8K63pNnOrafMLC4aFd9jOIz5UsR/gKtg8YBGQeCRXzv/AMEo/iFqXjj9jSaz1O5luj4b1O80a3aXkrAsMUyJnuF88qPQADoBQB1r/wDBTz4Dx/DqHxhLr2oR2txfz6dbaabBjfXEkSozMsQJwmJEw7FRlsdQQO3/AGd/22vhV+07qF5pXg/WLiPXbWPzpNH1W3NtdGPOC6DJVwD12sduRnGRXyF/wRj+CnhHUPh74k+J17pcd/4ut9dl0a0urkBxZwJb28uYlI+V2adgX64UAYBbPU/tcaFafD//AIKOfs2+LdDt49N1bxFctp+pS24EZuVEiwlpMfeJjuGXJ5IVR2GAD7k+JnxS8K/B3wfe+KPGet2ugaFZ/wCsurpurHOERRlnc4OEUFj2FfLnh7/grZ+z5ruvppsuq63pEUkoiXUdQ0tltjk4DEozMq98sowOuK8I/wCClPxK0y6/bI+EHg3xhpes+J/h9otiuvX3h3Q7Zbie+meScbREWUSDbbxg5YYR5cdTnrfi5+3B8Ifix8INZ8AX3wL+Jw0q6sJLazh/4RK2WOyk2ERSxAXH7tkbDAqOMUAfoZY6pZ6rpsGo2V3Dd6fcRLPDdW8qvFLGw3K6uDgqQQQQcEGvkbxp/wAFWvgH4P8AEl5pMWqaz4hFpJ5U+oaLp/nWikEAkSMy7lycblBBxwTxnB/YD0Pxp4+/4J96t4L11NQ0HU3h1bQdJuNTheJ44JIiIpBuG4ojzOoOOPLwOAK8g/Y8/am8N/sa+Dv+FHfHTwZqPw91W3vLljrU2nmaz1JJJCd8pQEuAGEYdA6FFXkYoA/Rj4Y/Ezw38YvAmkeMvCWorqvh7VY2ktbpY2j3bXZHBVgGUq6MpBHBU11lcr8NYfCMPgfST4Di0iHwjMjXGnroCRrZFJHZ2aIR/JhmZmOO5PeuqoAKKKKACiiigAooooAKKKKACiiigAooooAKKKKACiiigAooooAKKKKACiiigAooooAKKKKACiiigAooooAKKKKACiiigAooooAKKKKACiiigAooooAKKKKACiiigAooooAKKKKACiiigAooooAKKKKACiiigAooooA/Pb9i0H/h4p+1N/12/wDbiug/4KvfDG+uvhR4Z+LfhsNB4q+HOrQ38d1EuXS3eRAW45OyZYH9gHPrX23baXZ2d5dXdvZwQXV0VNxNHGqvMVGFLsBlsDgZqW6tYb61lt7mGO4glUpJFKoZHU8EEHgg+lAHxb+114FvP28v2FdA8Q+Crcz6wy2niiw01fvyyrFJHPagn+ICWUDsWjUd81znwp/4K0fDSx+H9hYfE2317w34+0qBbPVdOOmvIZrmMBHZCMbSxBYo4UqSV5xk/etnZwafaxW1tBHbW8KhI4YUCIijoABwB7Vn6h4R0PVtQivr7RdPvb6LmO5uLWN5U+jEZHQUAfBX7IuheKf2pP2utd/ac17w7e+F/Btrp39m+Era9ULLdRshi8z/AGlCGViw+XdMArMENcP8ZvFWifs5/wDBT7VPiN8ZNEuLvwNq2jwx+HdYaxNzBZTLBAm9VAPzI0VwpC5YecHxhhX6jVQ1bRNP16za01OwttRtGIJgu4VljJHQ7WBFAH4//wDBRL9sfw/+1H4Z8NaZ8P8ARNWv/CGha/DJd+Kru2aCB7uSOURW8aMM8oJGy20/L93ufuX/AIKS/AXWv2gv2YdS0zw5bSX/AIh0S+h1uysIQC900ayRyRr6t5U0hAHJZQB1r6TPhjR/7Ng07+ybH+z7d1khtPsyeVGynKsqYwCDyCBxWvQB+ffw1/4K1fDDT/g3pq+LLfXIviNp1pHZXfh2Cwd5Lu7RdjGOTARQzLnDkMu7GGI54T/gnn4k8U+Mf29/jVr/AIy0BvDHiLVdCS+n0hwwa0SWW1eGNt3O4RNHnIBznIHQfpPL4S0SbWY9Yl0fT5dWjxsvntUM64GBiQjcOp796txabaQX097Hawx3lwqrNcLGBJIq52hmxkgZOM9M0AXa/Kj9nf8AaG8KfsK/tDftFeF/itHqWhDWNd/tPSporKSf7VD5tyyEbR0dJY2Vun3gSCK/VesfWfCeheJJIZNW0XT9Ukh/1TXtrHMU/wB0sDj8KAPlP9uj4U3X7Z37G2nal4Ht7i61H/Q/Fmj2M8flz3SNA2YSp+65iuGIXuyqO+a4X4U/8FaPhpY/D+wsPibb694b8faVAtnqunHTXkM1zGAjshGNpYgsUcKVJK84yfvxVCqABgDgCsjUPCOh6tqEV9faLp97fRcx3NxaxvKn0YjI6CgD4K/ZF0LxT+1J+11rv7TmveHb3wv4NtdO/s3wlbXqhZbqNkMXmf7ShDKxYfLumAVmCGv0OoooA/Nn9rHxZbfs0/8ABSD4bfGDxZZXkfgO90F9NuNUt4GlWKfy7mNlAHUqJIWK9SrMQCRivsr4J/tEeD/2mfAOu+I/A019d6TZ3c2mNPeWjW/mSrEjkoG5K4lXrg5zwK9N1bRdP16zaz1Oxt9RtGILW93CssZI6EqwIpdL0ey0Ozjs9Os7ewtI87Le1iWONcnJwqgAc0AfBv8AwRV/5NZ8U/8AY53X/pDY0v7d/wDyfB+yKe39tSf+lNrX3jp2lWejwvDYWkFnCztI0dvEsal2OWYgDqTyT3oudLs766tbq5tLe4ubVma3mkjVnhJGCUJGVJHBxQB8cf8ABTT4H+MPH/g/wL8RPh9Zy6r4u+HOrHVINNgiMss0TNE7MiDl2R7eFtg5K78cgA1/C/8AwVy+BWoeG4bvXrvWvDmtiL/StHm0uWZ45gPmRXQFWG7IBJX3C19u1z+oeA/Der34vr/w/pd7fAgi6uLKKSUYOR8xXPBoA8+/Zn/aO039p7wXf+LNE8O65oOiw6g9laPrkCxPexrGjefGFZgUJcrwTyp56gdX8b/+SL+PgOT/AMI/qH/pNJXaKoVQAMAcAUMokUqwDAjBB6GgD4s/4JD/APJm+m/9hm//APQ1rq/+Coqlv2Ffibjn/kGf+nO0r6e03TbTRrNLSwtIbK0jzsgt41jRcnJwoAA5Jp19Y22qWc1peW8V3azKUkgnQOjqeoZTwR7GgDx79inj9kj4Q5/6Fmx/9ErXzD/wTPUr+0n+2IpGCPFsQI/7fNVr9AreGO2hSKFFiijAVI1ACqoGAAB0FQWmk2WnzXU1tZ29vNdP5lxJDEqNM+MbnIHzHHGTQB+R/wC1Da29r/wUG+Illqfwxg/aMXXtHtjF4b029uIb3R0SGH+OFGMLjyyfl5KyqcguQek+Dn7QHwm/ZK8QQ61qv7JXjX4SpcnyD4l1OK5vJog2VbY12qFFOQCI2BIzweh7W80/4sfsT/tafFX4g23wo1b4s+C/H1x9qTU/Dwaa8sF3tL5ZVUdlVdxUhgqsFjIfK4o+OHx2+M37a/w3vvhZ4H/Z78TeF7PXmiS/8ReL0a1traJJlkOwvGqk5QZIYsBkKhJBAB69/wAFLPEGneMP+CfnizXdGu49R0nUU0m8tLyA5SaGS+tmRwfQgg/jXuP7J3/JrPwb/wCxM0b/ANIYa1Pg/wDCWx+GPwT8KfD24Mes2mj6TBp07XEQaO6ZEAdijZ+VmydpzgEDtXeQwpDGkcaLHGgCqqjAUDoAPSgD4G/Zu/5SsftGZ/6AsH8rGvv+qMOl2cF9cX0dnbxXtwqrNcJEoklC8KGbGSB2z0q9QB87f8FBoJLn9jP4qrFG0rDSg5VFJO1Zo2Y/QAEn0ANfLf7Kf/BTD4J/CP8AZ38B+DfEN9rUetaPpy210sGmNJGHDMflYHkciv0pkjWaMo6h0YYZWGQR6Gsz/hFND/6Aun/+Asf+FAHw1+0b4g8Nf8FMf2TvFMHwjlvtS1nwpqlvqUFneWjW73EyRSAxLu4JaKWXbg/eCg4BzUvwg/4KrfDPTPAumaP8VTrXgzx9pMCWOr2NxpUzhriNQruoRSV3EZKuAVJI5xk/dllptppkbJZ2sNrGx3FIIwgJ9cAdazta8F+HvEkyTatoWmarKgwsl7ZxzMo9AWU46D8qAPIP2Zf2vPDn7Vl54ok8JeHvEFloejGBI9Z1a1WGG9dzJuWLDNymwZB5+cZA7/I//BSwa9+zL8fPAP7RPg2FVu7uyuvD+obhiNp/IkWBn/vExu2P+vZa/Sy3t47WFIYY1hijG1I41CqoHQADoKr6po9jrlqbXUbK3v7ViGMN1EsiZByDtYEZBoA+ZP8Agmr8GX+Dv7Kvhx76Jk17xOW8Q6g8n3yZwPJUk85EKxZB6MW9a+ddY8Saj/wTp/bP+InjPxNoepal8HviXN9tfWtNt/M+x3jyPLtfkDKvJcDZnLI6sMlStfpkqhVAAwBwBUVxbxXULwzxJNE4w0cihlYehB60AfF+v/8ABWf4JxwwW/hOHxN47126fyrbSdI0iRJZHPQfvdv/AI6GPHSt7/gqTIbj9hfx3L5bR7pNMYo4wy5v7fg+h5r6d0PwX4f8NzSTaRoWm6VLINryWNnHCzD0JVRkVo6hp9rqllNa3ttDd2sy7ZIbiMPG6+jKeCPrQB5p+yd/yaz8G/8AsTNG/wDSGGvkz/grMpOqfs9YGf8Aircf+PQV+gcMKQxpHGixxoAqqowFA6AD0qvfaXZak1u13ZwXbW8gmhaaJXMUg6OuRww9RzQB4P8At6fAv/hoL9mPxZoFtb/aNcsIv7Y0gKu5/tUALBFHrIhki/7aV8cf8EwdF8TftH/F67+NnjuX7engrRLXwloUjrx5ywBXcHOS4iZmYnq12SOmB+ptUdO0qz0e3MFhaQWUBdpDFbxLGu5jlmwBjJJJJ70AfAn/AAUYU/8ADXH7G5xx/wAJaoz/ANv+m19W/tXfBuX9oD9njxx4DtplgvtWsgbN5OE+0xSJNCGPZTJEgJ7Ak16dd6TZahNazXNnb3E1q/mW8k0Su0L4xuQkfKccZFXqAPzc/Zd/4KF+FfgB8MNJ+FPxz0/XPBHjPwfCNMIm0ySRJ7dOICAgLAiPaucbWChgx3YH0h+z/wDt0eCf2mviVqfhfwLoviK80zT7F7ufxJdWXkWW8PGqwgltwZg5Ybgp+U8d6981zwroviZY11jSLDVVjOUW+tkmCn1G4HHU/nVvTtNs9Hs47SwtILKziGI4LeNY0QegUAAUAfnl+09a+I/2QP23LP8AaRt9BvvEXw78QaaumeJzp0O+Wx2xxw5PZQfJtnVmIDFHQlcg16JrH/BW74AWek/aNNvvEGv6k+Fi0my0iRZ3c9FzJtTrgfePtmvtGRFkUqyhlYYIYZBHpWJp/gXw3pGpHULHw/pdlfsSTdW9lFHKc9fnC55+tAGZ4d1g/Fb4TWGpvpl5oR8RaOszadqKbLi18+HPlyDsy7sH6V+Z/wCwf+2N4G/Y5+Fniv4ZfFaDWNB8Y6X4juJRp0OnSTPKHjhQqMcBg0bfeIBBUgnNfrFWLe+EdC1LVIdTu9F0+61KEgx3k1pG8yY6bXIyMexoA+Df+Cijb/2t/wBjZxu2t4tT7wI/5f8ATfWn/wDBRhT/AMNcfsbnHH/CWqM/9v8Aptffd3pNlqE1rNc2dvcTWr+ZbyTRK7QvjG5CR8pxxkUXek2WoTWs1zZ29xNav5lvJNErtC+MbkJHynHGRQBX8Wf8ivrAHX7FN/6Aa+Iv+CQCu/7HepiO4Fo58RX4W4IBER8iDDYPBx159K+864/xt4Bg174Y+J/CejGLQf7W028sYpbWMRrBJPE6eYAo6hn3fWgD8Uvgfo2h33h/xHoGufs1X/7Qx0XXZxP448G6nqCNIz4G3dBETOpK7hkjCvuxk5P2z+yX+1p8JPhn4s0z4Tt8Fdc/Z/1bXLhYrWPWLZ9t7OSVjWaeULMzEsFUuGGWxkcZ4f8AZz+M3xZ/YU+Hr/C3xh+zt4p8QQabezTW3iHwrC1zb3nmuW+Z0jZWPoS+7aFUou2tnxB4e+Lf/BQL45fDLVtb+FepfCX4a+B9S/tKW68R7o7++bfE5RI2VHG7yVUbQVXczFidq0AfpHRRRQAUUUUAFFFFAHE/G/8A5Iv4+A5P/CP6h/6TSV8h/wDBMHwXo/xD/YIk8M+IbCPU9E1bUNStbq1lHyyRswB57EdQRyCARyK+8GUSKVYBgRgg9DVXTdNtNGs0tLC0hsrSPOyC3jWNFycnCgADkmgD87P2cfiDr37B37Qf/DOfxBvbjUPh5r9z53gfxFcDIiMr4WBjjgM52MBwknzY2SbhN+09a+I/2QP23LP9pG30G+8RfDvxBpq6Z4nOnQ75bHbHHDk9lB8m2dWYgMUdCVyDX6FX2jWGpzWs13ZW91NaSebbyTwq7Qv/AHkJHyn3FW5EWRSrKGVhghhkEelAHxdrH/BW74AWek/aNNvvEGv6k+Fi0my0iRZ3c9FzJtTrgfePtmvrL4f+LG8eeBPD/iR9LvdEfVrCC9Om6imy4tTIgfy5F7MucH6VJp/gXw3pGpHULHw/pdlfsSTdW9lFHKc9fnC55+tb9AH5Af8ABQaDxR+y/wDtL+M9T8F2zf2b8Z/DMmlzRxqcfaXeOO5EYHWQhVbPrdNX6W/syfB2H4B/AfwX4EiVPP0qwRbx4+j3TkyXDg9wZXfHtivmH4seDfFP7Qn/AAUg8BaVqHh3Vbf4bfDK0GsnUbizkSzu75lSZTHKRsc+YbVdoJP7mX3r7woAK/Pb/gkOpXS/jjkY/wCKtI/8dev0Jqjp+l2WlrMLKzt7NZpWml8iJUDyHq7YHLHuTzQB+Pv7eHg3xt+z/wDtReLtO+Hsbppnx101bA20S4WW5luI1uYk7eYz8knot4w75r9RPgv8IbD4FfAjw94D00K8WjaZ5EkqJjz5ypaaXHq8jO2P9rFd9d6VZahcWs9zaQXE9q5kt5JYlZoWIwWQkZU44yKvUAfn/wD8EVf+TWfFP/Y53X/pDY1V+LCkf8FmfguSOvhK4x/4C6tX35p2lWejwvDYWkFnCztI0dvEsal2OWYgDqTyT3ok0uyl1CG/ezt3v4UaOO6aJTKiHqqtjIBwMgUAfAn/AAUYU/8ADXH7G5xx/wAJaoz/ANv+m12n/BTT4H+MPH/g/wAC/ET4fWcuq+Lvhzqx1SDTYIjLLNEzROzIg5dke3hbYOSu/HIAP2Pd6TZahNazXNnb3E1q/mW8k0Su0L4xuQkfKccZFXqAPiLwv/wVy+BWoeG4bvXrvWvDmtiL/StHm0uWZ45gPmRXQFWG7IBJX3C16Z4J/bMs/iV+z34z+LPhv4f+KLjTdBklFnpt7AsNzqscaRuZYdpcbPnbkbv9W3U8V7jqHgPw3q9+L6/8P6Xe3wIIuriyiklGDkfMVzwa3lUKoAGAOAKAPzz+Kn/BSr9mX4xfBfVtL8S6TqetXV5ZSBPDN/pBadbgqVXZNzGjhiCJFfI6jnivRf8Agm58KfFng/8AYwi0Dxhb3WnXOsT31zZ2N6pSW1tZ1CopU8ruYPJg8/vOlfVS+BfDS6x/aq+H9KGp7/M+2Cyi87d/e37d2ffNb9AH5O/sH/tjeBv2OfhZ4r+GXxWg1jQfGOl+I7iUadDp0kzyh44UKjHAYNG33iAQVIJzXf8A7S3/AAkP7Gv7b0P7R8Og32v/AA38UadHpniJrCL95ZHy4osEHhcmC3kUttDMHQlSQa/Qm98I6FqWqQ6nd6Lp91qUJBjvJrSN5kx02uRkY9jWrJEk8bI6q6MCrKwyCD1BFAH5/fGX/gqZ4F8aeAL/AMLfB2w17xh8Q/EVu+naZZR6W6fZ5ZVZd7BuXZASwVAwJAyQMke4/sO/s96h+zb+yzpfhfWEK+JL0T6rqsCsGENzMo/dArkEoiRoSCQWViDgivftH8L6L4fknl0vSLHTZJzmV7O2SIyHrlioGfxrXoA/P/8A4Iq/8ms+Kf8Asc7r/wBIbGl/bv8A+T4P2RT2/tqT/wBKbWvvHTtKs9HheGwtILOFnaRo7eJY1LscsxAHUnknvRc6XZ311a3VzaW9xc2rM1vNJGrPCSMEoSMqSODigD4S/wCCgngHxh8O/jf8Lv2lvBuiXHiRPB6fYNd020jLSrZBpWMgABO0pPcIzY+TKEgjOOnX/grp+z0dBGoHVNeF35W86V/Y8huN39zdnys/8Dx719qVz48B+GRqg1MeHdKGpBt4vPsUXnbsYzv25zjvmgDyzSP2mn8Qfsw3nxj0/wABeINsdpcXsPhq6jEV/NFFKyBgBu4ZF8wEA/KeM8Z+ZPip/wAFKv2ZfjF8F9W0vxLpOp61dXllIE8M3+kFp1uCpVdk3MaOGIIkV8jqOeK/Q6sBfAvhpdY/tVfD+lDU9/mfbBZRedu/vb9u7PvmgD5l/wCCXfw78WfDX9k3SLHxdbXWn3V7qFzqNlp96pWW2tZNuxSp5XcyvJg4P7zpX1zRRQAUUUUAFFFFABRRRQAUV4x+1l+0Of2XPgzfePv+Ef8A+Em+y3Vvbf2f9t+ybvNkCbvM8uTGM5xt59q9c0y8/tDTbW727PPiSXbnO3coOM/jQBborjfC3xh8B+N9cutF8O+NvDmv6xa7jcafperW9zcQgHBLxo5ZcHg5HWqvjD46/Df4eat/ZXir4g+FfDOqeWJfsWsa1bWk2w9G2SOGwcHnFAHeUVyN98WPBOl+D7fxZe+MfD9n4Uutvka5PqkCWMu7O3bOX2NnBxg84NSJ8UPB0ng1vGCeLdDPhFV3tr66lCbALu25Nxu8vG4gZ3deKAOqorkNL+LHgnXfFH/CN6b4y8P6h4i8n7QNItdUglu/KKhhJ5KuX24IO7GMEGuf+Lvx18MfDfRdftP+Ep8PQeNrbSLrUdP8P6hqES3Vy0cMkiYt96yOpMZ+71AODQB6fRXhP7PP7Rlt8QP2dfh98QfH2q+H/C+peJh5IRrgWdtLcmaREhhE0hJdgnC7mJOcV7t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a/8Faf+TMdd/7Cun/+jxUP7XHxs0Dx5+xT8QdO+GHjrQvEviG20KB72z8OatBd3UVl5sKXTMkTsyp5TOGJGACc19ZeLfBXh/4gaLJo/ijQdN8SaRIyu9hq9nHdQMynKkxyKVJB5BxxWJ4N+Cfw7+HF9cX3hPwD4Y8L3txCbea50XR7a0kkiJBKM0aKSuQDg8cCgD8sPg/4ZOteL/2fdW0Lxb+zv4VudM1fT/s8fgia/XxHfxvtSS3vIjG7u7JvDGXaNzHLqCa5z4gR6d8TPGn7QPg+LRPAN/q/iLx1cQWnj/x14msNK1PRlimTdHHbTObh4eDGjQ4BGQVONg/XXwz8F/h94L16bXPD3gTwzoOtTbhLqWmaPb21zJuOW3SIgY5PXJ5r4U8Sf8E7fildX/xB0iB/hH4o0fxhqdzey+M/FekXVx4nsVnPzeQ4BRWQfdw+M5Py54AOR/bK8OXHgP8AaY+B/huOP4dweCdM8JvBo0fxGglh8LG8DOLh3SABBIyiFhu+QEoTztrmbfwvdeGf2Vf2tXj8W/DrW9Jvxpd4NG+GE9xNpOmXDTYfymkjCKHVU+VHfGznbhQf0k8E/s/+F9B+CfhL4a+I9O0/xzpGg6fb2Q/t6wiuI52iQL5nlOGVe+BzgYGT1ro4fhP4JtfBsvhGHwd4fh8JzcS6DHpcC2DjcG+aAJsPIB5HUCgD86/EXwk8HfClf2Gte8H+HbDw9reqatp63+o2Mey4vBPDA8vnSfekyXf7xOAxUYBxXIWs3wfuL79sZ/jn/YbfEgaxeppP9vjF55KpILP7Dn585Ef+q52eXu+TFfqVefDnwnqKaDHd+FtFuo/D7xyaOk2nwuNNZAAjW4K/uSoVQCmMADHSodV+FfgrW/FEXiXUfB+g6h4jji8hNYutMglu1jwRsEzKXC4JGM4wTQB8V/BP/hSf/DBn7P3/AAu37P8A2V/aCf2N9p+1bf7R+0XHl5+z87cb8+Z+7x96v0BrkJPhN4Ik8P6RoLeDfD76Fo863WnaY2lwG2splJKyQxbNsbgsxDKAQSfWuvoAKKQsB1IH40nmL/eH50Cuh1FN8xf7w/OjzF/vD86Auh1FJuB6EUtAwooooAKKKKACiiigAooooAKKKKACiiigAooooAKKKKACiiigAooooAKKKKACiiigAooooAKKKKACiiigAooooAKKKYzCNSzEKAMknoKAH0VxGp/G74d6LOYNQ8e+GLGccGO51m2jb8mcVV/4aE+Fn/RS/B//AIPrX/45QB6DRXn3/DQnws/6KX4P/wDB9a//AByj/hoT4Wf9FL8H/wDg+tf/AI5QB6DRXn3/AA0J8LP+il+D/wDwfWv/AMco/wCGhPhZ/wBFL8H/APg+tf8A45QB6DRXn3/DQnws/wCil+D/APwfWv8A8co/4aE+Fn/RS/B//g+tf/jlAHoNFeff8NCfCz/opfg//wAH1r/8co/4aE+Fn/RS/B//AIPrX/45QB6DRXn3/DQnws/6KX4P/wDB9a//AByj/hoT4Wf9FL8H/wDg+tf/AI5QB6DRXn3/AA0J8LP+il+D/wDwfWv/AMco/wCGhPhZ/wBFL8H/APg+tf8A45QB6DRWN4f8YaD4sjeTQ9b07WUTBZtPuo5wM9MlCa2aACiiigAooooAKKKKACiiigAooooAKKKKACiiigAooooAKKKKACiiigAooooAKKKKACiiigAooooAKKKKACiiigAooooAKKKKACiiigAooooAKKKKACiiigAooooAKKKKACiiigAooooAKKKKACiiigAooooAKKKKACiiigAooooAKKKKACiiigAooooAKKKKACiiigAooooAKKKKACiiigAooooAKKKKACopplt4Xlc7URS7HHQDk1LVPVv+QVe/9cH/APQTQBk+A/HWh/E7whpfinw1ff2joWpxefaXXkyReamSM7JFVhyD1ANdFXgv7B//ACaD8Lv+wSP/AEY9eGfHX4seHfCdhpfjHwD48+IXiHxPZeK9Pt7jU1k1afw5qMT3a29xauViGlbQkjJ+5CsJI1+YybtwB920V4R4H8RatefthfFPRZ9UvJtHs/Dmhz2unyXDtbwSSPdiR0jJ2qzbVyQMnaM9BXzz4i+IXjWT9lO+1Cz8aa5p2uP8WpdJi1eK9drmC2OutCsQLlgY1TCiNgU2jaVK8UAfftFfNVva33we/am8C+HNL8R+ItW0HxboGqS6lZeINYuNSX7VaNA8dzCZ3fyGYTSKyRbIyCvyDauKH7MeiX3x5+G+jfFrxB4y8VR+Ita1KfUbeHS9cuLbT7K2iu2SKzFiHNs6eXFscyRu7F3O/dtZQD2n4f8Axa0f4jeJvHGhabb30N34R1RdJv3ukRUklMKTBoirsSu2QDLBTkHjvWh4u8df8IjrHhnT/wDhHte1v+3L77D9q0ey8+DT/kLeddtuHlRcY3YPJAxXyr8K/hinxC+Kv7UDXXifxNpEEPigLbQ+H9Yn0zyZ/wCzof8ASDJbskkjAEARyM0Xy52E81P4d+MXi3xp8PP2Rdfv9bu4tS8Sa4sOtNZyG3TUAun3m7zY0wrKzxq+zG0MBgcCgD7Oor488BeFNV+MPxI/aKttd8eeM4NO0TxCbPRrLSPEF1YJpzNYQuZEaB0dsEgiJ2aIEE+XliTzE/x81DxV8I/2Zbvx/wCNz4T8P+LlnfxTrVnqn9jzXElvbs0QNxEyPbxSSqDI0ZQZKpuUPtYA+6q89+IXx18IfDHxJo3h/XLnVH1zWIZrix0/SNCv9Unmjh2+a4S0glIC71znHWvJf2M7Gaa/+KetW/iLxN4q8J3HiaW28Matr2vXupQz6ekUefsxnldHhWczIs65MgXl2wKyvj1eeI7P9tX4KS+FtK0vWdW/4R3XwtrrGpyafAUza7iZY7edgR2Hl8+ooA+jPBfjjT/H+ly32m22sWsEcxgZNa0S90qYsADkRXcUTsuGHzBSpORnIIHS182/tEa9488J/Drwn8R75o/Dd74Q8QW97ruj6DrM93Y3ukyP5FwsjvDb+ZsSUTfPFhDEcetecftDfGbxf4b174z+PPCmsaiNM8FaXpnhLT7G3lD2jate3ET3F2YnPlPLDFcWyr5gIyxBwM5APtmivlT4ceHviJ4Z+L3gk6J4W+Jem+EJbe4tPFU3xA8WWerxS4hLW9zEg1G5eObzl2sIVRCsnK4UbfK/CsPijXP2Tfil8TLv4jeM38W+GtS8QXWhzLrtwlvZCzu5njie3VhHdRkx7StysoCHYu1QBQB9tax8Q9A0Dxh4d8K31/5GveIUun0y18mRvtC26K8x3hSq7VdT8xGc8ZrpGOFJ9q+Mvid4Q0/4l/tKfs2avqlzrtrP4h0PWLm6TS/Eeo2SxstlbOBD5E6eTy53GPaZABv3YFfYVvarY2kVvGZGjhjEatLI0rkAYG52JZj6kkk9SaBPY/JHxB4gvPilf/8ACSeJXGq6lfDzy11+8WIP83lxhs7EXOAowAAKy/8AhHdK/wCgZZ/+A6f4Uvh3/kX9M/69Yv8A0AVoV8tUqT53qfyXmGYYt4ur+9l8T6vuZ3/CO6V/0DLP/wAB0/wo/wCEd0r/AKBln/4Dp/hWjx6UcelZ+0l3PO+v4v8A5+y+9/5ho2uXXwzuj4h8NSf2PqlipuI5bQeXvKDdtcLgOhxgqcggkd6/Xlfug+1fjt4iz/wj+pj/AKdZf/QDX7Ep91T7V7WBk5Rldn7jwDiK2Iwtb2s3KzVru/Qkooor0z9VCiiigAooooAKKKKACiiigAooooAKKKKACiiigAooooAKKKKACiiigAooooAKKKKACiiigAooooAKKKSgCnqepWuj6bdahezpa2drE0888hwscaqWZifQAE/hX586z4i8ZftueJNSmk1a78LfCOyuDBbWNr8st/tP3n7M3QktlUyAATuNfUH7a2tz6D+y/wCPrmBmV5LWG1JU4+Wa4ihYfishrzH4C6TDovwZ8FwQIqJJpcFywUdWlQSMfqS5r4Li/OK2U4KLw7tObtfsur9T2srwsMTVfPslc5Ww/Y++FlnCEl0Ge+bAHmXGoThj7/I6jn6VY/4ZJ+FP/Qp/+VG7/wDjtev8+lLX4G89zOTu8RP/AMCZ9t9Tw6/5dr7keP8A/DJPwp/6FP8A8qN3/wDHaP8Ahkn4U/8AQp/+VG7/APjtev8APpRz6VP9uZn/ANBE/wDwJ/5j+p4f/n2vuR5B/wAMk/Cn/oU//Kjd/wDx2j/hkn4U/wDQp/8AlRu//jtev8+lHPpR/bmZ/wDQRP8A8Cf+YfU8N/z7X3I8g/4ZJ+FP/Qp/+VG7/wDjtH/DJPwp/wChT/8AKjd//Ha9f59KOfSj+3Mz/wCgif8A4E/8w+p4f/n2vuR5B/wyT8Kf+hT/APKjd/8Ax2j/AIZJ+FP/AEKf/lRu/wD47Xr/AD6UfhR/bmZ/9BE//An/AJh9Tw3/AD7X3I8g/wCGSfhT/wBCn/5Ubv8A+O0f8Mk/Cn/oU/8Ayo3f/wAdr1/n0o59KP7bzP8A6CJ/+BMPqeH/AOfa+5HkH/DJPwp/6FP/AMqN3/8AHaP+GSfhT/0Kf/lRu/8A47Xr/PpRz6Uf23mn/QRP/wACYfU8P/z7X3I+e/EP7IGjaa0erfD3WNS8H+JLT95a3Ed27JuHQFs71z0yDx6Gvcf2Q/2itX+Jy614I8cRrbfEDw38tztUL9shBC+bgcbgxUNj5TvQjqQNJl3YNeKaFjQ/+Chngr7H+6/tjQ5/tm3jzNsF1jP/AH4j/wC+RX6hwXxBjMVingsVNyTTab1aa8+zPnM3wNKnSVWmrO+p9wf21Yf2wdJ+3W39qCAXRsfOXzxCW2iTZnds3AjdjGRivE/2Yv2tNE/aM+E+sePbjS28EaXperzaTMNYvI9oMaxMJDJwqg+cq4PRgRk8E/KH7f03w8034/ade+B9V8d2/wC075ECabbeEI3mjZdv7oXCy4TyyudyxE5G7epBJr46+EFzplxpVhY/tEXvjTSvg6+u3T26+GYIzpcmq7/9J+1vESxIAAARWcLymAST+1nyJ++FFYng/wDstfCehjRGL6KLKD7CzM7E2/lr5ZJf5j8u3lufXmtugAooooAKKKKACiiigAooooAKKKKACiiigAooooAKKKKACiiigAooooAKKKKACiiigAooooAKKKKACiiigAooooAKKKKACiiigAooooAKKKKACiiigAooooAKKKKACiiigAooooAKKKKACiiigAooooAKKKKACiiigAooooAKKKKACiiigAooooAKKKKACiiigAooooAKKKKACiiigAooooAKhuLdbm3lhYkLIpQkdcEYqaigDxf4U/s53Xwf0fQND0T4peNLjwxowEcGh30OjvA8QJPlPIunrMVOTyJA3+0K5qb9ibwxceEYfBr+MvGf/CEWeoLqWmeG0vLVLXT5luxdKEdbYTSorblEc8kqhWyBuVHT6NooA8s8afAax8VfEJfGmneJ/EXg/XJdNGj383h+e3VdRs1kMiRyiaGXaUZpNskXlyKJGw/THNWP7HXgbSvhLZ/Dmxu9ctvDln4hTxJAPtaSXCTrd/aliMkkbFow42/NlyvVyfmr3is7Wdc07w1pN3qur6ha6VplnE09ze3sywwQRqMs7uxCqoHJJOBQBzWufC3SvEXxO8KeO7me9TV/Dlpe2dpDE6C3dLoRiQyKVLEjyl24YYycg9uS8P8A7Nen+DdUux4b8aeLfD3he71NtWl8I6ddWyaeJ3cSSiOQ25uoo3kBdo451XLuAArFa7DwR8ZPAXxMubq18H+N/Dniu6tUEk8Oh6vb3jxITgM4idioJ4yazv8AhoX4VnxOPDo+Jng//hIftf2AaR/b9p9r+079nk+V5m/zN3y7MZzxjNAEvgj4O6N4C1zx5q2n3N/Nc+MtR/tPUFuXRkil8hIcQhUBVdqA4Ysck89q5zQf2YPC3h3wt8LNAtr/AFh7P4dXv27SZJZojJPJ5M0WLgiIBl2zufkCHIXnqD2Pjj4u+BfhjNZx+MfGnh3wm94rNbJrmqwWRmC4DFBK67gNwzjpketVrP44fDnUPCF74rtfiB4XufC9jMLe61yDWbZ7K3lO3Eck4fYrHenBIPzr6igCLwR8HdG8Ba5481bT7m/mufGWo/2nqC3LoyRS+QkOIQqAqu1AcMWOSee1fOnxE+Btl8Ldc+Buh/2b4z1L4ZeErHU7KTXPC8t++tQXEqKYo5v7M2T/AGdwrbmijxvSIMVU4b6X8EfGTwF8TLm6tfB/jfw54rurVBJPDoer2948SE4DOInYqCeMmtTxf448OfD7Rjq/inxBpfhrSlkWI32sXsdpAHb7q+ZIwXJwcDPNAHjX7NcHiVfG/wAQZYl8Vx/CyRrM+HU8cTXj6ibgRst4yC+Ju0gJEeFnx828oArV1/xM+Att8RPiB4Y8a23i3xF4R8R+H7S6srO60MWTgxXBj80Ol1bTqT+7XBAGOa7jwn408P8Aj7RY9Y8Ma7pviPSZGZE1DSbyO6t3ZThgJI2Kkg8EZ4rL8cfF3wL8MZrOPxj408O+E3vFZrZNc1WCyMwXAYoJXXcBuGcdMj1oAqQ/C973wH4g8K+KvFOs+ObHWoJrW4n1mKxilWGWPy2jX7LbQJjBJyyk5PXGAOd8G/sw+C/C/wAGtT+GV8l74s8Pas9xLqc2uzK91fPM25nkkiWPDDCBWQKVEaYORmu58E/ELwr8SNLk1Lwl4l0jxVp8Mxt5LzRb+K8hSQAMULxswDAMpwTnDD1rpaAPNvAfwhvvBN5YSX3xI8ZeMLfT4PItLPXbi0EafLs3yG2toXuG28ZnaTk7vv4aszRv2a/DOh/BvxV8NIL7Vn0HxI2pPd3Ek0RukN87vN5bCMKMGRtuVOMDO6vXKKAPKPF/7PmleKI/Ak1nr2t+Gtc8ExvDo+uaS9sbpIntxBLG6TwywyK6BCd0fDIpXbXp0MLx26RvNJOyqFMsgAZyB947QBk+wA9qpXniPSdN1jT9Iu9Us7fVtSErWVhNcIk90IwGlMUZO5wgYFtoOARmtU8A0ttQPzg179kH4m+FdWuNL0fw1J4i0m1by7TUba+tIhLEPuFklmRlbbjcMYznBI5qh/wy/wDGD/on17/4M9P/APkmvY7HxBq/xO0ux8Tap4h8QQSapAl7FZ6XrN1YQW0cgDpEqW8iBtqsBubcxIJzzU/9hyr/AMzJ4wH/AHNuqf8AyRX4ni/EPIsPiKlGVOo3FtXSVnZ9NTzZeE+ExbeIejnra7669jxX/hl/4wf9E+vP/Bpp3/yTR/wy/wDGD/on15/4NNO/+Sa9r/sOb/oZfGH/AIVuqf8AyRR/Yc3/AEMvjD/wrdU/+SK4v+IlcP8A/Pqr90f/AJIX/EH8F/Un/keP6P8Asg/FHxTqEOl6n4Yk8O6dd5iudSur60lSCMjDMEimdmbGcADBOMkDmv0gC/KB6DrXxtqmvaz8M9H1DxNpPiPxBPcaVbSXrWmp61dX9vcrGpdonS4kcAMAV3LhhnIOQK+yvvAdq/R+Gc/wOfUJ1cFFxUXZppJ/gdVHhelwunQpLSeu9/IfRSUtfZnSFFFFABRRRQAUUUUAFFFFABRRRQAUUUUAFFFFABRRRQAUUUUAFFFFABRRRQAUUUUAFFFFABRRRQAUUUUAfP37en/JqHjr/tx/9L7euN+Dv/JI/A3/AGA7H/0nSuy/b0/5NQ8df9uP/pfb1xvwd/5JH4G/7Adj/wCk6V+ReIn+7UP8T/I+pyH+JP0O80XTX1jVILNG2eYeWxnGBkn8hW1d3Hh6wu3tRpkt0sZ2PcNcMpJHBIUcfyrL8N6qui6tBdOpKKSrAddpGCa63R5YdN1Z5oNYszpUztK8LsFkyQcDBGeDjuOlfB5HQoVcOlFxU3K0nJRk0raNKTStfdrU9XGznCpd35UtLNq766rr2Wxk6Tp+lHRNU1Caze6SCULFG0jRttJAAJB681dk8NafJfaJMkD28N6TvtZHJIwueD1/yKS016PT9J12a1uo4rl7ovDyu4qWHIU9eM9qytH1ya98TWV1qF1kIcGR8KqjB/AV68qmW0Vh8NOEZSlbVKKS993bd76rptY5VHEVOeom0lfq+21tt+pN4htbSx+1Qx6BLbqrFEvGlkK9eDgjHP171d1q30LQ7m1t5tLeUSxK7zJcOGXORwucHp61U8SQz3El5P8A23bXFsXZ0t1uiTjPAC9Mir3iGztNdvLS4XVbKGFIFR90oLjBJOFHXr61pOmufEOjSjzLlspRp2td3tbpbruZxn7tPnk7a3s5b2VvP9Cv/wAITE3iRbOOZjZNF5+/+ILnGPrnvWZqF5ojxzxW2nSwsoIjuBMWyexKngA+1by+L7FPFCuCf7PW3+zCTBz1zu9cdqwdQ8O2tqtxImr2k0KgmNY23O3oCo6fXNefjqOHjQm8sjCXvS572dtFtfVLe1jpoSqOcfrTktFbfX1t120ZlafbrdX9vDI+xJJFRm9ATjNdN4k0/TNIE1sukzxHbiK980sGbGeQeMevf2rl7SGOa5ijlmEEbMAZCuQB64rtbfUE0zR76DUdVttSgZCsMMb+Y+e2e/p9K87I6dGrh6sKkYxb+01F2strPVJ9GjpxspxqQcW35K6vrvpp8mZzaZpug6PZ3V/bNfXN2NyQiQxhRweo5zyKm8N6do2sXGoTSWsiWsMSuInlb5eu7BByRx3pbuSz8T6Hp6C9gs7y0Ty2W5barDAGQfwpui/Y9Hg1m3OoQzNJa4DKcKzYb5VJ+926ete7RhRp4ylywg8Okmm1Ftvlbd29W79GcMpTdGd5SVS/nor9OmxDL4WQeMhpyhhaMRIDn+DGTz+YpPGmk2Gmrp0thH5cVwjOfnZs9MHkn1rV/wCEhs/+EVW6Esf9rLB9l27hvxnGcdenOax/Fd5BdaXoaRSpI0NvtdVcEqcLwcdDWWYUMuo4DEewUXKaU09LpNq0V2troi8PUxE69Pnukrxfm0t/yOcrxK3/AOUhnwv/AOwHc/8AojUK9trxK3/5SGfC7/sB3P8A6I1CuPgX/kbx9GdGc/7q/VH2x/wiui/8JIfEY0iw/wCEhNt9i/tb7Kn2r7OGLCLzcb9m4ltucZOcV4f+zL+x/pPwE+Det/DzxHqVr8S9L1TWptXlGraTGsJ8xYgI2hd5FbDRbtxPVugxX0RRX9JnwA1VEahVAUAYAHQU6iigAooooAKKKKACiiigAooooAKKKKACiiigAooooAKKKKACiiigAooooAKKKKACiiigAooooAKKKKACiiigAooooAKKKKACiiigAooooAKKKKACiiigAooooAKKKKACiiigAooooAKKKKACiiigAooooAKKKKACiiigAooooAKKKKACiiigAooooAKKKKACiiigAooooAKKKKACiiigAooooAKKKKACiiigAr5k8dW8XxH/AG3/AAn4O8QxJeeGvDXhOTxbYabcqGguNUN2LZLhk6O0Eedu77rS7hg4NfTdeXfFj4Kp8QvEPhzxZouu3PhLx34bMw0zWreFZ4nilAEttdQMQJ7d9qkoGRwVDI6HmgDDt/jLo+pfHXwx4Q8Q/DTXfD3iy6s9QudD1jWItMnTyIvLFz5UtvdzSRBwYvlKruwMjjj5t8LeKrHWvgD8dfh3B4M8ReNfEOueLvEljZabaeHbuWxknmu2SJnv2iFpEI3KyM7ygpsz94AH6W0P4H+ItR+MGhfEXxz4u03W9V8P6fc6dpdr4e0OTS7cLcFfOacS3Vy0jfu49u1owuDkNnjo/gv8JT8H9H8RWH9q/wBrjV/EOoa95n2byfK+1TGXysb23bM43cZ64HSgD5o8QL4j+Ff7QP7MmnXuj6p498R6X4F1SwvYdImtVnuJkis0llDXU8MZG5STl8nPANd7+2Fr194k/Zbur3UPDmp+Frp9f0VTpurSWslwgGq2wDE2000eD1GHJ9QDxXc/FX4I+IvF/wAYPBfxD8LeLNM8P6t4asL+wFtq+hyalBcJdGLcxEd3bspXyuOTnPtUPxM+C3jP4w/B/U/CHiXxnocesT6hZ3trq2k+G5oLeEW9xFOqPbyX0jSEtEQWEqcN04yQDkP2/dNttF+Bk/xJso1tfGvgW9tNU0LVIxtnhkNzFHJAGHJjmRzG8fKtkZBIFHw5x8QP22finqOvRi5m8C6TpGn+HreYZWyW9gee6njU/dkkYCMuOSse3OOK67WPgX4m+J2oaQvxR8a6fr/h7Sb2HUovD/hzQW0q1vLmJw8TXhmurqSVEcKyxo0Slh84kGANLxp8E9SuPiZH8Q/AniWHwh4tmtF07Vlv9NOo6dq1qm8xLPAs0LiWNmykqSqQCysHUgAA9KtND0/Tb3Uby0sLW1vdQkWW8uIIVSS5dUCK0jAZchFVQWzgKB0FfMPx78QX/hn9tb4KXuneGtU8V3I8O6+o03SJLWOcgm1ywNzPDHgd8vn0Br6F8DaH4p0e3vZPFfie38R6hcyh1XT9LXT7K1QKFCQxGSWXnG5jJNISxO3YuFHB/FX4I+IvF/xg8F/EPwt4s0zw/q3hqwv7AW2r6HJqUFwl0YtzER3duylfK45Oc+1AGH8bvit408IeEfBPj230zUvCGi2PiS2tvFOgawllPPJps7/ZzLvt5J1UxySRSDy5Qdobd6VxPx8/aW8V/DXxd8U9c0e6jufCfgXQtP0/+y5LMSpc69f3C+Wzso81khheFmjRlz5uOSRj27VvhrrvxC+Fvirwf8Qta0fW11y0nsTc6Ho0unRwxSR7QTHLdXBZ1YlgwdR044yeL8M/sm6evwJ8UfDvxl4huvFN74pvJtR1nxFaw/Ybia6ZkMM0al5NjRLDAFyzDMQJGDtoA5P4c/ErxrYfF7wXokWuePviJ4e1q2uINcvPFHgC40OLSbiOEyxXEM32C2URyMrR+VI0rAsmGzndw/hv4mfGHxB+zf8AEP4rSfElob/wjqWtPp2jw6NZCzvbexupD5N6TEZG3JGYw0DwFVwSWbLH6a8BeEviVo95Yf8ACYfELTPEdlZweX5el+Gv7OmvZNu3zLmR7mcHu2IUh+bH8PyHj/Dv7MH9g/s7+Ovhb/wkvnnxRJrL/wBrfYNv2b7fJK+PK807/L83H313Y/hzQB5f8WdK1b4gftPfs56zY+NPEHhpdd0fWbqCLT4dPk/s7/Qrd2ERntJNxk3AN5u/G0bNnOfr62gkt7SKKS4kunjRUaaUKHkIGCzBQFyepwAOeAK8e8YfAHU9SuvhZrPhzxTbaL4p8AW81na3WpaU19Z3kE1qsEyyW6zwuCfLjdWWUbSpB3A17JbrN9nQTurzBQHeNCis2OSFJOBntk/U0papoD4t+FP/ACS3wf8A9gaz/wDRCV1PGAawNH0jVPhzo9h4Y1Pw94inutHt47H7Rpug3t7bzpGoRJUlgidCGVQ2M7hnBAIxVz+3Jv8AoW/GH/hJap/8j1/DmacOZxLHVnHCVGuaWqi2t+9j9kw+PwiowvVWy6rsam32o2+1Zf8Abk3/AELXjD/wktU/+R6P7cm/6Frxh/4SWqf/ACPXlf6t5z/0B1P/AACX+R0/2hhP+fsfvRk/FQf8Wu8Ycf8AMGvP/RD19rD7o+lfGOuaTq/xC0PUvDOleHfEcV7q9rLYpNqOg3tlbwiRChkklmiRAqgliM5OMAEkCvs5eB1r+jvDHL8Zl+DrrF0nBuSspJpvTzPgOI8RSr1oOlJSsujuSUUUV+1nyIUUUUAFFFFABRRRQAUUUUAFFFFABRRRQAUUUUAFFFFABRRRQAUUUUAFFFFABRRRQAUUUUAFFFFABRRRQB8/ft6f8mn+Of8Atx/9L7euN+Dp/wCLR+B/+wHY/wDpOldl+3p/yaf45/7cf/S+3rl/gbp76l8KvBEaskaroNkzySNtVFEEeST+Ir8m4/pzrUMPTpq7cn+R9NkklCU5S2sdL1waOa0Nb0caTq72Xnedt2/Pt253AHpn3qXVtLtdLu57Y3czzR8ZEChScZ/v5x+Ffizy/EQc7pLkdpXa0fbfU+s+sU5cuvxK60exlc7vajvmg81sL4bk/sWe+knVGjVXEIG5trHAJ5+XPUVhh8LWxXN7JX5U2/JJXe/kaVKsKVud2voZFFXLHTvtUU08kggtoQN743Ek9FUdyfqPrVe6WCNh5Ekkg7+ZGEx9MMc0Sw9aNJVpKye2ur1tdK97CVWDnyLci+go+orR0/S47rTbq8nneFICoKpGGLbs+rD0pLjSguni8tp/tNuDsk3LtdGPTcuTwexBNa/UcR7JVFHRq+6vZNpu172Vn0J9vT5uW+t7dd/XYoUVOtjctb+eLaYw9fMCNt6464xTbayuLrd5EEs+3r5aE4+uK5vYVrqKi7vVaPVGntIWbvsRCkpWUxsVKkFTgqRgg1Pp9m+o3kVtGQGlYDLdB71FOE6k1TjrJuyXmVKSinJ7FfJpavzWtlHdXC/aZEjR9qL5Ydzjqx5AA49c8/jRqOjPa3UEMTC4W4VZIXUbSwbgZB6HNdksDXjGU0k0nbRp9bLS9912MViKd0npcz8ZxXicP/KQz4X/APYDuf8A0RqFfQOr+HzpNpaSm4SczFgRGMqpUgEbu/X9K+fof+Uhnwv/AOwHc/8AojUK+74Ow1XCZ2qVZWlyt9Huk1t5M8bNKka2DcoO6v8AqfeFFFFf0SfChRRRQAUUUUAFFFFABRRRQAUUUUAFFFFABRRRQAUUUUAFFFFABRRRQAUUUUAFFFFABRRRQAUUUUAFFFFABRRRQAUUUUAFFFFABRRRQAUUUUAFFFFABRRRQAUUUUAFFFFABRRRQAUUUUAFFFFABRRRQAUUUUAFFFFABRRRQAUUUUAFFFFABRRRQAUUUUAFFFFABRRRQAUUUUAFFFFABRRRQAUUUUAFFFFABRRRQAUUUUAFFFFABRRXhHjTxFq1p+2N8MdFh1S8h0e88Ma5cXOnR3Drbzyxy2Yjd4wdrModsEjI3HHU0Ae70V4R408RataftjfDHRYdUvIdHvPDGuXFzp0dw6288sctmI3eMHazKHbBIyNxx1NeAfAH4seMvh58Ztd1bxh4n1TXvhx418bax4Xt21W7eaPw/qVvdSfY44y7/u4J4y0YVRgPGnQEUAfe1FeEfs4+I9W1z4hfHi31HU7y/t9N8Z/ZbGG6uHlS1h+wWreXEGJCJuZm2rgZYnvXn37UHi7RtJ/ae+EukeMfHd94K8DX2i6zNe+T4qudBtpriM2/k+ZNDPDlhubALdzQB9cUV89r8WvCHwj0LwLc+Dr2bxz4G8WeJk0W68TN4vudcXTp5UKRMJp5Jy0ZljWIqJEVGcHBLEHR+Jf7UenfC/x94m0fUdFuLrQ/DfhqHXtU1a1nUuk89yYLSxjhIAaWYqxBaRQOOxJAB7nRXinh/wCOHimw+IXhPwl8RPBFj4SuvFltPJpFxpOvHU0+0Qx+bLa3G62g8uQR5YFPMRtjjdwN3A6b+2N4q1j4aeJ/iHa/CxT4P8K6hfWuryzeIFW8lhtLho5prKEW5WbbGpcrK8HzAopbG8gH1TSHoa+U/jJ8SPiL/wANM/A+DwbbaZe+H9Y07WLq3tbrxLdWMGqAWsD7rqOOzlVPK3BoziXJZv8AV9T9RW7TvZxtdRxw3JjUyxwyGRFfHIViqlgDnBKjPoOlAnsfBPjj/gop4ok8R3S+DdE0NdCjdkt5tWhnnmnUEgSfJLGEDDB24OM9TWEf+CiXxTH/ADCvB/8A4L7r/wCSq+WNPGdPtv8Arkv8hVgYHUZr9swvDmWyoQlOndtLW77H4biuJczjXnGFSyTell39D6e/4eJ/FL/oFeEP/Bfdf/JVH/DxP4pf9Arwh/4L7r/5Kr5hzRk11f6s5X/z6/FnL/rRmv8Az9/Bf5H1x4P/AOCjHiy3162Pi/Q9Dn0MuBcvpEM8E8SZ+Z13yyBsDnbgZxjIzmv0BVsjIGa/D3UP+Qfc/wDXJv5Gv3CX7o+nWvznibL8Pl1eEcPHlUl3v18z9H4YzLE5jRnLEyu0+yX5ElFFFfHn2wUUUUAFFFFABRRRQAUUUUAFFFFABRRRQAUUUUAFFFFABRRRQAUUUUAFFFFABRRRQAUUUUAFFFFABRRRQB8/ft6f8mn+Of8Atx/9L7euO+Df/JI/A/8A2A7H/wBJ0rtP27beS4/ZT8dJGu5gtm5A9FvYGJ/IGuM+CGoPH8I/BEtrM8R/sOzjLRsQeIUBGR7j9K/J+P7KhQctFzH02R35527HpnjJWbxNLsG58RhQoySdi4qXSZ5NavrmPVIo3j8tmlmMSpJGVHDblAOcgDBrDuNQu7xVE1zNMFOQJJGYA+vJpZtUvLqPy57qeVM52vIzD8ia/J/7RpfWqmIXNyybfLpZ3767a7n0X1afso09LpWv1XmhBHafZyTNMJsfcEKlc+md2f0rV0X/AJFvX/8Adh/9CrDq2msX8KBEvrlVAwFWVgMegGa4sHi6NGr7ScbaNaa3urXd30ub1qU5R5U76p6+TT6LyNXTrgx+Fb3yo45JY7hWfzFDBVK43bTx145B6/SoNahibR9MuWiSC6lD71jUKGUHCttHA79BzWXFeTwzNLFNJHM2curENz15FMmuJbiRpJpGlkbqzsWY/ia6amZQqYb2LTbSUV2Vne687aGccM41ee/W/nta3p1/Q2NPx/wi+rH/AKaQ/wA6fp2LPw1qDzgqt08UcQPBba2WI9gO9ZFtfXNpuFvcSwBvveU5XP1waZcXE1zIZJ5XlbGNzksfzNFPMaVKNOaTc4xcfLVyu/ue1glh5TlJN6Np+eltPwOu1W/i07xP5kVncXB8tViVZhsdCmAFXafl69+uaytS/wCRX0sxDEZllMu3+/n5c++3pWVHqF0tuYVuZRAQR5ayMFweoxnFNtr65stwguJYN3Xy3I6dM4NdNbN44hzUrqM77JLlbs3a1r7dzKnhHTSturd9bXXy3uLNBcs0skscpKt87urHDHpknoT71BipPtUuyRPMfZIdzjccMfUjuaZXzlVwbvC/nfvf/Kx6cOZL3i/o+l/2g0kksnk2kI3zTH+Eeg9WPYU3WNQ/tK83IvlwxqscSeiqMAfX/GobfUrqzDLb3M0KsclY3ZQT68Gkk1C5uZEkkuZZJEOVZnZiO/BJ4r0HiKKwqo07pt3lotbba30SXQ5fZ1Pbc8tunl+HX8jX1T/kVNEH+3N/6EK+dIf+Uhnwv/7Adz/6I1CveZNYvpkMb3tw6EYKtKxGPQjNeDW/zf8ABQv4Ylfm26Hc7sdv3F/1/MV9/wAK4inic8hOlfSFtVbZJd3vY8XMacqeDkpfzX+93PvCloor9/PigooooAKKKKACiiigAooooAKKKKACiiigAooooAKKKKACiiigAooooAKKKKACiiigAooooAKKKKACiiigAooooAKKKKACiiigAooooAKKKKACiiigAooooAKKKKACiiigAooooAKKKKACiiigAooooAKKKKACiiigAooooAKKKKACiiigAooooAKKKKACiiigAooooAKKKKACiiigAooooAKKKKACiiigAooooAKKKKACiiigArw740eA/FEPxX+H3xQ8KaWPE0/huC+0vUtAjuI7e6vLO78nL2zzMsXmxPCr7JHQOu4bwQA3uNFAHg/hfwj4q+IX7QFh8S/EXhq48F6P4f0S50bStI1G6tp9QuJriSGSe4lFtJLCkYWFERRKzE7iQvGcD4f/ALOFx4j+CPxR8BeO9PbTYfE3irWtQtZIpo5JIoproy2l1G0bHa6kJIoJBBUAgdK+l6KAPmf9iT4c/Ev4f6T8RpvinZRQeIdX8R/akvILmKZNQijtLe3F0NjsU8wwl9r4YbuQKufGfwx4ws/2mvhh8QNC8F6p4x0TQ9H1exv49Iu7CKeKS4MHlYW6uYAwPltkhjjFfRlFAHivxO8O6v8AtEfAfxl4fufCeseCdZuIG/suHXZrGST7XFtmtp1NrczoFEyp95gflPGME+TXX7NfjT41fs9fFSLxlY2fhr4kePtUi1L7DqEyXNvaJZtCtlayvAzqY2W3JbaWx9ofgkYr7DooA+dvgz8O9CsvFGj6nB+zHofwt1a1gaS51s2+io1vI0ZVks5LJ5ZZMlmUmQQDYSevyHlPBvwP8b6X+xp8V/A11ohj8Va5L4lfT7D7XAfOF3NO1v8AvA+xd4dT8zDGfmxX1pRQB80eM/h3400PxL+z94x03wvdeJz4L06803WNF027tYrxftNjFGJIzcTRQuEkh2sPNBw4K7sGvo6GR5rdHeGSBmUExSEFkJH3TtJGR7Ej3qzSE4BNAH4jTaXd6DNJpl/A9rf2LG2uIJBho5EO1lI9QQRTOMHivtL4qftP/DbVfGd/NafBzw3452uYn1zWkt45LkodoZCbeZmTA+UsQcY4Fch/w0f4C/6Nt8B/99wf/IFftmExmbvD03DAyastb2vpvbzPBfg/neO/2mlCXLPVe70eq6o+XKSvqX/ho/wD/wBG2+A/++4P/kCj/ho/wD/0bb4D/wC+4P8A5Ars+u5z/wBC+X3/APAD/iCvEH8kv/AV/wDJHy2dPudWxYWcEl1eXR8iCCJSzySN8qqoHUkkDFftyAF9q+Evhn+1H8NtF8X2N1efBjw34JUPs/tzRUt5JbXd8pdsW8TBAD8xUk4zweh+7QSRn1r844mr4qtXh9aoOm0tE9b67nfheE8bwmpYfGxalPVXVtNu7JKKSlr447wooooAKKKKACiiigBtH4V5P+0F+0V4b/Z58MxalrIkvtRvCyafpNuwEt04AzyfuoMjLEHGRgEkA/IGqftWftCeOJGutIGi+CbGQ/uYTbLJKFJ4LGVZCTj/AGV/3azlKMNZOxx4jGYfBpSrzUU+5+i/4frR+H61+a3/AAub9pn/AKKPpX/gutf/AJEo/wCFzftM/wDRR9K/8F1r/wDIlR7an/Meb/buW/8AP5H6U/h+tH4frX5rf8Lm/aZ/6KPpX/gutf8A5Eo/4XN+0z/0UfSv/Bda/wDyJR7an3D+3st/5/I/Sn8P1o/D9a/Nb/hc37TP/RR9K/8ABda//IlH/C5v2mf+ij6V/wCC61/+RKPbU/5g/t3Lf+fyP0p/D9aPw/WvzW/4XN+0z/0UfSv/AAXWv/yJR/wub9pn/oo+lf8Agutf/kSj21P+YP7dy3/n8j9Kfw/Wj8P1r81v+FzftM/9FH0r/wAF1r/8iUf8Lm/aZ/6KPpX/AILrX/5Eo9tT/mD+3st/5/I/Sn8P1o/D9a/Nb/hc37TP/RR9K/8ABda//IlH/C5v2mf+ij6V/wCC61/+RKPbU/5g/t3Lf+fyP0p/D9aPw/WvzW/4XN+0z/0UfSv/AAXWv/yJR/wub9pn/oo+lf8Agutf/kSj21PuH9vZb/z+R+lP4frR+H61+a3/AAub9pn/AKKPpX/gutf/AJEo/wCFzftM/wDRR9K/8F1r/wDIlHtqfcP7dy7/AJ/I/Smivzm0v9qj9ofwQ63WqHRfGtnH/rYPsqxyMueSvlLGc/gfoa+vf2eP2kPDv7RXhua90tH07V7Mqmo6POwaW2Y5wQcDehwcNgdCCAeK0jOMvhdz0cPjKGMTdCalbsevUUUVZ2hRRRQBzPxE8F2fxH8C674X1Aslpq1nLaPIoBMe5SA4B7qcMPcCvg34J/Eab4L6ld/CP4ksuh6rpMzJYX1w223nhZiVAc8YOcqx4IOOCMH9Fj+lcF8WPgd4L+Nelx2Pi3RIdREOfIulJjuIM9dki4YA9xnBxyDXh5vlNDOcM8NX06prdPudmFxU8LPniebwzpdQpLDIssTjcrowZWHqCOtSVwk3/BMX4WSSsRrni6OMsWEa3tttXPYZtifzNN/4dgfCz/oP+MP/AAMtf/kavzH/AIhz/wBRP/kv/wBsfRf29/07/E72iuC/4dgfCz/oP+MP/Ay1/wDkaj/h2B8LP+g/4w/8DLX/AORqX/EOf+on/wAl/wCCP+3v+nf4ne0VwX/DsD4Wf9B/xh/4GWv/AMjUf8OwPhZ/0H/GH/gZa/8AyNR/xDn/AKif/Jf+CH9v/wDTv8TvaK8g+In/AATo+GvgzwD4m8QWWs+KZrzSdMur+GK6urZoneKJnVXAtwSpKjIBBx3Feffsu/sZeCPj78P9Q8Q69qGuadeW2qSWCRaTNBFEUWKJwxDwud2ZW5zjAHFH/EOf+on/AMl/+2D+3v8Ap3+J9QUVwX/DsD4Wf9B/xh/4GWv/AMjUf8OwPhZ/0H/GH/gZa/8AyNR/xDn/AKif/Jf+CH9v/wDTv8TvaK4L/h2B8LP+g/4w/wDAy1/+RqP+HYHws/6D/jD/AMDLX/5Go/4hz/1E/wDkv/BD+3/+nf4ne0VwX/DsD4Wf9B/xh/4GWv8A8jUf8OwPhZ/0H/GH/gZa/wDyNR/xDn/qJ/8AJf8Agh/b3/Tv8TV8efErw38NtLk1DxDqkNkqrlINwM0x7BE6sf09SK5L9jXwXrXxQ+KWu/HHxBZPp+nzRNp/h+1lXkx8K0o9goK7hwzPJ6V3ngf/AIJ6fCTwdqq6hcWuqeKJUfzI49dukkiB90jRFcezhh7V9J29vHaQRwxRrFDGoRI0UKqqBgAAdABX2fD/AAvQyOTq83PNq17WsuyPIx2YzxiUbWiuhZooor7g8cKKKKACiiigAooooAKKKKACiiigAooooAKKKKACiiigAooooAKKKKACiiigAooooAKKKKACiiigAooooAKKKKACiiigAooooAKKKKACiiigAooooAKKKKACiiigAooooAKKKKACiiigAooooAKKKKACiiigAooooAKKKKACiiigAooooAKKKKACiiigAooooAKKKKACiiigAooooAKKKKACiiigApCdoJPSlprLuUg9DQB83fCXxF44/ae0nUfHdn491PwB4Knv7my8O6f4dsbCS4uraCZ4Td3Ut7b3GWldCVjjWMIoGTITkc3qf7RXj7wv8Mfjv4f1K0bWviN8N7JvJ1rRYbaEXNtNZPPaanJBcSCNSuxvNjQvlo22RkEIL/7PeuT/ALL/AINn+Fvi/wAL+LPI0O+u5NF1rQ/Dl9rVpqWnzXM0sLb7KGUxSoG2PHKEbhWG4Nmquj/Cnxj4+8F/tF+L7/w/JoOv/EzSmsND0C+eNLuC0h094LUXJVikcsjyO5TcfLDAMQcgAHO/Gj46+MJv2SPBXi+/s/E/gvUzq/hp7vUFmtxLqcUs0JuHiSwnlYxyAt+6ZUZg23y+1fQnhP47WPiL4h/8IXqnhvxB4P124sH1TTI9eht1TU7VHCSSQmGaXaULRlopvLkAkU7Pvbfnv4hf2p8Rv2Q/hpo2j+FPFX9t6Jq/heHUNLvvDt7aXMDQTW5nYJLEu+NArbpY90Ywfmr1r4leF9W1T9rD4Q6pbabfSaRZ6Jr8F3qUEDtDbPKtqI1eQDajNtbaCedpx0oAmvP2tPDljDcaufDfiaXwFb6n/ZM3jtLa3/slJvMETPgzi5aFZj5RnWAx7gTuKgtWl4h/aS0vSfixffDbS/CnibxV4us7O21F7XSIrUR/ZpvM/febPcRIqoYwrBmUkyoED/Nt+ZvhD8EPC3hv4UxfCj4neDfiprHiKxuJtOn03S9R8QyaDq8bTmSGaKWGddPjidHQlZWi2MrhwCMn6B8B+GdU0/8AbA+KOrS6XeQaLdeGtDt7XUJIHW3nkje73okhG1mUMuQCSNwz1oA9v1CZ4dPuZUOyRImZTwcEAmvjH4UftB/En4/fDn4beEfCOubfG95p8Gq+NfGws7Z00O1aRikawlPJN3cKmEjKEKhLlcEGvs3VFaTTbtVXczQuAqjJJ2nivgn4F/Cnxd+zL8Kvhp8UPCvg/VjcXGmxad8QvAtrp7rf3sXmuIr6K327zdwl8spGZIyRwRkgH1b4w+OkHhbxVdeFNG8KeJviDr+m2C3+p2/h2K0/0GJuIjM9zPBGZJNrlYoyzkITtAwTB4b/AGmvBvivxF4C0zTTfzQeONPur7RtSkgWO2ke3I861fcwdLhQWJjKdI35ypFeI658PrLwl+0p8RvE/jHTfiPN4a8aW+nX+j6p4HudfCxSW9usE1td2+lMJUf7jo0sZUqXAYMrLVr43/DbSvh9+y34c8WeAvDmp+Gv+FbaqvjOw0nVJ5JLxoVnkkvY5XllkcGaGadirsWG4KwUgqoB9C+FPi3pHjP4keNPB2nWt+974RNpHqN88aC0MtxF5qwxsHLM6ptLAqAN68nt5d8Z/E/jC8/aa+GHw/0Lxpqng7RNc0fV76/k0i0sJZ5ZLcweVhrq2nCgeY2QFGc1q/sZ+Hr6x+Cdr4n1iHyfEXjm+ufF+pKeqveP5kUf/AIPIjx22V59+1B4R0bV/wBp74Sav4x8CX3jTwNY6LrMN75PhW5162huJDb+T5kMME2GO1sEr2NAHruoeNofgPceENE8V+JPE3jB/F2uf2RZa3qdtp6LaXDwl4oZfs0NuoR/KcKRG7bmwSBjFjxp+0V4R+HvjrUvDOtte2jaT4dbxNqOqLAHtLS184worEMZGldw22NEYttPfAPn/j7wL4a+Jf7MvijQPhf4WuPCr6U41PRdObwtdaAE1K3dbqFo7eaCFjukRQXRcHcwznNeX+IPhH40/aO/Z9+M/ic+HdR0Pxl421Gzl0vQdWD6bdrYabJEYLZ/MCtE0jx3LqW2jM6tkDmgD6I8H/tCWviLxho/hrXPB/ijwFqmuWkl7o8fiSG1VdQSNQ0qIbe4m2SorKxil8t8E/KdrY4+1/bZ8L33hXWfFVp4O8aXPhPQb+4sNc11dPt1t9LMM5ikkdWuBJPGoHmE2yTFU+8FYFRR+Ffhj4c+LPHfhTXLDwn8VT4j0mOW7hn8cXPiLyNGeSBo5Af7Sn8mR2DmP9x5pyd33RvHD+BPAXiez/YR+Mnh+fw5q0Gu383is2mlyWMq3VwJp7gwmOIrufeGUrgHdkYzmgDuvjB8e/GPhL9oz4T+HPDnhnXde8NazZapPcw6W2lbdY2W8TxGF7i5jZPJLFm3GIMHG3zOg+ioZ5J7FJZIJbV5Iw7QylS8ZIyVYqSuR0OCRxwTXy9400zVvCPjT9mbxleaBrd5ofhzSr/TdY/snSbnULqxluNPhWIvbQI823fC6FlQ7WKhsZr6jjmW6tBMgcLIm5RIjIwBGeVYAg+xGRTW41ufjZof/IE0/wD694//AEEVeqrpEMltpdpDKjRzRRLG6MMFWUAEEeoIIq1X9mZfJfU6Ov2V+SP9BMqlF4ChZ/Zj+QUUUV6PMu563NHuUdc/5Amof9e8n/oJr9mof9Wn0/pX4za0rSaPfIoLO0DqqjqSVIAr9mYf9Wn0/pX4B4jtPF0Lfyv8z+XfFpp47DW/lf5klFFFfkB+DBRRRQAUUUUAFFFFAH5j/FfWX+Kv7WfjbUNQc3Fl4WkGl2FuxykJjJQkD/fWZ/q3tXoHw10W08R+OtG02+j860ubjZIgYruXBOMggj8K8p0r/kvvxv8A+xmuv/Sq5r2P4NHHxO8On/p6/oa8iq+avZ+R+NZ3N1s8VKprFOKt5O1z1ix+H/gbxN458QeEYfDVxpklhFvXVIb+WTn5f4Gyqn5u+c4NeJW/gnVr7TdW1Kytxd6Xprsk90rooHPBCltxz7A19LWmueMdQ+MGqaNqFjJdeDZFdGN1ZqsITys8SbRvy3GCTwT6ccZ4N0u21DwT8UtH8Pn7UPtLfZYY23F4xnbt/vAhSB64HrWtSlGXTv5HbjcuoYpxjGPLZzWiUW7K6SS3XS+7PF08I6tJ4Zk8QrZ50eOXyWuPMThuONud3cc4xW1D8HPGVxpH9px6DObPy/MBLoJCuM5EZbeTj2r0S88N6l4d/ZvmtdQtWtLqa/jmWCQ4dVaRQu4H7p46Gunt9Jn+Jd0U8RaDqvhTxLYWu1des5SsBC9QGztwck4BPGfmFZxoJ6O97Hm0skotqEr8zinbbV3ur2aW2z+88J8L/DPxP4ytHutH0mS6t1bBlZ0iUnuBvYA/h0qvdeAfEFj4lg0C402SHVpyBFbu6gPnOCr52kcHnOODXqvhnwTp1v8ACyx1SfSdQ8byz3jxJp1reyxw2/zspcBeRnaCWx/EOg5rsviBH5fxc+Gu6H7OxVtyGTeVwB8pbvj170lh1ypvy/H5Dp5HReHjUm2pPlvrfSTt2svvZ4evwV8bNb3M48PXBS3Lq43R7yV67F3bnHoVBB7ZriSCuQRgivo7w9qVy37UWpxNdSvBski2u5K7BEGCgdgDzivCvGkaw+MtejRdqLf3Cqo7ASNWNSEYq8e7R5eYYGhh6anQb0k4u7T2tqrJb3PWvG2h+B/h54d8MXE/hE6vcana+ZJIdTmgwwRCTgEjkv2xivLtP8MX/jzXrtPDWiSCPJkW1SXesCk8K0j4H/fRGa9t+LnjD/hF/CPgdf7F0fV/Osv+Yra+f5eEi+58wxnPP0FY/wAPZZ/Enwd8cw6JDHBrs935z2tkNh8tth2RgHIXAkAHPcd66JwjKfL+nke5jMJQxGL+rxaSjG/LGKT0inZO2rZ5X4q+HPiPwTFDNrWlSWcMrbUl3pIhbrjchIB68H0NaCfBvxjJZm7XRHNt9nF153nRbfLIJBzv64GdvX2r0GO1vfDf7OOq2fiKKS1uLi8AsLS8BWQDch+VTyPuu2MevrU/xy8Tato/hHwRaafqFzY29xYEzLbyFPMwkYAYjkjDHjpzUOjCKcnfZHHPK8HRpzrVOZJRT5bq6bbVm7fPoeO6l4Q1fR9EsNXvLPydO1DP2abzEbzMdflBJH4gVbuPhz4itr7SbOTTsXOrLvso/OjPnLgHOd2F4I+9ivUvFfhzUfF3wR8BLo1rJqTwuYpEtxuKE5Xn0AIwSeB3rp/FtnJp3xH+FNpOV823gMT7eRuVVBwfqKPYr8vxGskpayd+W1Oz015rX1t0PGo/gj44kt7iVfD9xsgZkfMkYYlTg7V3ZcehUEHtmqdx8JvF1noL6zNodxHp6J5juxXeq/3jHneB3yRwOa9j0HVrtv2odTje6leIRvDsZyV8sRBgoHoDzj1qj8JdSu7/AMe/EOO4uJZ1kinZ1kcsCVkKr19ASB7cVXsYN213aNFlOBnJQi5XblHdbpXvts+x8+1hfDvWJvhT+1Z4B1fTGaC38TXQ0i/t4zhZvNdI8sP954n+qZrdrj9V/wCS+/BD/sZrX/0qtqywzaqpHLwxUnTzOEIvR3T+7/gH6nUUUV7Z+5BRRRQAUUUUAFFFFABRRRQAUUUUAcP8dP8AkifxB/7F7UP/AEmkrxH/AIJ0/wDJE9a/7GGf/wBJravbvjp/yRP4g/8AYvah/wCk0leI/wDBOn/kietf9jDP/wCk1tQB9TUUUUAFFFFABRRRQAUUUUAFFFFABRRRQAUUUUAFFFFABRRRQAUUUUAFFFFABRRRQAUUUUAFFFFABRRRQAUUUUAFFFFABRRRQAUUUUAFFFFABRRRQAUUUUAFFFFABRRRQAUUUUAFFFFABRRRQAUUUUAFFFFABRRRQAUUUUAFFFFABRRRQAUUUUAFFFFABRRRQAUUUUAFFFFABRRRQAUUUUAFFFFABRRRQAUUUUAFFFFABRRRQAUUUUAFFFFABRVa6uorO3luLiVIIIlMkksjBVVQMkknoAO9eL+Ffjd43+LGlnxB8OfAOlX/AIOmd0sNX8V+IpdJl1FVdl+0QQQ2Vyfs7YBR5Gjdgc+WF2swB7jRXivxO+OniTwH4f8Ah08HgaNvE3jDWIdFGi6xrS2sdhM8MspMlxbxXIcDySPkU5DA8cil8LfHvVX+IWu+AfGfhW38N+MNP0Y+IbNNL1U6jYajYBhGzxztBC6yLLlGR4hgFWBYNwAe00V4D8C/jd8TPjf4H8KeNLb4e+FNK8Ma9HHc7pfGN1JewQF8MfJGlhGcAEhfNAPA3DqJ4Pjd4/8AFXxN+IPhTwf4D8O6lB4Pura0nvda8VT2Ely81sk4KRR6fOAAH28v1GaAPd6K8f8AB/7S/hjXvAPjHxLrkF54Nn8FSTQeKNJ1hVNxpksUYkb/AFZZZUdCGjeMkSBhjnKiPwt8UfiZ4qsdK8QQ/C20tPC2pNHLHDc+Iwmux20jALLJZm2+zqwUiRo/teQuerjyyAeyVw/xi+FOnfGz4c6v4K1nUNS07SdWVIruTSZEjmkiDqzRbnRwFfbtbAztJAI610XinxHYeDvDWr6/qs32fS9KtJb66mxnZFGhd2x3wqmvMPhd8XPHnxG0/wAOeJJPhzZ6f4M8QRpc2lxH4hEuqW9tKpeGa5tHto40BXaWWO4lZS4AD4OAD121tYrK2it4I1hghQRxxoMKqgYAA9AKsVj2PijRtUm1SOy1eyvJNKmNvqCW9yjmzlCBykwB/dttZWw2DhgehqivxE8JyaZo+pr4m0dtN1gE6ZerqERhvsRtIfJfdiTEaO/yk/KrHoDQB01FcDb/AB3+Gt34RuvFUHxD8KzeF7W5FpPrcet2zWUUxCkRNOH2K5DL8pOfmHrXQSeNvD0eg2Guya/piaJqBgFnqTXkYtrkzlVgEcm7a/mF1CYJ3FhjORQBvUVxNj8avh9qlr4gurPx34Zu7bw9/wAhmaDV7d003lh/pLB8Q8o4+fH3T6GqPir4kQap8Hda8X/D/wAU+ELtI7Oaaw17VtQD6GHjJDPPPC3EalWDFTxtPpQB6JSHpXgHjb9rnwj8L/iN8PvBPirxB4Vtb3XrC4utW1RtehtrfS2jgjkjJSTkxzs7CMuy5C8bu3uttdw6hYxXVrNHcWs0ayRTRMGSRSMhlI4IIIIIoA+DPjh8XP2WNN+JGsxav4Y1zX9Z89xf3XhyeaC2MwJD8C6hVmzkllUhjk5Oc1wY+Nn7I/8A0T3x4f8AuITf/LCvi2Yl5ZXYlmLEknqeaQbdp4xXzkuJswpSdOnNpLRav/M/qLL+BqFTCUpyxdVNxT0lZbdFY+1P+F2fsj/9E78ef+DCb/5YUf8AC7P2R/8Aonfjz/wYTf8Aywr4p4o4rP8A1qzP/n4/vl/mej/qHhv+gut/4H/wD9DPg18YP2U7z4iaOmm+GNc0DVftCCzvPEk801qsxOEJDXUqghsYZlwpwcjGR9/8Zr+feMbXjwMfMK/oHX7qj2r1sHmNfMoupXd2tOv6tn4txxkkMlxdKEKspqUb+87tWfclooor0T81CiiigAooooAKKKKAPyx0r/kvnxv/AOxmuv8A0qua7W1up7G4juLaaS3uIyGSWJyjqw6EEcg1xel/8l9+N/8A2M11/wClVzXX14eI/is/COJW45rVa8vyRtXnjTxDqFu8F1rupXMLja0U13Kyt9QWwaz9N1a+0a48/T7y4sZtpXzbeVo22nqMqQcVVorDnlvc+eliKspKcpNtdbmjceItVvLeeC41S8ngnk8yWOS4dkkfj5mBOC3A5PPAqafxbrtzZtZy61qEtoV2G3e6kaMr6bScYrIoo55dxfWK2vvPXzNLTPEmraLC8Wn6peWETnLR2tw8asemSFIzQ/iTV5J7SZ9VvXmtBtt5GuHLQjphTn5R9KzaKOeQe3qpKKk7LzNBdf1SPUm1JNSu01BshrsTuJTkYOWzu6cdapTTSXEzyyu0ssjFndySzEnJJPc0yip5pEOpOSs2XdQ1rUNWjgivr65vI4BtiSeVpBGvHCgngcDgelM0/UrzR7gXFjdz2c4GPNt5Wjbn3Ug1Voo5nuHtanNz317l7U9a1HXJEk1G/utQkQbVa6maRlHoCxNJf61f6ssCXt7c3qwLsiWeVpBGP7q5PA4HA9KpUVXMxurUne8nrv5mjp/iLVdJt5Lax1S8s7eTLSRW9w8aNkYO5QQDxxzSN4i1WSWzkbU7xpLMBbZjO5aADoEOflHA6YrPoo5mV7erZR5nZeZoL4g1SPU21JNTvE1BshrtZ3EpyMHL53dOOtJZ69qen3FxPa6ld2s9xkTSwzOjSZOSGIOWyfWqFFHMxe2q78z77hXIap/yX74If9jNa/8ApVbV19chqn/Jfvgh/wBjNa/+lVtW+G/io+i4a/5GlL5/kz9TaKKK9w/eAooooAKKKKACiiigAooooAKKKKAOH+On/JE/iD/2L2of+k0leI/8E6f+SJ61/wBjDP8A+k1tXt3x0/5In8Qf+xe1D/0mkrxH/gnT/wAkT1r/ALGGf/0mtqAPqaiiigAooooAKKKKACiiigAooooAKKKKACiiigAooooAKKK8i/aW/aB039nj4fPrVxEt/q925ttL07JHnzYzlschFHLH6Dqwo30Gk27I9SvL63021kubu4itbeMZeaZwiKPUk8CuLuvj18NLGQw3HxE8J20o6xy65aqw/AvX5s67p3jH44agNe+JXiC9umkPmQaTC+yG2U8hQn3U4PQDd6tnNOj+DPhCNcNpbSH+81zLn9GFfZYXhTMMVTVSyjfu9fuSPv8ABcE5rjKSqtKCfSTd/uSP0i/4aE+Fn/RS/B//AIPrX/45R/w0J8LP+il+D/8AwfWv/wAcr84P+FM+Df8AoD/+TM3/AMXR/wAKZ8G/9Af/AMmZv/i67f8AUvH/AM8fvf8Akeh/xD7M/wDn5D73/kfo/wD8NCfCz/opfg//AMH1r/8AHKP+GhPhZ/0Uvwf/AOD61/8AjlfnB/wpnwb/ANAf/wAmZv8A4uj/AIUz4N/6A/8A5Mzf/F0f6l4/+eP3v/IP+IfZn/z8h97/AMj9H/8AhoT4Wf8ARS/B/wD4PrX/AOOUf8NCfCz/AKKX4P8A/B9a/wDxyvzg/wCFM+Df+gP/AOTM3/xdH/CmfBv/AEB//Jmb/wCLpf6l4/8Anj97/wAg/wCIfZn/AM/Ife/8j9H/APhoT4Wf9FL8H/8Ag+tf/jlH/DQnws/6KX4P/wDB9a//AByvzg/4Uz4N/wCgP/5Mzf8AxdH/AApnwb/0B/8AyZm/+Lo/1Lx/88fvf+Qf8Q+zP/n5D73/AJH6P/8ADQnws/6KX4P/APB9a/8Axyj/AIaE+Fn/AEUvwf8A+D61/wDjlfnB/wAKZ8G/9Af/AMmZv/i6P+FNeDf+gR/5Mzf/ABdP/UvH/wA8fvf+Qf8AEPsz/wCfkPvf+R+j/wDw0J8LP+il+D//AAfWv/xyj/hoT4Wf9FL8H/8Ag+tf/jlfnB/wpnwb/wBAf/yZm/8Ai6P+FM+Df+gP/wCTM3/xdH+peP8A54/e/wDIP+IfZn/z8h97/wAj9H/+GhPhZ/0Uvwf/AOD61/8AjlH/AA0J8LP+il+D/wDwfWv/AMcr84P+FM+Df+gP/wCTM3/xdH/CmfBv/QH/APJmb/4uj/UvH/zx+9/5B/xD7M/+fkPvf+R+j/8Aw0J8LP8Aopfg/wD8H1r/APHKP+GhPhZ/0Uvwf/4PrX/45X5wf8KZ8G/9Af8A8mZv/i6P+FM+Df8AoD/+TM3/AMXS/wBS8f8Azx+9/wCQf8Q+zP8A5+Q+9/5H6P8A/DQnws/6KX4P/wDB9a//AByj/hoT4Wf9FL8H/wDg+tf/AI5X5wf8KZ8G/wDQH/8AJmb/AOLo/wCFM+Df+gP/AOTM3/xdP/UvH/zx+9/5B/xD7M/+fkPvf+R+mGhfFnwR4omWHR/GXh/Vp2O1Y7HU4JmJ44AVzzyPzFddu/KvyXvfgh4UuomEVrPZsejw3DEj/vssK7X4T/tDeN/2YdcsLLXtSuvFvw3nkWF0uCXnsQT96IkkgjrsztbBxtJyPIx/DeOy+m6s0pRW7Tvb8jwsz4TzLK6TrVIqUVu4u9vXZn6a0VR0fVrTXtLs9S0+dLuxvIUuLe4jOVkjdQysPYgg/jV6vlz4wKKKKACiiigAooooAKKKKACiiigAooooAKKKKACiiigAooooAKKKKACiiigAooooAKKKKACiiigAooooAKKKKACiiigAooooAKKKKACiiigAooooAKKKKACiiigAooooAKKKKACiiigDivjR4W1Dxz8H/HHhzSpfI1TVtEvbC1k3BdsssDonPblhzXifwP1xPiR+yn4R/wCEY8bat4B1Twjo66XrOn6TBYmeyvbW3EctrdRXltMY9jRkgYQlSDkgivqGuD8X/An4bfELWDq/in4e+FfEuq+WsX27WNEtrufYudq+ZIhbAycDPGaAPkXUPG/jP4s/AT9kbxNd63Zt401jxZaTyapqGnCWAzG1vRve3heAEYH3UZPrX0LovwR1HRfFXi34k+MvEsPivxneaG+jWrWGm/2dYadYKPMMUEDSzPueUF3d5WJ+UAKFwfWtS8M6RrD6Yb/SbG+OlzrdWJuLZJDaTKpVZIsj5HCswDLggEjvWjNClxG8cqrJG4KsjDIYHggjuKAPlD9gPwLrY/Zr+FOtf8LG8TPpn9lrJ/wjZttL+wbdzjy94svtG0Hn/Xbs98cV1vwAkWP9oj9pNmO1V1zSiWY4AH9lw812+m/sw/B3SNQtb/T/AITeB7C+tZVnt7q28N2ccsMikMrowiBVgQCCOQRV3xR+z38LfG2tXOteIvhp4Q8Qaxc7TPqGqaDaXNxLtUKu6R4yzYUADJ6ACgD4x+J3hnUvjj4P/a78Z+B4H17w9rR0Wz0mWw/eJrLaWEe8eArxKh+aEMu4MYyBnGK+3/DnxV8IeIPh1pfjW08RaYPCt9DC8GqyXcaW/wC8YRqhckAN5hEe087/AJcZ4rq7e3itYI4II0ihjUIkcahVVQMAADoAO1cZZ/Av4b6f4uPiy2+H/ha38VG4e7OuQ6LbLfGZ875fPCb97bmy2cnJ9aAOm8SXWk2Ph/UrjX5rO20OO2ka+m1FkS2SDafMMpf5Qm3Od3GM5r5G8SeEdQ/Y91/4czfDDxpqep+C/FHiSz0QfDnWrgajarBPgGXTZm/fQLCgeQrudDuycAc/ZE0KXEbxyqskbgqyMMhgeCCO4ri/BnwR+HXw31SXU/CPgHwx4X1KSE273mi6NbWczxkhiheNFJUlVOM4yo9KAPCPhp4q0jwHrX7WNz4h1G30iDT/ABEdRu2unC+Vby6XbeVIR1w+1guOpGBk8V5P4Z8P6d4m+AX7DmnavZQ6lYSazaSPbXCB43ZNNu5Eyp4OGVTg8cV9u6v8LfBviHxZZeJ9U8JaFqXiWxQR2us3mmwy3luoLELHMyl1ALNwCPvH1qzb+AfDFrZ6FaQ+G9JhtdBcS6TBHYxKmnOEZA1uoXER2sy5THDEdDQB4H4T8I6K3/BQb4h6sdMtzqMfgzSLhLgxgssrzXcLSD/bMUaR7uu0Fc4JB+e7zTbXWv2J/FGgXdvHLoq/GBtNWx24iW2bxFHmFVHRfnbgetfodF4d0q31+51uLS7OLWrmBLWfUkt0FxLChZkjaTG5kUuxCk4BY46ms3/hWvhJdJm0oeFtFGlzX39pyWP9nQ+Q935gl+0FNu0y+YA+8jduAOc80AeBfELwP4fm/bn+Dcj6PZbrXwnq5gUQqFT7PNaG3AUcYiMjlBj5ScjBANeT+NGa38Aft62MIWKyjle4S3jUKgll0iIyvgfxMQCT3PNfc9x4d0q61601ufS7ObWbOGSC21GS3RriCOQqZESQjcqsUXIBwdoz0FUZ/h74Xuodfil8NaRLF4h/5DMclhEy6l8gj/0kFf33yAL8+eBjpQB88+KpFh/aK/ZRaRgivo2uRKzHAZzp9sQo9SQrHHop9K+p3+430rmvFnw58KePtFt9F8TeF9F8R6NbuskOn6tp8N1bxOqlVZY5FKghWIBA4BI71v29tFa28cEMaRQxqESONQqqoGAAB0AHagD+fyVSskgIwQxyD9aYfXNfrJ45/wCCcvwq8b+KtS10z6/okt/KZ5LTSrqFLdXY5YorwuVBOTjOBngAcVif8OuPhT/0HfGH/gba/wDyNXx1TJ60puSkrNn9JYLxKyujhqdKpTnzRik7JWul01Py0/Cl/Cv1L/4dcfCj/oPeMP8AwNtf/kaj/h1z8KP+g94w/wDA21/+Rqz/ALFxH8y/H/I7v+InZR/z7qfdH/5I/LaP/WR/UV/QQuCoHfGa+V/Bv/BN/wCFHhDxNp+stNr+uNZyiZbHVbqF7aRhyN6pChYA4OM4OMEEZFfVXTivfy7CTwkJRm07vofkfGfEeG4ixFKrhYuKgmtbX1flcfRRRXrH52FFFFABRRRQAUUUUAfllpf/ACX743/9jNdf+lVzXX1yGl/8l++N/wD2M11/6VXNdfXh4j+Kz8H4l/5GlX5fkjvfhX4B0nxpqUMOq6v9kE8rQRWdrg3EjBC5Y5BCoB/EQckED1rI8C+EU8XeKRprzSRQqskriJQ00ixqWKRg8F2xgZ+vOMV0fwE0e/n+I2jX8djcSWMckqSXSwsYkbym4ZwMA8jqe4qDwD4ce18czR6rbXFnqMNtLdWFnMz2rXM4/wBWgbKsMnJGCCSuM04wTUdOv+RNDDxqUsPJ095NPzVk9/vsUJ/C+k6l4I1HX9PS+057C5jt3hvpkmWffjhGVEwy5yVweCDxXJ2Nqb69gtxLDAZpFj824cJGmTjczHoB3PpXr3inVdU8VeA9QuvHNlJpt/YzqdLLK1tJcGR/3sYjPDALj59uRxknnPmF1/Z1+0NvpGm6hHdyOEVZrtbjfnjaFSFTuJx3P0qasUmrHPmFCnTqRcOqTtZpvV9ErJ9N9dzo/HngnSPDPhvw/qGl6lLqpv2uElnZQkJaJlGUXG7bkkZJOcZ46UXHhfQPDdvoCa01/c3Oq26XbyWUqRx20TnCffRi7YBJ5UdB71t+MvDerw/CPwakmk3qNZtfPcqbdwYVMgIaTj5QQCcnHSqmj/8ACR+IrXRYNR8N295Y2kYW31fVLeaOOC3HzZaRWRGjVQSN+e45zitOVc23RHdLDwjiHFU7Nxi0rNpaK/d99X1OQ8ZeGZvBvibUNGnk857V9olC7Q6kAq2O2QQcdq6+T4XWVx8M7TXbC6uJNaaB7yazkKlWgR2R2QBc5X5Sck8E1gfFHxFb+KvHmr6jafNbPIscbf3lRQgbHbO3P411V94kuPCOgfDXVLcB2hgut8bfdkQzYdT7MpI/Gs4KPNK+3/BOWhTwqr4hTV4K9n2vJJNelzkdS8M21n4D0bW45JWu726nheNiNgVMbdoxnPJzyajm+HuvwwzO1iPMgi8+W2W4ja4jj4+ZoA+9QAwJyvAOTxXqnjC20fw5pfgO7s5g+hSau+oRtj7kLNGxQj1X5lx/s1naXpF/ovxiu/E2oKyeH4p571tWb/j2kgkVvLCv91yQ6qFUkknGOtaukr29P+HOypltJVFB/wB1Pl2V0m29HoeV6l4fv9JtLC5urfyoL6PzraQOrCRM4J4JwQexwR6UmvaDf+GdSksNSg+zXkaqzxb1cqGAYZKkjOCOOten/D61tfHOg29rdbIrbw7qZv2EhyEs3VndR7bkH/fVcH4zg1a9vB4i1KAxQ61JJc2zmRWyoOCMAkgLkDBA6VjKmlHmX9f0zy8Rg6dOgq1O7UrW8ktHf52sP8M2uix6Drt9rAjnlWEQWFsJispnY8OFUjKIASSeOQOSal8Laf4a1jUdK0u5j1Vrq9kWF7qKWNEikdtq4jKsWUErk7wTk8DHPKV6p4I8Jah4V8Pw+LhpN3qmq3G5dJtYLZpUiPT7RKVBAA/hU9Tz05Dp++0rbDwMZYipGMYLlivedr6Xu369Ecjb+ELWPxbqelajrFvp9pp8kqzXkgyXCPtwiA5Zz2XPrzxT/iZ4XtPBvjO80qwkmltYVjZWuCpc70VzkqAOrelZn9g63qWsXFt/Z1/c6mCZZ4RbyPMMkZZlxuHLDk+ortvj7pN7b/EC+vZLO4isZUgRLl4yImYQrlQxGCRg8exo5fcbt1HKjGWDqzjTtaS11vbXT5afM8zrkNU/5L98EP8AsZrX/wBKrauvrkNU/wCS/fBD/sZrX/0qtqeH/io7OGv+RpS+f5M/U2iiivcP3gKKKKACiiigAooooAKKKKACiiigDh/jp/yRP4g/9i9qH/pNJXiP/BOn/kietf8AYwz/APpNbV7d8dP+SJ/EH/sXtQ/9JpK8R/4J0/8AJE9a/wCxhn/9JragD6mooooAKKKKACiiigAooooAKKKKACiiigAooooAKSlooAZtr85v2utYfxz+15baJctusPC2lxOkGcr5rqJS2PUmWL8EFfoz93rX5p/G/wD5Pj+I2f8AoH2n/pLZV7eS041cxowmrq6PouHaUK2a0ITV1zL8CSjFI3SprXyvtUPnf6neu/H93PP6V/Rcnyxuj+sJS5Yto7PT/g9rVxodvq99d6boNjc/6h9WuvJMoxkFRg8fXGRz0wauaD8FbzVPGB0G71K2t2Nk19HdWoFxHJGCAMcjqc8+3Suw+ONtp83jrTb7WDqMvhabT41tJ9L2EbuSQpb5enJ74K10PgfwFZfD34zPp1hcT3MEuiST7rkqWDFwCMqoGOB2r85qZzifYOr7S0pJtJR0Vul77rrdH5TV4gxf1Z1va2lOLaSjordLt7rrdHzVIm1mGMkHFdX8M/AB+IniCXTBff2eY7Z7jzjF5mdpUbcbh/e657V6THq958Ofg3oGreGESO/1K7kF7feQsrZDMAhDA4HygY9uOTXoGkWFtb/GaxvI7WO21G+0Bp7y3jGB5m5Bkj1PT/gNdmMz6rGlP2ceX4kne7vHe6a0XY7MfxNXjQqKlDl+JRldN3g9bxasl23Pkt1KyMv904+tJ3r6B/tHUfH/AMHfFLeILaGOfT71Y9P/ANHWHyW3KPLUYGMZ288/NyTXd+FtOuU1KfwzrmtafeY0zfJ4ctNJKQQqQAGE3f0weuegrSrxE6MHz01zJtOzb0SWqaXn1sl3NqvFjw8G6lJc0W00pN6JRd01Hz1vZJ6XPnDUfh+2n/DfTPFhvQ63ty1t9l8nG3Bf5t27n7nTaOtYvhjw7d+LNcs9Is2jW5um2IZSVXOCckgE4wPSvTfE2F/Zx8NKB8o1OUf+PS1zPwN2r8WPDu77vnN/6LavQw+NrywWIrN3cXO3y2PUw2Y4ieX4vEyd5QlU5dFstl8ixqfwO1zT9P1G5tr7SdXOm5+1wafdGSWHGchlKjBGDx14PFee+nFe5+J/iJ4c8C6v41t9DsdRm17UZ5YJ7i9ZBDGdzAlApyRkkgMM9MnsZfHniy68P/DnwHptk8NpHqunCK8uPKRnMQVFKAkHA+djxznGMV52DzTHxUFVp83tH7rfu6Wu9FfTseXgc6zOKpqvS5vaP3W/dduW7dlfRdNFc8HwO1Jzya+pdQ1zUfDPxV8P+DdIs4V8KzQIGtVt1ZZVKtvcsRnjGSc845zmsJPDtt4y8O+OfBukqjXGk6l9p06MdApY7kHsPnH/AAIVrHiF6SnStFpO/Ne0W7XemjT6fiaw4rdlOpRtFpSvzXtFu13po07afieL+CPDdl4o1Z7TUdat9BgWFpBdXIBDMCMKMsoycnv2rB8sI5VTkZxn1r6r0m+gj+My+HbIKLLQ9Da3VQP4z5Zb9No/A1xseq33gP4M+HLzw1bxvc6rfOt7K0AlMp3OFiIIPBxt9eDjBNYU89rSm2ofFy8qbSSupO7dr6pHPT4lxEqrfs/j5OVNpJXUndu19Ur2110PL/iR4Ff4e67DpjXn24yW0dx5nleXjcWG3G49NvXPeuU/U19Wahoun658fo21KKMta6GlxDE8ZdVkDkBtvfbk4HXOMciuS8feItD8QfDvWIL3xE3ibWbSeN7W4j0OW0NsS4BjY7doBGR8xH4nFLB8QVJKlSnBybS5n6vyVrL1RGA4orNUaNSm5yajzSV/tOy2VrLrdryPAdvOe9IMnII4r6J+Mnjm60zxjpGgR2SXGjzQ21xeWcVuryXmHyFJIJOAgwB15B4rN+NV5P4w8Hprum6tDqPh5LpYxazWQgnsZAuCgbgsOeQc9sEjNd+HzqpUdFVKXLGps+Zv06bvXRvY9TC8RVq06HtaKjGrs+Zu3ZfDu9bJ20630PCcbazPEWjR+IdDv9OmUGO4iZBns38J/A4P4Vp/xGjhq+mrQjUpyhJXT3PsMRThWpThNXTVmfRv/BO3xhdeKf2cLO2umaR9D1K40xGY5OwBJlH4CbaPQACvp+vj/wD4Jf8A/JA9f/7Ga4/9JbSvsCv5gl8TP42npJoKKKKkgKKKKACiiigAoopKAFooooAKKKKACiiigAooooAKKKKACiiigAooooAKKKKACiiigAooooAKKKKACiiigAooooAKKKKACiiigAooooAKKKKACiiigDzv4ifHrwH8KPFnhLw54t8QR6NrHiq4Nro0ElvM63MoZFK+YiFI/mkQZdlB3VveIviBoHhLXvDmjatf/ZdS8RXT2Wlw+TI/2iZImlZcqpCYRGOWIHGM5wK+b/2qfhfo/wAZv2i/hd4N1+Mvp2reGvEkDSJjzIH22hjmjJ6OjhXU9iorgdI+J2s+LPiT8AvCPjRx/wALH8DeM7zRdf4I+1kaTcm3vkGB8lxFtkHHUsO1AH3pRXwmvibx58br/wCLmqWGg/FK71jSfEF/4f8ADV14T8S2WmaXphsztiMlrJqFv9odpSXlM8MqlWCL8q4roPHHxKmPxR+GPhn42+M/+FaaXN4H/tjU7Wx8TnREl1zfHHJFLd20yN5aAylEEgR2DEeZs+UA+zKK+CvBPiPxr4L/AGY/AVoninxTBq3xC8fpoMXibxJfXN3qQ0ma6nMNxGt0zCB5LWFAu1QP3gcDcd1eq+KNLuPgn8fPhfoOia94qv8Awz4+/tDRtV0nWPEN9qflvDavPFdW89zNJNbyDDq3luqsrKcBkBoA9y8PfEzQfGWl+Ir7w/czawugX91pd9Db20iyC7t+JYUV1XewOACuVJPBNW/APjD/AIT3wdpPiH+xNY8Of2hCJv7L8QWn2W+tskjZNFk7G46ZPUV8vfsg/DzTNB0b40azZ33iD7dp/jfxHZQC48SajPDsVgFd4ZJ2jkl9ZnVpCeSxNW/hj470XVP2S/gtdfETxz4qW91vSoSbXRb29k1fXZ/LDHDWatfyFMb2MDDjPmZTIoA+ofFHifTPBnhvVtf1m5+x6TpdpLfXlxsZ/KhjQu7bVBZsKpOACTjgGuc8T/Faz0PwLpPi3TNF13xhp2qNafZYPDtg1xctFcFdk5iYqVjVXDOTyq5JHGK+QNP14/EL4BftXeFbjWfGGoeHPCf22fQ5PEF5qVnqsMUmmG4+zXDTGO5kiWQuAlxu3IQG3riur8VabN8Kf2Mvh/f+F9c8R2F7qV54SM9xN4gvrlwstzaJJHGZpn8qJlZlMUe1CDjbigD7Por5stPtnxz/AGkvid4Y1vX9c0/wv4HttLtrLSdA1i60lprm6ga4kuZprSWOWTC7I1QvsGGO3d81eJeNvid46sfgT4t8M23jPXbfVvCHxT0/wlY+KlmAv5rFri2aMTPjbM6pNscuCJAoLhizZAP0Aor5rtbO++D/AO1R4E8NaX4k8RaroXi7QdUk1Ky8Qaxcakv2q0aB47mIzu/kMRNIrJFsjIK/INq47X9rbXNR8M/sxfFLVdJvrrStVs/Dt7PbX1nM0M0EixMVdHUgqwPIIORQB6/VPUrz+z9Pu7ryZrnyIml8m3TfLJtBO1F7scYA7k18e+OPDfirwdrXwDudM+JvjCPVvGt6uieJLu41FriG8jksGuGlitJN1vaSq1vhHgjQrvbO/Jz1vgfVNS8BftEfFH4c2Ot65qHhiHwjZ+IrKPW9XudSuLK6d54ZRFcXDvNsYRRtsZyFYEqF3GgD0uP9oPSY9N+GlzqPh3xJodx48v8A+zrHTdWsUt7uym8mWbF3G0mY/lhb7u45K8YOR6tXwn4X17UvFHwt/Yk1XWdQu9V1W81uGa5vr6dpp53OlXmXd2JZmPqTmhfE3jz43X/xc1Sw0H4pXesaT4gv/D/hq68J+JbLTNL0w2Z2xGS1k1C3+0O0pLymeGVSrBF+VcUAfdlc1rHxD0DQPGHh3wrfX/ka94hS6fTLXyZG+0LborzHeFKrtV1PzEZzxmvmD4r6r8RtLm+H3iX4l6L4ym8DL4WjTxJZfDnVJre60fXGeIzXVwtlOk09sieYP3TSImx2KNlTVL4leEfDPxN/aQ/Zs1e18R+Itb03X9F1mZNWs/EV9YvcxJZW7RTRi2lhWBnDZfyVj35w4OAAAfaNFfM+k2lz8Zf2h/iR4Q1bxD4gsfCngGz0mysNL0XXbzTZZ7i5tzPJdXFzbzJPMQuxFV5CvDEqWO6vF/G3xO8dWPwJ8W+Gbbxnrtvq3hD4p6f4SsfFSzAX81i1xbNGJnxtmdUm2OXBEgUFwxZsgH6AUV80Lb33wa/ai8E+HtM8ReJNY0HxZ4e1SbUrDXtYuNTBurNoXjuIfPdvJZhNIrRxbIyCvyDauPDfBHij4u/F74N23xM8LeGPiZffEnVL19T06+TxRYQeGxElwUWz/s99RRPI8lChZ7XzS5Z92cNQB+hNFfIXxq8Tav8AD/41atr/AMS5fHWnfDOa3sR4f8TeDtQnTT/D0yI5uW1K2gf94Gl8vEk8M8JDIhAG8H63hlSeNXjcSRsoKupBDA9CCKAJq83/AGgPi5N8DfhLrnjSDwzqfjCbTVjZdI0lGaaUM6qWJCttRQS7MQQApr0ivOPj5efEey+FOtXHwnstM1Lx0oj+wWurMFhcF1EhyXVdwQsy7jtyBnNAHw54s/b08M+OP2kvgf4u8P8AxPuvDfwyk07UpPFGj3lwYBbTQQySCO5gGdzsXjRNu7eQAhJFfWP7Lf7V2mftV2vizUdE8La5omhaTepb2GqarAUi1WJlP7yI4wGVkYMgLFQYySC+1fzi+Kv7HerX37V3wo8NfErx99s+I3j+3v8AUtU1bTLCBbWxuI4na0WOEIqyr5sRDkhd4OAFxk/ox+ybpvx28P6L4h0L41TaDqC6VPFa6FqujIsb39uEO6SREwqqPkVR5aNlXyCNpIB79RRRQAUUUUAFFFFABRRRQAUUUUAfljpf/JfvjcO//CTXX/pVc12FZfx20WT4M/tX+JTqCGDQ/GG3UbO8bhDIxy4J6DEhkB9AyE8GtSvFxUWpt9z8P4pozp5jOpJaSSa+SSCiiiuQ+QuwooooC7CiiigLsKKKKBBRRRQO7CiiigLsKKKKAu1sFFFFAXYVx+qf8l8+CP8A2M1r/wClVtXYVifB3RJfjN+1R4Qt9MX7RpHhGb+1b28XlEaNlYDPfMixKP8AgR6A11YWLdRPsfXcLUZ1MyhOK0im381Y/TmiiivbP3EKKKKACiiigAooooAKKKKACiiigDh/jp/yRP4g/wDYvah/6TSV4j/wTp/5InrX/Ywz/wDpNbV7d8dP+SJ/EH/sXtQ/9JpK8R/4J0/8kT1r/sYZ/wD0mtqAPqaiiigAorE8Ya9L4X8M6lq0OnT6rJZwmb7HbkCSUDkhc8ZAyfwr5O1D/goY+10svAoV/wCGS41TIHrlREPfvQB9mUV8PWP7anxR16Rl0jwTp96eirBZXU5H12yc9R/k1Lc/Hz9o29k3Q+Bry0U8BYfDlxtH/fef50AfblFfMXwD+Jnxk8R/ECGy8c+H76y0Ka3kbz5tIa2WOQDcmXIGOhGD619O0AFFFZmva9p3hjSZ9U1W9h0/T7cBpbm4cIiAkAZJ9SQPqRQBp0VmaJ4i0zxNp8d9pN/bajZyfduLWVZEPtkHr7Vp0AFFFFABRRRQA31r80fjh/yfF8Rv+wfaf+ktlX6Xetfmj8cP+T4viN/2D7T/ANJbKveyD/kZUfU+o4Y/5G+H9SWiiiv6KP6tOs8O/Frxd4T08WWl61LDajhYnjjlC+yh1baPYVFH8UfFC69JrP8Aa0n9pvAbYztGjfuyc7QCpUDPoK5fke9GCe9ee8BhHJzdKN3u7LX1PLeV4FylN0I3lu+VXfrodP4X+J3ijwXbTQaPq0lrbytuaJo0kTd3IV1IBPfGM4qKz+I3iOz8QXGuQ6rKmqzxmKS6ZVZipx8o3AhegxgDGOK53+GkIDLg03gcLKUpulG8t3Za+o3luDlKUnRjeWjdlqvPTU6fxF8TPE/izTYrHVtYlu7SIhljKImSBgElVBY+7E1qx/Hbx1HbxQjxBKUiXYu6GInGMfMSmTwf4s+vWuU03w7q2sRySafpt5fRRnDvbQNIF4zyVBxx61VtLO51C8S1tbeW4uJDhYYkLOx9Ao5JrneDy+SdN04NR1tZaX306HK8Dlcouk6UGoXdrL3b7u3S5oXXi3Vbvw5baFNd79Kt5TPFb7FAVjuycgbj95uCcc1W0XWrzw9qlvqWnz/Zr23OY5NqttOCOjAg8E9RUeqaTeaPciDULSeyn2hvKuYmjbB6HawBxVUjOOK7KdOhKm1TiuWV77Wd9/W56FOjhpUnGnFcs7t2Ss7736O/Us6hqVzq2oXF9eSebc3MjSyybQuWY5JwAAOT2q5rHijU9csdOtL658+206PyraPYq+WvHGVAJ+6OuTxWXj3oxV+xpe6+Ve7tpt007aaGnsKN4vlXu7abaW07aaHZWXxk8ZafpI06316dLNU2KCkbOF7AOV3DHbnjtWN4Z8a6z4P1KTUNIvntLuVSkku1X3KSCQQwI6gc4zUdx4T1a18N2+vzWbLpNxIYorjemCw3ZG3O7+FucY4rKPTpXHTw2DnGcacItN2lZLVrdPzOClg8vqRqRpU4NSbUrJWbW6duq8zd07x3rul69d6zaag0WqXYYTXBRGLBiC3BUgZIHQcdqteHfid4p8K6bNp+l6vLaWcrFmiCI3J6lSykqf8AdxXMZA4pOSK2lgcNNNTpxadt0um33dDaeXYOonGdGLTtul026dOnY6G8+IPiG+1631qbU5n1WCMRJcqFVgozgHaAG6nOc5zzmrXib4peKfGFitnq2rSXVqGDeUsccYJByMhFGcH1zXKj5eKPel9RwvNGXso3jtotPTsL+zcGnGXsY3js7LT00NzVPGmta5rVtq17fNLqNsqLFcKioVCklcAADgk9qs+KviR4l8aWcNpq+qvd20Lbki8tEXdjGSEUZOCevqa5rr0NH6VSweGTjJU1eO2i09OxawGFUoSVKN4fDotPTsLRRRXVP4WdtT4Ge1/8Ev8A/kgev/8AYzXH/pLaV9gV8f8A/BL/AP5IHr//AGM1x/6S2lfYFfy7P4mfxhU+NhRRRUEBRRRQAUUV4p+1p8cJPgR8I7vV9PVZPEF/MunaWjLuAncE+YV7hFVm9CwUHrSbsrsDY+LX7Sfw7+CjrB4p8RQ2uosu5NNt42nuSOxKIDsB7F9oPY14rcf8FOPhVDMUj0bxZOo/5aR2VsF/8euAf0riPg3+znYaHa/8JH42hXxN421E/abu41P/AEgQO3JUBsguO7nJyOCB19sit4rWIJDGkSf3UUAfkK/J8fx/hsNWlSoUnNLS97J+mjPpqGSTqQUpz5W+lrnD/wDDz/4Wf9ADxh/4B2v/AMk0f8PP/hZ/0APGH/gHa/8AyTXec0c15v8AxEb/AKhv/Jv+AdP9gf8ATz8Dg/8Ah5/8LP8AoAeMP/AO1/8Akmj/AIef/Cz/AKAHjD/wDtf/AJJrvOaOaP8AiI3/AFDf+Tf8AP7A/wCnn4HB/wDDz/4Wf9ADxh/4B2v/AMk0f8PP/hZ/0APGH/gHa/8AyTXec0c0f8RG/wCob/yb/gB/YH/Tz8Dg/wDh5/8ACz/oAeMP/AO1/wDkmj/h5/8ACz/oAeMP/AO1/wDkmu85o5o/4iN/1Df+Tf8AAD+wP+nn4HB/8PP/AIWf9ADxh/4B2v8A8k0f8PP/AIWf9ADxh/4B2v8A8k13nNHNH/ERv+ob/wAm/wCAH9gf9PPwOD/4ef8Aws/6AHjD/wAA7X/5Joj/AOCnnwskkVW0PxdGGOCzWVrhfc4uSfyrvOabJGJkZHVXRhgqwyDT/wCIjf8AUN/5N/wA/sD/AKefgbPwr/bC+Fvxc1GHTNH8Q/Y9Ym4j07VIjbSyH+6hPyO3+yrE+1e1/wA6+K/ix+zx4W+J2lzEWMGka6oLW+q2cQjkVx037cb1zjg8jsRXa/sR/GjXfGuh6/4F8ZytP4v8ITi2kuJGLPc2+SqszH7zKykFu4KHkkk/e5FxFhs9i/ZpxnHeL/Nd0eHjcBPBtXd0+p9Q0Vwnxp8Y+Ivh/wDC3xD4g8J+Frnxt4hsbfzLPQ7Vtsl05YLj1IUEsQMsQpABJFfnH8Vv27vDXj744/AHxVeav4g+Gv8Awjd5qH/CbeF75riKSzMccMkavGoHnrIRIi/LuPAZVzivrTzD9V6K+e/2WP2mte/aTm8T6lcfDXWvBng+3eJtA1bVl2NqsLBgzbCBgjCn5N64bG7I5+hKACiiigAooooAKKKKACiiigAooooAKKKKACiiigAooooAKKKKAOJ1z4W6V4i+J3hTx3cz3qav4ctL2ztIYnQW7pdCMSGRSpYkeUu3DDGTkHtyvi79mPwf4y+PXhH4uXDahZeLPDcTwxfYpY0t71SkiL9pUoWcoJZNpVlI3kHIwK9gooA8gvP2dbW18W+INd8K+M/FPgL/AISKVbrWNN8PvZG0vbkLta423NtM0MrptVnhaMtsUn5huryX4o+D7bS/2l4NV8WaP49TwYnhGDStJ1rwRca7cXFxPHcM8kV++mu1wSqurRtKNrb5SWZh8v1zRQB8xfCj4Uaj8XPhR4s8PfEW38Rp4Xl8SSX3g2TXryZdfsLNCklrO8zkzpIk3mNGJyZQm1ZARla9O8K/A210Xxra+Ltf8Ta9498SWFrJZabfeITaKNOikIMwgitLeCINJtUNIyNIQoXcFyD6fRQB5d4T+A+n+CfE3i7UdH8Q65aaP4ou7jUb/wANlrZ7AXk6Is1xGzQGdGYpu2ibZuZjs5wMCH9lHw9pvhP4a6RoniPxF4f1D4ewyW2h+ILGW1e+WGSExSxyrNbyQSK67ScxcFFK7cc+4UUAeReCf2afC/g+1+INtPeaz4lXx5tOvtrl2srXTfZhbyEFETYHXJKrhVJxGsaBVFJf2YdMuvhTp3w+1fxj4p8QaHpl5p11YTag9kLm2WykikggDxWqb0zCoYyBnIJ+cHke1UUAeW+KvgPZa348n8a6F4n17wJ4pu7NNPv9Q8PtaONQgRi0SzRXdvPEWQltsiorgMV3FeKzNS/ZZ8Gah8M7HwQkmqW2nwa3B4juL+O5El7f6hHcLcNPcSyK/mNJIuX4HHyrsAUD2WigDidc+FuleIvid4U8d3M96mr+HLS9s7SGJ0Fu6XQjEhkUqWJHlLtwwxk5B7W/if8AD3T/AIr/AA78R+DNWnu7bS9dsJtPuZrJ1WdI5FKsULKyhsHjKke1dXRQB594k+DOi+KLv4fXF1d38beCb9dQ05YZEAlkW2ktwJsody7JWPy7TkDnHFJ/wpnRR8VNf8fG61A6xrWhw+H7iHen2dbeOSR1ZF2bg+ZWySxGAOK9CooA8f0X9mXwvofhn4UaDb3+rvZ/De5S60h5JojJOy28sAFwRGAw2zMfkCcgduCt5+zra2vi3xBrvhXxn4p8Bf8ACRSrdaxpvh97I2l7chdrXG25tpmhldNqs8LRltik/MN1ev0UAeXePPgg/jS3a1tPiB408LWE+mDSbu00m+gmW6gAZQzNdwTuku12BmiZJGyCzMVUrU8Sfs2+G9TsfAEWg3+reBrzwJG9voGoaBJC01rbvB5EkBW6imjkRkCZ3ozZRSCDnPrlFAHlXiT4B2eqeNm8ZaJ4r8ReCvFdxYR6bqOq6EbNm1OCM5iE8NzbTQlkJba6Rq4DsuduAM/Uv2WfBmofDOx8EJJqltp8GtweI7i/juRJe3+oR3C3DT3Esiv5jSSLl+Bx8q7AFA9looA4nXfhZpXiL4neFPHVzcXqav4ctL2ztIInQW7pdCMSGRSpYkeUu3DDGTkHtx+g/s02PhG4vLbwz428XeGvCV3fvqEnhLS7q1SwR5GDzJDK1ubq3jd9zlIZ0ALts2g4r2aigDyP4k/s82nxTm1W01jxr4tTwprEkL6n4Ut7q3+wXYTZmPe8DXEUbiNQ8cM0an5jgF3LerQwpbxJFGgSNFCqqjAAHAAqaigAooooAwNQ8D+HNW8Q6fr99oGmXmvaepSz1W4so5Lq2U5yI5Su5AcnhSOtb9FFABRRRQAUUUUAFFFFABRRRQAUUUUAef8Axj+CfhX46eEn0HxPZtNErGS2u4GCXFrJjG+NsHB9QQQe4NfIOofsG/F7wzcNaeEfiJo97o65EX9spJHKi9lwIpRwPRgPavv2m/j+lRKKlo1c562Ho4hctWCkvNXPz7/4Ys/aH/6Hjwf/AN9Sf/IdH/DFv7Q//Q8eD/8AvqT/AOQ6/Qeio9lT/lX3HH/ZWA/58R/8BX+R+fH/AAxb+0P/ANDx4P8A++pP/kOj/hi39of/AKHjwf8A99Sf/IdfoPRR7Kn/ACr7g/srAf8APiP/AICv8j8+P+GLf2h/+h48H/8AfUn/AMh0f8MW/tD/APQ8eD/++pP/AJDr9B6KPZU/5V9wf2VgP+fEf/AV/kfnx/wxb+0P/wBDx4P/AO+pP/kOuG+LnwV+MnwN8N22veJ/Fuh3VhcXa2KJpKh5RIyO4JElsg24jbvnJHFfqBXyz/wUW/5Inov/AGMMH/pNc0eyp/yr7g/srAf8+I/cv8j5l+EfwV+Mnxy8N3OveGPFuh2thb3bWLpqyhJTIqI5IEds424kXvnIPFdz/wAMW/tD/wDQ8eD/APvqT/5Dr2H/AIJ0/wDJE9a/7GGf/wBJravqaj2VP+VfcH9lYD/nxH7l/kfnx/wxb+0P/wBDx4P/AO+pP/kOj/hi39of/oePB/8A31J/8h1+g9FHsqf8q+4P7KwH/PiP/gK/yPz4/wCGLf2h/wDoePB//fUn/wAh0f8ADFv7Q/8A0PHg/wD76k/+Q6/Qeij2VP8AlX3B/ZWA/wCfEf8AwFf5H58f8MW/tD/9Dx4P/wC+pP8A5Do/4Ys/aH/6Hjwf/wB9Sf8AyHX6D0Ueyp/yr7g/srAf8+I/cv8AI/P+z/YP+MXiScWnir4i6JY6S2BK2jpJLKw7jb5UI592x7V9c/BP4F+F/gL4VOi+GbRlMrCS7vrghri7kAwGdgBwOcKAAMnA5JPomP8AOKdVxio/CrHXRw9HDrlpQUV5KwtFFFWdIUUUUAFFFFABRWP4g8WaL4StVudb1ex0iBuFkvrlIQx9BuIyfYV5Hf8A7ZfwwsdatNOh1a6v1nkEb3lvaMILfJxl2faSB1yobigD3SiqtpdQX9rDcW0sdxbTIskU0bBkdSMhlI4IIOQRVqgDkPHHxW8JfDWOJvEuv2ulGUbo4ZCXldemRGoLEZ7gYrxHxZ+3t4M0lpI9C0rU9flU4WRwtrA49QzZf80Fe0fFD4U6D8XPDp0fxBbyPEr+ZDcW7BJoH/vIxBAyOCCCD6cCuU8Lfsp/DDwn5Tx+GYdSuEBBm1V2ud+TnlGPl+g4UfqcgHzF4y/a68e/F3TdW8L6B4XtorXVreSzeCzglvLvy5FKsoYYBJVsZ2e4x2w/hh8D/j1pmjiy8OprXhjS5bk3DrJqH2AeYUUFmj3Bzwij7p6fWv0N0/TLTSrOO0srWGztYxhIbeMRovOeFAwOauUAYXg9NdTw5ZJ4lNk+uqm25fTnZoHYcbl3KpGRgkY4JOK3aKKACsfR/CeieHWdtK0fT9NLkljZ2qREknJJ2gVsUUAFFFFABRRRQAV598Yvg3o3xo8PxaXrE95a+QzSQTWkxXY5GMsh+Vx06jI5wRk16DRQB+a3ibwv8Qv2RPHEV1ZX3lR3KkQX9sC9rdx5P7uRWABYcEqemQQehr7d+BPxq0342eEf7RtkFrqdsRHf2O7d5LnOCD3VsEj6Edqn+PXw3tvil8MdY0mWBZr6OF7mwb+JLhFJTH15U+zGvhH9ln4kXHw5+L2khpTHpuqyrp97GehVzhGPptcqc+gI70AfpnRRRQAUUUUAN9a/NH44f8nxfEb/ALB9p/6S2Vfpd61+aPxw/wCT4viN/wBg+0/9JbKveyD/AJGVH1PqOGP+Rvh/Ulooor+ij+rQooooAKKKKAPoD4D+Ih4T+FviLVWxsg1G3EhI6IzRK/8A46TVuLwefhr408beLWRRZWcHnaezfdkkn6Af7pyv4ivIdF+IB0j4fa74XFj5o1SWOU3Xm7fL2lDjbtO7O31HWtbxd8Zb7xd4G0jw5NaeV9hZDNdibcbjapVcrtGOuTyckV+e18pxk8VVnBWjUlaWq+G0Xffya+Z+V4nJMfUxlapTjaFWVpar4LRd9/KS76nqnjrwHB8RvjtFa3e/7FBpUdzJHEQrS4dgFyemSRz6A9Oo57x18IbNPAd/rMPhl/CV/YzIot31MXa3KMyrkncdpBPTj8c1y998dru4+IEHie30uOAfYxYzWUkvmJLHkkgttGMkjt27jisLxN408P6pps1to3g610SaZ1eS5N09w4w27CbgAmehx24rPDYDNaMqMLuMYpbNWWuqfvJa+kjLB5ZnVCeHhdxhFRVk00rN8ya5ktV1tLyse02v7P8ApOnTWGkz+F7jVY5oAbnxENSWLypCD92HdyAfUHr/ABVl+DodG8K/Dv4hade6KNTXTLryblvtjJ9rUOQvKj93tH93r3rh774w6V4ghs5/EHg221jWbaIRC/N28SvjoXjUYb3BOOTjArL8G/E+Lw3a6/YXuhw6ppOsENLZJKbcR4JICkAkAZwB2wMH1hZdmdWnL6w5Npxdr2vaV20+bTTyj6GaynOK1GaxTlJpxdua12pXbi+d20vbSK20ujrv+Ed0zUvhn4Oult7iKDUNeMMlq17M8SxNK42hS20ELgbgAT1zya32+HfgLUPHmteDLbRLq3u4bUzpqTXjsI22qQqoTggBgctk5yPQ15sfitHH4d0PR4dIEUOk6n/aEZFyW3DzHcR8rkYDY3EnpnFWrX4zG3+JeoeLxpIY3cBg+x/acbMqi53befu5xt71o8vzK83HmS95x97q2mr666X3Nnleb3qOHPH43G0/tOScb666X3+Z0/w++HOgyeE/D+o3vhy58Uz6tfNbTyW9zJGtgquV3MFx2G47sD3HGfPPirY6RpfjjUbDQ7IWVjaP5IUTtKGYfebLcg54xk4xXu/g2Oa8+F/hSGx0tvEEWZPtLWOstpwtA77iHCODIRk5B9PevCfixo+i6H461C00K4+02CENu8zzQrEZZQ/fB9yfU5rTJ8RVrZlUVWcnbmsr3Wjtqr6O22iubZBiq2Izesq1STtzWV21pK2qvo7Wt7qvuclRRRX6CfqIUUUUAFFFFRP4WRU+Bntf/BL/AP5IHr//AGM1x/6S2lfYFfH/APwS/wD+SB6//wBjNcf+ktpX2BX8uz+Jn8YVPjYUUUVBAUUUUAN718Yft/Mbr4ifAPTJPmtbrXZTKh5BxNZqP0dvzr7PFfGH7e3/ACVz9nb/ALDk3/pRYVwY5tYSq1/K/wAjah/Fj6o9OpvLZ7Uveuue1g8P6bYBLBNQ1G8XzMTIXAGM4A/z3r+UcHl8sbKc3LlhDVvV7uySS3bZ+k18SqCStdvY5HHy4pB930rrbRVvtf0tLrRUsSxYOvlFFlGOPlI7fj1rWm02G6j1lbzSreytrfd5FxHF5bcZwc9+3TivbocNyxEJzhV2bSumtkpO99tNNTjnmSptKUd9d13tp3PPenPWjr1r0BdKlHh/S5dO0iyvZJI8zNMik9sHJIz3rP03yotD1m/l0+za5hmACPEGVOQCoHYcnoacuG5U5xhUqWTi5Xs7WUeZ2fWyF/aSkm4x2dt1fe23Q49u3OKPWurmtbTxB4anvorOKzvLZ1VlhG1HBI7duv6VNrjWfhH7PZRafbXc3liSWW5TdknIwPTpXLLInCDrzqpUrJqVnrd2Sta97p3Nfr3M1BQfPdq2nSz3+447ryDxRzu61NfXCXV1JLDCttGxyI1OQPpXX6Hp0cnhuOewsLXUr/efOW4wSBk4AyfTFcGAy15hXnSpz0im7pNtpPot22b4jE/V4Kclvp6er2OK+hxRXWaNpdpe3mq391Z/Z4bNdxs8nG7B4PtwePeqK6xbapPDA+l2sBaZMPCu0gbhkN/eyK6ZZQqdOM6tVJzb5VZ6pO19tNTNYxyk1GDdrX20ur/MwfvdRR39q73xto9k2nzS2dtFBJZyqkoiUDKsoIJA9yP1qX+xrGz8M3cD20RvoLUTPIygsGbcQM9RjFenLhavHEVKDmrRjzX1s/Jeej+45lmcHTjU5Xq7W7ba/ivvPPq8i/Zzbyf2+PiZDGNkbeG0kZR0Lf6Ac/8Ajx/OvXa8h/Z3/wCUgHxK/wCxZT+WnV7Xh9pmlRf3H+cTnzz/AHaPqvyPqj4zaf451L4YeIbb4banYaN44kt/+JXe6pD5tvHIGUncpBGSoYAkMASCQQMV+XXx4/ZLOjftCfAHQvil4/1zxr448eXd5DruupdGP7JhYltI7MEfIscsjsMjBIHyqPlr9farTWNtcXEM0tvHLNCSYpHQFkz12k9Pwr+hD4Y8G/ZZ+GPxo+Fdx4n0f4mfES2+IXhqGSJPDl9LCf7RMfzFzcORnPKjBaQ5BO4Dg/QdFFABRRRQAUUUUAFFFFABRRRQAUUUUAFFFFABRRRQAUUUUAFFFFABRRRQAUUUUAFFFFABRRRQAUUUUAFFFFABRRRQAUUUlAC0UlLQAUUUUAFFFFABRRRQAUUUUAFFFFABRRRQAUUUUAFFFFABRRSUALRSUUALRRRQAUUUUAFFFFABRRRQAUUUUAFfLP8AwUW/5Inov/Ywwf8ApNc19TV8s/8ABRb/AJInov8A2MMH/pNc0AH/AATp/wCSJ61/2MM//pNbV9TV8s/8E6f+SJ61/wBjDP8A+k1tX1NQAUUUUAFFFFABRRRQAUUUUAFFcJ46+NXgj4b711/xFZ2dyg5s4382456fukywz6kY96+f/GX/AAUA0y1kaLwt4auL8AkfatTlEK8HqI13Eg+7KenFAH13RXGfCn4lWPxa8F2niHT7a5sklJSS3uk2tHIAMgHoy8ghh1BHQ5A7OgDzT46fE7V/hL4PbXNM8NP4hij3C4cXAiW0HG13G0llyecY6dRnNfJU/wAdvjr8b5JLfwxaXlnZOdhGgWhiRM8DdctkoeDzvUdfTj7+ZQykMAQRg+9fPX7UH7Vmj/s56da6Rp9jHrPi28iDWWlIdsUMf3RJLt5C8EKo5bBHAGacU5OyE5KKuzxnw5+w/wCOfF95/aPjPxBb6ZJMd0peRr67J/2jkL6c7z9PX2zwd+xX8OPDISXULW78R3ICEtqE5WMOOSVSPaME/wALbuOPXPwt4k/aK+Nvju4kub/x5eaFHJnbZ6MfsqxKewMeG4z1LE+9YH/Cd/FP/ornjD/wb3X/AMer3qeQ5jUipRpfe0vzPn6mf5dTk4yqr5Jv8j9e9J0my0LT4LHT7SCxsoF2RW9tGI40HoFHAq7X47/8J38U/wDornjD/wAG91/8eo/4Tv4p/wDRXPGH/g3uv/j1X/q7mX/Pv8V/mZ/6yZX/AM/fwf8AkfsRRX47/wDCd/FP/ornjD/wb3X/AMeo/wCE7+Kf/RXPGH/g3uv/AI9R/q7mX/Pv8V/mH+smV/8AP38H/kfsRRX47/8ACd/FP/ornjD/AMG91/8AHqP+E7+Kf/RXPGH/AIN7r/49R/q7mX/Pv8V/mH+smV/8/fwf+R+xFFfjv/wnfxT/AOiueMP/AAb3X/x6j/hO/in/ANFc8Yf+De6/+PUf6u5l/wA+/wAV/mH+smV/8/fwf+R+xFFfjv8A8J38U/8AornjD/wb3X/x6j/hO/in/wBFc8Yf+De6/wDj1H+ruZf8+/xX+Yf6yZX/AM/fwf8AkfsRRX47/wDCd/FP/ornjD/wb3X/AMeo/wCE7+Kf/RXPGH/g3uv/AI9R/q7mX/Pv8V/mH+smV/8AP38H/kfsPzSY/CvyW8O/tCfG3wPPHcaf8QL7WljxutdYP2pZVHY+buPPqGB96+4v2Wf2uNN/aCt7jR9StF0HxrYx+ZcaeGPlXCA4MkOTnAOMqeRkcsOa8vFYDE4JpV4NX+77z1MJmGFxybw81K33/cfRVFZk2vaZba1baRPqNrDq13E89vYNOonmjQqHdIydzKpZckDA3DPWvFfgB+1dp3xsHxOkv9F/4Q6z8CazNpF7e6jfI0L+UX3ylyqiMDZk54GetcJ6J77UL28UjB2iRmHIZlBIplpdQ3trFcW8sdxbzIHjmjYMjqRkMCOCCOcivNv+GmvhmusT6XJ4stre9hma3kSeGaNVdW2kb2QL175xQB6lRUUMyTxJJGwdHUMrDoQehqWgAooooAb61+aPxw/5Pi+I3/YPtP8A0lsq/S71r80fjf8A8nxfEb/sH2n/AKS2Ve9kH/Iyo+p9Rwx/yN8P6ktFFFf0Uf1aJ74pGBxwcGl6jrV3Q72303VILm8s11KCM7jau5VX4ONxHOAcEjuBjjNZ1JOEHKKu+xjVk4wcoq7XTv5alH60feznpXovxk1CTUpfC95JFFE82iwuY4UCIuWc4AHQDoBWt8M73WdQ1RJdV1CO90FLOQS6RDPHK00Yj2rGlrGSQc4Odq4wcn18J5pKOEWKcF10v26LTV/cfOSziSwKxrglvpza3T2WmrdvI8k/iJxn0oBLZBXA+tPkx5jYG0Z4B7V6h8K9cg/sfXtKg02CGb+xryW4vid0srAfKoJHyqAfujqRkntXdjMXLC0PbRhzfO39fI9LMMdLBYf28Ic1rdbWXf8A4ZHlvpgcUnO3pXR+BfDsOu6s8t8Wj0exj+03sw7Rr/Dn+8x4Hv8ASur+MmsnxBpXhDUTBHb/AGizmZYYwAEUSkIox2VQB+FZ1Mco4qGGjG99320bS872MamZqOMp4SMb827vs7NpebaT7W07nmVHPFdt8K7MW2p6h4glh8y20O1e65HBlI2xL9dxz/wGtD4gaUuua34b1zb5dt4hhhMpXjEysElxx1zipnmMIYr6u1pbfzte1vTUipm0KeN+quOlvi/vWvy2721POMjccde9Lwv416bdfDnQJPHl34Os7nUJL/8AeLBeyOgh8wIXEbJt3EYG0sGHzdBjrkf8Iromm+AtP17UHvp7y6nmt1s4JERcoQA+9kO0AZyMEksMYwamOaUZKPKneVrK2rum0/TR/qKGdYeooqMZXlaytq1JNp+js99upxOakt7S4vFk8mGSXy0Mj+WhO1R1Jx0A7npUffjpW7pvihdL8L6ro0dqon1B4y14r4YRocmPG3kE9eR2616NVzhG9KN3dfdfV/JHq13UhFOjC7uvuvq/ktbGDtHXvS9sGvT/AIV+INS1TXJjq1083he0spPt9u6gWyRCMhFEYG0EsBjAyeTzzXC6Pr+raW0ltpF1cWhuZF/49CVlc9FXcPmI56ZwTg4zXFHFVZTqU+RXjZ76a3620ate1up58cdXlOrS5FzQSfxO2t9L8ujSV7W6oyeR0pRjtXc/GAxr4ktI5PLbVY7GBdSeMABrnblzxwTyuT7Vwp+8K68JX+s0Y1mrcyuduBxH1zDwr2tzK/8AXl2HUUUV0z+FnZU+Bntf/BL/AP5IHr//AGM1x/6S2lfYFfH/APwS/wD+SB6//wBjNcf+ktpX2BX8uz+Jn8YVPjYUUUVBAUUUUAJXxf8At7f8ld/Z3/7Dk3/pRYV9oV8X/t7f8ld/Z3/7Dk3/AKUWFcGP/wB1q/4X+RvQ/ix9Uemc7unH1rrI9YsNY0+zS8vJtNvbRdsdxGjMGHT+HnOBXKcjOaMHr1r+UMFmFTAymopSjJWad7Ozutno0+qaP0qth410uZ2a2aO4uvE2n/2tobC7adLNWEtw8bDJKgZwecnH61zWvaxNqGoXP+lyzWzSlkVmbaFycYU9OKzPejn0rsxmeYrGwdOVkm7u1+iStq9VYxo4GnRaa1sra273/U666utI1fQtLt5tU+yTWsZUr9neTk49PpTNKvNLh0XUtMm1Dy1mkUpP5DnKjBztHTp3Ncpz1o69K2/t+p7RVXRjzcvK372qty2fvW26oj6ircqm7Xv00d79vzOlvNWsNN0GTTdNmkummcPLcMhQcY4UHnt/OrGpX+j+KEt7m7vW067RQjr5LSBsemPqa5I9qAuFArN57WkpU504uDSXLZ2STura3vd9yvqMFaSk1K7d9L679LfgT3wt1unW1Z3twcK0gAJ46/nW1oa6Xb/Z7o6vNYXCn97GsLNnnorL0BHrmue4pOV9683C454Wu68aafVJ3SWvSzvp6nRUoe0hyczX3a/ejtE8ZWVxrWoiaJ1sLyNYi2PmGBjcR+J/SsprfRtNmhmg1KS6dZkYKISiqoYEk568elYGOc5xQuecivTqZ7Wrq9anGUk202ndXd3az2v6nPDAwh/Dk0rJNd7adTvIPFenDxPqTyy7tOuo05MbY3Ko7Yz69qpp4mt7hfETzy7Xu1CQLtJyAGAHA44x1rkPfNHcV0S4mxslZpWvJ7PeSaa9Fdtepn/ZtFbX2S+63l1sri15D+zv/wApAPiV/wBiyn8tOr16vIf2d/8AlIB8Sv8AsWU/lp1fReH2uZ1H/cf5xOLPP92j6r8j7gpaSlr+hT4YKKKKACiiigAooooAKKKKACiiigAooooAKKKKACiiigAooooAKKKKACiiigAooooAKKKKACiiigAooooAKKKKACiiigBnbpR1FRXE0dtE8szrFHGCzyOQFCgZJJPQV+Xn7ZH7a+o/EvVL/wAIeDb17LwXC5hlurclZdVI4LFuohz0UfeHLdQq51KkKUXObskduDwWIzCvHD4aDlOWyR9kfFL9uD4U/C66uLGXWpPEGrQZV7PQ4xPtb0MpIjBzwRuJGORXiGrf8FVNHhP/ABLvh9dXa563erJAe/8Adif2/OvzlkkaQ/McD0pnH+RXzVTO0nalHTzP27A+F05U1LG1+WXZK9vmfob/AMPXU/6Jin/hRf8A3LR/w9cT/omKf+FF/wDctfnlxRxXP/bc/wCQ9X/iFuE/6CJfcj9Df+Hrif8ARMU/8KL/AO5aP+Hrif8ARMU/8KL/AO5a/PLijij+26n8gf8AELcJ/wBBD+5H6G/8PXE/6Jin/hRf/ctH/D1xP+iYp/4UX/3LX55cUcUf23U/kD/iFuE/6CH9yP0N/wCHrif9ExT/AMKL/wC5aP8Ah64n/RMU/wDCi/8AuWvzy4o4o/tup/IH/ELcJ/0EP7kfob/w9cT/AKJin/hRf/ctH/D1xP8AomKf+FF/9y1+eXFHFH9t1P5A/wCIW4T/AKCJfcj9Df8Ah64n/RMU/wDCi/8AuWj/AIeuJ/0TFP8Awov/ALlr88uKOKP7bqfyB/xC3Cf9BD+5H6G/8PXE/wCiYp/4UX/3LR/w9cT/AKJin/hRf/ctfnlxRxR/bdT+QP8AiFuE/wCgh/cj9Df+Hrif9ExT/wAKL/7lo/4eup/0TFP/AAov/uWvzy4o4o/tuf8AIH/ELcJ/0EP7kfo5pf8AwVV0mY/8TD4eXVouetrq6TnH/Aokr2z4Y/t0fCj4nXlvYpq83hvVJztS11yIQBm9BKC0fXoCwJ9K/HfH5fSnxymM/KePSuinnavacdPI8vHeF0o03LB17y7NWv8AM/oIDA4x0pex4r8r/wBj/wDbW1T4WapYeFfF17Jf+CZXESzTkvLpeeAyHqYs9U7Dle4b9Sba5ivLeOaCVZ4ZVDpJGwZXUjIII4II719LTqQrQU4O6Z+IY3BYjL68sNiYuMlumWqKKK0OIKKKKACiiigAooooAKKKKACvln/got/yRPRf+xhg/wDSa5r6mr5Z/wCCi3/JE9F/7GGD/wBJrmgA/wCCdP8AyRPWv+xhn/8ASa2r6mr5Z/4J0/8AJE9a/wCxhn/9JravqagAooooAKK57xZ468O+A7MXXiHWrPR4WBKfaplRpMdQi9WPPRQTXz148/b08L6P5kHhfSrvxDN8wW4uP9Ft89mAILsO+Cq/X0APqaivnb9m39pTWvjDdXVjrvhqW3dXbytU0u1lNkuAD5crEtsfHIOcHjocZ+iaAMfxTJrEXh++k0BLWXWFjLWsd7u8lnH8LbSDyMjr1xXw94k1D9o74ta3e6LJZatp0UUskE1vYoLGzTPLIZsgSLtxgF2yCMZ3c/fNFAHxV4G/YBvLiSK48Y+I47dN257PSUMjspHQzOAFbPojDjrzX0J4H/Zr+HfgFYmsPDdtd3iKB9s1IfaZSR/EN+VRv9wLXqNFABRRRQA0YFfjj4w8Wz/FP4veMvGV65me61CSO1DHPlQqdsaj6RhF/P1r9jsV+I3w7/5As/8A18N/6CtfTcOUo1MwjzK9k38z5biSrOll0uR2u0vkdRRRRX7OfiYUUUUAFFFFABRRRSuh2fYKKKKOZdx8r7BRRRTJCiiigAqHRfFlz8LfiV4T8b6fI0M+nX8fn7DjzYujofZo96n2apq5f4h/8gWH/r4X/wBBavBz6nGpl9TmWyv8z6DIakqeYU+V7u3yZ9Y/8FIz8Jo/iD4UlnuvG8Hx/WzjHhceBxI10UMsoh3Bv3e0ymX/AFZEp56jAr4X8ETa0194wT4/y+Nrb4XSeMbr/hKj4SS38s6/lfMF4U4CZ6BQRnd5fINfu5ceG9JutetNbn0qzn1mzikgttSkt0a4gjcguiSEblVtq5AODtGeleK/AD9kzT/gv/wtKHVNaXxtp3j3WptXu7DUtORYYxKXLxMpZxKDvwSQAcdK/ED91PQvhLe+DtN+Cvhe78GSP/wgtto0MmkySGYt9hWIGM/vv3n3APvc1+ZGmQz+JfHFrGoae4vb9R6l2aT+ua/Sz45agvg/4G+Km0+1EUUGltaQW9vHhY1cCJQqgcBQw6cACvg/9lfwy3iT48eGIWUhbOc3z54x5Slx/wCPBR+NAH6axxrDGqINqKAqqOwFSUUUAFFFFADTX5s/tGWL6D+214jlnBRda0q2lt9wxuCwRIcevNu/5Gv0lr5X/bk/Z91b4kaNpXjbwhC0/i/w0GItY1zJeW2dxRR/EyHJC/xB3HJIB78vxX1PF067V1Fp/I9TK8YsBjqWJauoyTfp1Pn5c96Pu9elcf4R+JWleKYFhkmXTtUX5JbK4Oxgw4O3PXn8fUV2G3AweRX9GYbGUMVTVSlJNM/rHC47D4ykq1CacWA+YVLZR27TqLmSWGDnc8MYkfocYUsoPOO4/pUVJ81dEnGSspWOmcoyi4qVjs/HGv6J4gsdIFnPfifTrKKyCXFqiLLsOSxKykrwem09OtJoGseGvDeuWus276tPJakTRWUkMSqZAMgNMHyVz6Rgkdq44fKtIFxXlxwNJUfYc75de2qe62/4PmeLHLaMaH1b2r5de2qe62/Faq+5st401lbi6NvqV3ZR3ErzPDazukeWOWwA2K2vAmvaJ4aj1CW8uNQa4vLGaxaOC0jZI9/AYM0qlsAA4wOuM9643nsKOfWtK2DoVabpr3U97W1sb18Bhq1J0IvlTte1ru3fRm5Z+LLvw7HfWOk3Cy6bdtGZVvbGF/N2cqWRt+MHOME+tavjLx9/wk3hzQtOSCGJ7KBknYWcMYLbyw8squVHqowCex61x3PGKMHBzTeDw0qkarS5k730u3a12N4DByqwryS54u99Lt2td99DsdJ8dr4e8CzaPp0QN9e3QmvJLm3iliaJBhEUOCD82GyQMHpWppfxATXtA0vRNThH2u11SG4spLW3iiiRS43oyoFAzktkA5PWvOu2DSxyNCyvGzI6kMrqcFSOhB9a56uXYWpeVvebvfrf17W0t2OWtlOCqqU/tuXNzdb+va2lux7F4y8UaH4S+LWsa5BDeSapbsyx2rBfI80pt8zzN24LtJbbt+93x04PUPFNpfeCtF0VkmFxZ3U00z4Xayvjoc9fqAK528urjULiSe6mknnkOXlmcszH1JPJNRehxzUYXLqNGMOaV5RS1v2TS+Wr8yMHlVDDwpuc3KcUle/ZNJemr8y3rAsDqE39mfaPsXHlfa9vm9BnO3jOc9O2Kqc0be44oGe9ezT5YxUea9j3afLTioc97d3qd9qXibw7ceF7HQrG51PTbKPEt2FsI5Gupv77v54yB2XHHuelTwH4k0LwqdQu5vtg1fBj0+6S1jlS3B6yFGlHz46ckD3rjO3IxSbcdK8r+z6fspUXUdpO7273fTW/nfTQ8b+y6PsZ0HVfLJ3e3e71trfZ3vppsX9X+xyT+Za313es5Z5ZLu3ETbic54kfdnnJJFUOntR81Or06fLCChzX+79LHs0eWnBQcr/d+ll+A37p5PFRXFylnbz3EzbIYUaR29ABkmluLiGzjaWeVIYl6vIwVR9Sa4a4uNX+NviK38AeALdtTvL5gt5fKD5FvDkbmZuyDu3foMkgV5mZ5nQy+hKpUlrbRdWzxs4zjDZXhpVKsle2i6t9ND6z/wCCZumz2P7PeozyoVjvPEFzPCSPvKIbePI/4FGw/CvreuP+Evw6sPhN8OdA8JaaxkttLthCZSMGWQktJIR2LOzNjtursK/nNu7ufydJ8zbCiiikSFFFFACV8X/t7f8AJXf2d/8AsOTf+lFhX2hXxf8At7f8ld/Z3/7Dk3/pRYVwY/8A3Wr/AIX+RvQ/ix9UenUUUV/HUt2fqy2Cge/SilVSzBVBZicADqaI76Aze/4RqKa6tZYZW/syWPznncjMYX7wJAxkHjp3FVrbSrbUbO9e0Mn2mBt6ROwO+LoTwPvDqa27eSGwtl8Nzvte4XdNNu4jlbBVevQYAP1qjo9vL4bNzqdyu2W3ZoYIm48yQjB+qgV9/PB4fnguRcjv7R/yOyul2tuvPQ+djWqcsve105fNX0+/r5ambrGnRaSttDuZrwrunXI2oTyFxjqB15rOrd1zTmv76G8tAZItRO5FZuVf+JST3zWHJC1vI8LjEkbFSM5wQcGvl8yoexxEuWNoJ2i1s1ZWd+73PUw1RTgk3eXX9fuehpX0FhazW8QczBYt0skLglmPO3kkKBwM4J68UXWnW7aMmoW3mxjzvJeKUhjnGQQwA4x7VW0nS59Zvo7WEfM3JY9AvcmtPX1mjhjtYbW4h062OFkliZd7HqxyO/Yeld9OHtsPVxEqSUNo2XXTrvZLc55S9nUhTU/e6+n/AAXsRaTptjq10lkn2iOaRDtmYjbuC55XHA4P8VY7fKxFdPDpN3oem+dFbTTahdJgNHGzLAh68gfeI/KuXdSjFSpVwcEEYINYZjQdCjSjUhabu3ZWVnay82tWzTDVFUqScZXj+vV+gtFFFfPnpBXkP7O//KQD4lf9iyn8tOr16vIf2d/+UgHxK/7FlP5adX6f4e/8jOp/gf5xPm88/wB2Xr+h9wUtJS1/Qx8MFFFFABRRRQAUUUUAFFFFABRRRQAUUUUAFFFFABRRRQAUUUUAFFFFABRRRQAUUUUAFFFFABRRRQAUUUUAFFFFABRRRQB8q/8ABQ74uXHw5+CqaJp0/wBn1LxRM1iXU4ZbVV3TkfXKIfaQ1+TrSeZJubpX25/wVO1hpvih4T0vJ222iG5A7fvZ5F/9oivjbwz4Z1Txlrtjomh2E2qateyeVb2luu53br+AABJJ4ABJwBXyec1JOUaK9T+g/DLBUaWHxGZVLXTtd9EldmSxyxxwKXnOa+rrD/gmr8W7zTI7ma68NafK67jZXF/IZVP90lImTP0Yj3rybR/2afHGqfGiL4W3Npa6R4okDPi+m/cbBGZA/mRh8gqONoPJwcYOPDlg68Lc0Gr7H6xQ4jynE+0dLEKXInKVuiW79F3R5V9eaOe/FfVuuf8ABNX4uaRplxc29x4c1eWJdws7G+lE0nsvmRIufqwrzn4H/so+Nvj3ceIrfRJNO0q40KWOC9h1qSWF1kYuNgVY3OVMbAhsY498DwWIjJQcHd7EU+Jsoq0J4mGIThC3M+13ZeerPF8+1L2wK+jPit+wv4/+DngLU/F2t6r4buNMsPL82Kxu53mbe6xjaGhUHlh36ZrZ8Jf8E6fib4w8MaRrtpq3he3tNUtIruGO5vJxIqSIHUMFgI3AEZwSPc1X1HEc3Jya7mb4qyaNBYh4hcjbjfXdJNr7mj5Z+oo+gr1z41fsu+P/AIBrDc+JdOhm0uVtiapp0vnWxfn5CSAyHjjcozzjODiP4I/sy+PP2gZLmTwxYQx6bbP5U+qahKYbZZMA7MgMzNgg4VTjIzjIrH6vV9p7LlfN2PR/tnLvqn1328fZfzXVv+H8tzycDcaXjHJya96+NX7F/wAQPgX4T/4STXZ9F1DSVkSKSbS7p3MZY4XcskaE5P8Adz715L4D8B678TPFNj4d8N6dJqer3jERW8ZC8AZZmYkBVABJJIAqZ0alOfs5xafY0wubYLGYZ4uhUTpq95X0Vt79reZz5xt4pP4cd6+nfGX/AAT1+KPgrwhqPiC4ufD99DYW7XU1pZXkrT7EUs2A0KqSADwG5xxmvmP0NFWhUoNKpG1wy/NsFmkZTwdVTUdHboNooorA9a6CiiigLoKKKKAuheR9KFHfrXrv7Nvw78AfErxdqGn/ABB8W/8ACI6ZBYNPb3H2qG286YOgCeZKrL90sduMnHHQ1h+GPgr4l+JF54qbwTp7eINM0AvJcXRuIYStuC+yTEjruysZOFz/ACrpVCcoqUVe99t9PI8eWa4WnWqUasuX2ai25aR97azejOAjcxsGFfqv/wAE6Pi9P8QPhBc+G9Sn+0X/AIWlS2iZmyzWcgJhB/3SsiD0VVFflNX2v/wS01OSP4veJrAE+VPoDzsM8ZjuYVH6SGvfyWrLndLpa5+Q+KGApyw9HHxXvX5X5pq6+6x+nFFFFfWn87BRRRQAUUUUAFFFFABRRRQAV8s/8FFv+SJ6L/2MMH/pNc19Rs4jUsxCqBkk8AV8Yft9fFDwn4k+Hul+G9J1201PV7fWYbuWCzYyqkYguEJLqCmQzKNuc89KAOs/4J0/8kT1r/sYZ/8A0mtq+pq/NH9mD9pLXvhLpqeG9P0GDXNOvNTe7nhjSQ3jloo0KxEHHAjB5U9/w/RzRtUTXNLtb+KC7tEnQOIL23aCaP8A2XRgCpH+cigDSr5W/aS1r47afrosfC0Msvh67JEF14dsma4ABztmbLtGw4G5dobH1A+qaKAPg/wx+xH488a30mpeNdci0eSZi0rTSm/vHY85bDbeSTzvJ68ev0L4D/ZF+G/gdlmbSW8QXituE+tMJwPlxgRgCPHU8qTk9eBj2uigCG3t4rWFIYY0hiQbVjjUKqj0AHSpqKKACiiigAooooAKKKKAGmvxG+Hn/IFm/wCvhv8A0Fa/bk96/Eb4ef8AIFm/6+G/9BWvrOGf9/Xoz5Din/kXv1R1FFFFfsJ+MhRRRQB6R+zf/wAly8G/9fw/9ANa3jpQ/wC1PfKwBU+JowVPQ/v1rjvhL4utPAfxG0DxBfxTTWdhc+dJHbqrSMoBGFDEDPPcivRPGnj34Vax4wm8YaVB4wHiB9Th1Ew3a2otOJleRcKS/wB0NjnrjJr5zFKpDHOag2nDluu9+p9FhZU5YNRc0nGfNZ9rLY9X+LXx88TeF/2i5/CsrWup+EZJrS2l0e6tInUpLFHv+bbuzl2IySOemOKn0/4T+GPhn8Svix4li0u3vLXwvYxX2mafcDfFFJLC0hJB7Ky4HoDxyBXD+JvjV8H9c+JUvj+TQvFWp66rRSxafdtbxWXmRoqox2sX42A8lhntjiua8F/tN3Nj8QvFWs+JdLXV9E8Up9n1LTomwViAKIIyeu1CVwSM56g818/TwWJlRSo0nC0UpLbmd1frva+vnY96pjMOqzdaopXk3F78qs7dNr208jNuv2ivFnj+80/TvFV1p97Y/wBp21wk8tnFE9kFlBPluoXC44O7PHevoH4p6h8S/HV94ok+HXjvw5rvhgWwH9i6bPbT3YiaMLID+6OMneR+8z6c8V86a5rPwcsYQdC8O+JtSnku4pJF1m8jhSKBZA0kcfkkkllBTLZIznORXW+DvjN8Nvg+2r6x4F0bxJc+I722a1iXXJYPstsrEMdvlHcwBVfvckL1GSa68ThvaeznhqDTV7RcVbVrV66bbnJhsSo89PE17p2u03fRPRaa77Hz4QQcEYNFKzF2LMcsTkmkr7dbHxb30CiiimIK5f4h/wDIFh/6+F/9Bauorl/iH/yBYf8Ar4X/ANBavFzr/kX1fQ9zI/8AkY0vU/buiiivww/eQqqbO3+2LdGGM3KoYxNtG8KSCV3dcEqOPYV5V4q/al8AeCfGl94Y1u/urK8s9oluPszSwAsgbGU3NkZAPy9a9L8O+IbDxZodlrGlXH2nTr2ITQTbGTeh6HDAEfiKANSiiigAooooAKSlooA8V+K37Inwv+MN5LqGteH/ALJrEpy+p6XIbadz3L4+Vz/tOpPHWvKv+HX/AMLP+g/4w/8AA21/+Rq+v6KpSa2ZSlJbM+P/APh2B8LP+g/4w/8AAy1/+RqP+HYHws/6D/jD/wADLX/5Gr7Aop88u4/aT7nx/wD8OwPhZ/0H/GH/AIGWv/yNR/w7A+Fn/Qf8Yf8AgZa//I1fYFFHPLuHtJ9z4/8A+HYHws/6D/jD/wADLX/5Go/4dgfCz/oP+MP/AAMtf/kavsCijnl3D2k+58f/APDsD4Wf9B/xh/4GWv8A8jUf8OwPhZ/0H/GH/gZa/wDyNX2BRRzy7h7Sfc/L39q/9ljwh+zv/wAIv/wj11q2pf2x9q8/+2JIZdnleTt2bIkxnzWznPQdO/0F/wAOwPhZ/wBB/wAYf+Blr/8AI1YP/BS3p8Of+4l/7a19vUc8u4e0n3Pj/wD4dgfCz/oP+MP/AAMtf/kaj/h2B8LP+g/4w/8AAy1/+Rq+wKKOeXcPaT7nx/8A8OwPhZ/0H/GH/gZa/wDyNR/w7A+Fn/Qf8Yf+Blr/API1fYFFHPLuHtJ9z4//AOHYHws/6D/jD/wMtf8A5Go/4dgfCz/oP+MP/Ay1/wDkavsCijnl3D2k+58f/wDDsD4Wf9B/xh/4GWv/AMjUf8OwPhZ/0H/GH/gZa/8AyNX2BRRzy7h7Sfc+SNP/AOCZvwos7qOWbU/FOoRqebe4voAjfXZArfkRX0L8OPhP4Q+Euk/2b4R0C00S1bBkMKlpZiOhkkYl3IyfvE4rsqKlyb3YnJy3YUUUUiQooooAKKKKAEzXxf8At8Ax/FT9nydhiGPXZt79h+/sT/IH8q+zxXzn+3J8IdU+KHwjh1Dw9E8viTwxdjVbSOIZklRQRIiD+9ja4HUmMAda5cTT9tQnTX2k196NKcuSal2LdJ0rzv4L/GbR/jB4YguraeOHWIowL7Ti2JIZBwSB3QnkN74PIIr0Wv5BxeFr4SvKjWjZx0aP1KlVjUgpxd0wooorj5X2N7oKKKKr3haBRRRStINAoooo961g0Ciiih8z3DQKKKKXK+w7oT0ryP8AZ2BH7f3xJ7j/AIRlOf8AwX13Hj/4haH8M/D1xrGu3iW0Eany4sjzJ3xwka/xMf06nA5rD/YN8EazrN94x+MHiG2a1ufFU3k6bC4IZbVWyWH+wSI1X1ERPQg1+veH2BrrE1MXKPu8tr922np6HyueVoOnGnfW9z7Eooor92PjAooooAKKKKACiiigAooooAKKKKACiiigAooooAKKKKACiiigAooooAKKKKACiiigAooooAKKKKACiiigAooooAKKKKAPy8/4Kj/8l20L/sWbf/0ruqv/APBMzSLKPVviN4ne3Fzqmk6ZDHaoeu2TzXfHcEmFBkevvWf/AMFRv+S7aF/2LNv/AOld1XjH7L37RV9+zn8QG1lLRtT0a+i+y6nYq213jzlXjJ43oeRnggsvGdw+XxtSFLHwnPZI/deF8HiMw4SxeHwyvNz0W17crav5pNHc/CH4et+1Z4lvvFHir41W/hXxlJqQhsLS8KyXMhbDJ9nUzxsqhm2qiLgYwPSvWPh34P8AEHgH/goL4X0LxL4tn8b6hZ6SyLq1xbiB2i+yy7UYb3LEc5ZmJYnJ5qrpOtfsjn4jad8RbTxRr3hrVoLtdT/sSOynNus4bfggQOAN38KSbewwKwrf9qDwJrX7clh8Spry70rwlb2b2rXV3aOzlhbugYRx722sSMcZ55ArKPsqfI5SXNzLVSvdd3roelUeYY2WIhRoTjS9jNKLppcsrJcsWleV/XU+hfDvwQ1P4PftLeNvjB4n8Y6Tong29Ez/AGYXLhpVcAKJw6qg2kbhtLEnAFcl+x14m0L4ha1+0brpeSx8O6reGdplTEiW7rcFnxtPzbSWxg8noa+H/wBojxbpPjv42eMfEGiXP23SdQ1Bp7a4Mbx+YpAwdrgMOncA17l+w78bPh78MfDfxE0bx7rkuhwa7HBDC0VpNOzLslR9pjjfaQHH3hjkdeaKeMpyxKgklFNu7e7s+vYWN4bxVHJZ4qo5TrTjTXLGNnGKknayu211b7Hnvxy8HfATQfCUFx8LvHGveJNfa7VZbTU7d441gKOWcE2sfzBgg+93PHce4ftvD/jF/wCBI/6dIf8A0kjryf4reB/2atI8A6pdeA/iJ4l1vxXGI/sVhf2zrDKTIofcTaRjhCx+8OQOvQ+3eKfih+zp8avgv8PPDfjXx3rGi3vh+xgDw6ZYT7xKIURlZjbSKwBX+E/iahJS9rByjFyStZ6bnVUlOm8DiYUq9SNKcubng+bWOmiW2unzK/7OniC/+J/7Evxa0XxXdTarY6Lb3H2Ca7fe8QS3EsaBm7I6qV9M46YFXvjNq1z8Kf8Agnx8PLLwtLJpkevLZrfz2rlHcTQyTzDcDn5nGDzyuV6cV578XP2l/h14P+Ct58Jvgvp94NM1A41HW7yMoZ1YL5hG7Du7hQpLKoCjCjGMWvgn+018N/FHwNj+EPxlt7qLS7QFbHWbeJ5dihi0edgZ0kQsQpVWUqMMOobVVqdvYc65uW3N0vfa/wCpxVMsxrl/aaw0vY+3U/ZW15Urc3L3v0Pke31zUrbSbnS4NRvItLumWSexjndYJmU5VnQHaxHYkcV6z+yH8aNL+BPxltPEGuW0k2kXFvJYXMkKb5LdZCpEoX+LBUZA52lsZOAd74w6R+zj4Z+Ht5a/DvW9e8W+LLqeIwX2opLElrGGBkBBiiU7lyPusc9xXD/ACT4XP4sv7b4rJerodxZtHbXll5m62nyCJCIzk/KGHKuMkZHevGjGdGvFc6uut7pfM/Sa9fD5nlNdzw1SMJXTjy8s3otUv62PqX4m/st2vxUXxR8SfgT8RpNal1Xzp9R0eO8YSS+aC8kPmKQykggCGVRkHBbFcPoPgHw23/BPDX/E0vh/TW8TR6l5a6tJZxm6RftUS7RIV3gYJGAe59a6zwP8ZP2e/wBlXRfEeqfDTXNf8beJtUt/s0UWoQyRxpjJXcWhiUJuwSQGbsMZNc1+zz8evhjqHwC8T/Cn4sajf6PaX1293HqNrBJKXDusnymNJCsiyKW+ZSpB79K9eX1dz3SlKLvrdJ9Nelz84pLNYYZSjTqSo0qlNxvDlqOKvdNLWSWlu5XvPAPhpP8AgnVZ+KF8P6aPEkmo+W2rfZE+1lftrJt83buxtAGM4xXq/wAUp/g18APh78MfEus/CnTPEutavpcUcdvHbwwwECOFp5pcoVeT51wWVieeVySfPPjF8cvg9dfso3nwz+H97ewvY6hD9itr+CdpbqNZVkknLlNi7mZztJB4+6uQo4/9rr40eDvil8N/hHpXhnVzqN/oOnSW+oxG2mh8lzFbqBmRFDcxvypPT3FEqlOjCTg4uSjHs9b6mlHBY7MsRTjXhVhTnVqt/EmouKau1sm9N/I9++P8fwI/Zv1zQPEsvwotNevvFUYYaayRrZ2sCBPMlWFlaMSESJ8qrglTyvJbifjh8E/BXhP9sb4Vw6NodnB4f8TSwTXWjG3U2pbzSrYjPygMpXK42jB45rzr9tj42eDfjDbfDgeFNWbUzo9hNBeqbWaHynYQ4X94i7vuNyuRxXZ/Gr9oz4feLP2h/g34p0nXjdaJ4fWMalc/YrhPI2yBj8jRhm4/ug06lalOUovlsnG23z9fMywmXZjhqNCslUc5wrRldydrK0FZ7eXc9cu5fgb4Y/ae/wCFSR/CHS76+1Zw93qlxbQtFbStAJI0hiZCFTZjJQpgnOGOTWf4dsPgP4V/aHl+Bdr8KrTUXuDKJ9d1QLcyRTNCZxGnmKzqgQhQwZSCBwfv14d4g+O3gq+/b0s/iRDrDSeDo54HbUPss2Qq2QiY+UU8zh8j7vvUK/HDwUP2+G+I51g/8Iabvzf7R+yTfd+w+Vnytnmff4+779OabxVO/wBn4rbLb/LzM4ZFinD3va64fnes/wCKtl6rpH8Duf2Y/gn4PtP2uPid4P1LRLHX9D0m3n+x2+qWq3KxDz49nEgb5lVtu7qefWu1/YU8daHZ+Cfifo0fg6wSfQFnuLu+XYG1OFnuGSGQeXkKiqVG4uMMeB0rz34N/tHfD3wl+1x8TfG+qa6bfw1rMEiWN99iuH80mSJh+7WMuvCt95R0rj/2Qvj54J+GPjL4h2fjOaa38O+KIjEL+GCSQIA8nBVAXAZZTyFJBApUq1KnKHLJLWXbboXjsvx+OoYp16U5PkoNL3tWvit3aTd13PE/jN8QNF+JnjWTW9B8H6f4G094I4RpOmlDEGXOX+SNFy3so6d+tfR//BLnj47a7/2LNx/6V2tfOHxm03wBo/jWW2+G2rajrfhlYUKXmpIVleU5LAAxxnaPlAyo79a+j/8Aglx/yXbXf+xZuP8A0rtajK7/AFyfM7uz223OnjxQjw5hVSi4x5o2Ur8yXK9He7v6n6iUUUV9efzmFFFFABRRWR4g8UaP4TsTe63qtppNop/115MsSn2BY8n2HNAGvRXzH8QP26vCHh/zLfw1Z3Xia6A4m5trbJ/2mG8kf7mD6+nV/s5/tG/8Lus57a+0ibTdZtcmRreKR7SReOQ5GEbn7jHPcE9AAe41xvxTvvGGm+Dby78E2dhqGtxDcttfhiHT+LYFIy/oCQD+h7KigD885/Cfx8/aGvHi1VNVi05n8uRdQ/0CxTYx58rChyG4yqs2Rz04wv2hf2W5fgj8LNM17UNdTUtVutUjs3traErBErRTOSHY7nP7sc4XqeK/Smvln/got/yRPRf+xhg/9JrmgCr/AME69Ptf+FR63fC2iF6dcmhNx5Y8wxi3tiE3dduSTjpk19YV8s/8E6f+SJ61/wBjDP8A+k1tX1NQAUUUUAFFFFABRRRQAUUUUAFFFFABRRRQA096/Eb4ef8AIFm/6+G/9BWv25PevxG+Hn/IFm/6+G/9BWvrOGf9/Xoz5Din/kXv1R1FFbuga5pGj2dwLzw5ba5eyOvlvfXMyQxIAcgJE8bFicfMXwACNuTkdp8U/C/hzwP4w8M3cWl3B0nU9LtdXudD+2MGhMgJaASlWYLwME5bB656fqksVy1VScXd3ttrb5/nY/JI4bmpuqpKytffS/y/I8uor1mDQdB8X/B/xV4lPhy28L3ekXVtHZXVjPctDetI2HtyJpZMuq/PlCCBjIxXlMLRrNGZlZ4gwLqjBWK55AJBwcd8H6VdDELEKSSacXZ7dk+ja6irYd0eW7TUldWv3t1SYyivXvB2leFviRpXjWIeFofD/wDZOkTapZ6ja3lxI6tEQFim82Ro337gMoicjgAHA5HwZf2+pXmmaHD4M0XWdSup1t4p7ue+WSV3fChvKuEQYyBwo4HPc1z/AF5NS/du8d9u1772/E2+qP3ffVpbPXva21/wOPorvvjlp/h3RfiRqWleGLKOy0/TwtrJ5U0sqS3CD984MjuwG/coGeij3qxp3hHSbj4B6v4kktN2swa5DZRXXmONsLQ7iu3O089yM+9X9cj7GFaSaUrW767XI+qy9rOlFpuF79tN7HnNFd1pfwlvNcgvU07XdEvtWs7R72XSLa4kecxoAzhJAnkyMFO7akpOAR1BATTvhJe3ngm08W3etaPpGiXM8lus19NJv8xCPl8uOJ3bOTjYGwFJbbxlvG0FvLrb79vW/Tv0EsHWltHpfp8/S19ThqK3PGXg7UPAuvzaTqQiMyKkkc1u++GaN1DJLG3dWUgjIB5wQDkVh1106kakFUg7pnLKnKnJwmrNBRXo3izXPBWn6hoNpo+mxa9pGn6biWRt9q93eyAs7TOFWRkRiAEUrwvyuMk1b8TeHdC1b4L2HjOy0eLw5qY1h9LktrWeWS3uUEXmeaomd3VlyFOGx7enD9d5eRzg0pO3TztdXv8Agdv1S/OozTcVd7+V7O1uvc8url/iH/yBYf8Ar4X/ANBavor4R6b4S+JnjC18KTeEo7C0ubOUf2xHfzveW8kcJczOS4hK5U/L5QwGHJIyfnf4jKF0mJQdwFyAGHf5Wry80xCq4SvTcWmknrbZvTZvsz18poOnjaFRSTTbWl90lfdI/bmqeqajBo+m3d/dP5dtawvPK3oiqWY/kDVyvKP2mJdfb4O61ZeG9LvNV1PUQtn5VjG0kixt/rG2jnG0Ff8AgQr8XP28/Ou8uNS+K3xIkl2tLqevajwq8/PK/AH0zj8K/Vjw3ocPhnw/pmkW3/HvYW0drHxj5UUKP0FfBf7JPwj1qT44WdzrejX2mRaJC968d/bPCd5BSPhgOdxz/wAAr9B6ACiiigAooooAKKKKACiiigAooooAKKKKACiiigAooooA+If+ClvT4c/9xL/21r7er4h/4KW9Phz/ANxL/wBta+3qACiiigAooooAKKKKACiiigAooooAKKKKACiiigAooooAKKKKAPmn4wfsL+C/iP4gl8SaHe33gTxPI5le+0fHlSSHrI0WRhvUoyZ5JyTmuEb9gvx8cf8AGQ/iP0/49J//AJNr7PFLXJUw1Cs71YKT80maRqThpF2Pi/8A4YJ8ff8ARxPiT/wFuP8A5No/4YJ8ff8ARxPiT/wGuP8A5Nr7QorP6hhP+fUfuRft6v8AM/vPi/8A4YJ8ff8ARxPiT/wGuP8A5No/4YJ8ff8ARxPiT/wGuP8A5Nr7Qoo+oYT/AJ9R+5B7er/M/vPi/wD4YJ8ff9HE+JP/AAGuP/k2vGLn4SeN7X9omL4Sf8Le8SPNJj/ieefcDGbb7R/qPtH/AAH7/v7V+m9fEOqf8pKLP/gH/prNH1DCf8+o/cv8g9vV/mf3l7/hgnx9/wBHE+JP/Aa4/wDk2j/hgnx9/wBHE+JP/Aa4/wDk2vtCij6hhP8An1H7kHt6v8z+8+L/APhgnx9/0cT4k/8AAa4/+TaP+GCfH3/RxPiT/wABrj/5Nr7Qoo+oYT/n1H7kHt6v8z+8+L/+GCfH3/RxPiT/AMBbj/5NpV/YL8fKwI/aI8R5HraTn/29r7Poo+oYT/n1H7l/kHt6v8z+8+TvA3/BPnwxp+vQ634+8Tat8SNRhIKrqRMducHI3qXd2A9C+085Br6pt7eK0t0hgjSKGNQiRxqFVVAwAAOgA7VP+NLxj2rrhCNNKMFZIycnJ3YtFFFaEhRRRQAUUUUAFFFFABRRRQAUUUUAFFFFABRRRQAUUUUAFFFFABRRRQAUUUUAFFFFABRRRQAUUUUAFFFFABRRRQAUUUUAfl5/wVH/AOS7aD/2LNv/AOld1Xxn619mf8FSP+S7aD/2LNv/AOld1Xxn618VnX+8R9P1P6f8Mf8AkUVP+vj/APSYiUUUV8+fsIUUUUAFFFFADjleKTgHNeh/Bf4E+LPj14im0bwrb28ktvGJp7i8nEUUKE4DMeSeeygn2r0b4s/sJ/E34ReELnxNfppOs6XZrvum0e5kkaCPvIyvGhKjuVzgcnABNdUcPWnB1Ixbj3PCxGeZdhcVHB1qyjUdrJvvt9/TufO3tR3xXrXwN/Zi8cftCSXknhi1tYNPs2CT6nqUxit1kIyIwVVmZsc4VTgEZxkZt/HT9lHx7+z7Z2l94jt7K90q6fyl1HSpnlgSTkiN9yIykgEjK4PY5Bo+rVfZ+15Xy9wlneXRxf1F14+17X/D18tzxr2ApcFRX094N/4J3/Fbxl4dtNXWTQdIju4lmittQvn84qyhlJEcbqMgjgtkdwK8k8QfATxv4Y+KsHw5vtIK+KLiVI7a3WRfLnD52SJISFKHB+YkYwQcEEBzwtemlKUWkzPD5/leKqTpUa8XKCbeuyW79F1fQ87+lH0NfVd7/wAE2fi5aaJLfxz+HbuZI/MGnwX0nnscfcBaIJu/4Fj3r5dvrGfS7y4s7uCS1u7aRoZoJlKvG6khlYHoQQQR7VFXD1aFvaRtc3y/OcBmjksHVU3He3Qq0UUVzntBRRRQAUUUUAHYV9mf8Euf+S7a7/2LNx/6V2tfGfYV9mf8Euf+S7a7/wBizcf+ldrX0GS/7xL0/VH494nf8ien/wBfF/6TI/USiiivtT+YAooooA+QP2hPjp8YPC/i5fDOkaLDpKXZ22NzpsLXs94M4+QsuAeQNoTcDnk8V5/4e/ZN+KnxY1KPVfGOoyaWkmFe61q4a5u/LHTbGCTwT91mTv8Aj9+4Gc456Zp1AHgfw9/Yx+H3gxobjULabxRfxnd5mpkeSG9oV+Uj2fdXuVhp9tpdpFa2dvDaW0Q2pDAgREHoFHAq1RQAUUUUAFfLP/BRb/kiei/9jDB/6TXNfU1fLP8AwUW/5Inov/Ywwf8ApNc0AH/BOn/kietf9jDP/wCk1tX1NXyz/wAE6f8Akietf9jDP/6TW1fU1ABRRRQAUUUUAFFFFABRRRQAUUUUAFFFFACHpX4i/Dz/AJAs3/Xw3/oK1+3R6V+I/gGNodLuonG2RLlgynsdqivrOGf9/Xoz5Hij/kXv1R7v8E/CWg6hLf8AiHxDd6ZPDpIDWug3ep29o+o3HVVYzOoEI6se/QA8is7xRa6/4q+Ikd/rmv6LZ6rqkpkS+j1WCW3t2UYjUvA8giAwqruwBwSQASPP6K/UfqtT20q3NurLTZeWvfV6an5P9Yj7GNLl2d3ru/PS+22p7iutXVv4B8Vw/ETxDZeJHmthHotq2rQ6rdxXhYESxvG8hhQKDvyyhuBhq8wk1qx1izg0yDwzoum3UhjiGpLcXSupyAWYyztGoPc7ABk4x252ipo4FUU3fVu+mi2tsn+dx1sY6tlbRK2ur3vu1+R7x4z0NPC/gseDfB2q6Be2dwqXWua0PEFgrahMo3LFGhmDiGM9AQCzc49eY+B+pab4N/4SHxpe3lrHqWj2TJpFnJMollvJgY1dY+rKgLEnGBkV5dRWcMDL2MqM535t3bV9769Vp5LY0ljY+1jVhG3Lsr6LtbRbPUkmmkup3lmkaSWRi7yOcliTkkmvW9SmsfCfwDvPD0ur6ZqGoaj4gS8gTTbtJybdIADKwXlMlgAkgR+uVGDXkFFdNfDuvyq9kmn92xzUcR7HndruSt9+59T+A4/A3gbx8Z9Kn8NQeHTpckdrrt1rTPqNzLJbElXhE22I7iykPEgGAAdxUHyvxFrVhP8As7+EdMjvbeTUYNXvJZrRZlM0aMBtZkzkA9iRzXllFcFLLPZ1FUlNtq2/kmv1/wAkd88y5qfs4wUU77ebT/Q9j+JtnY/ELxn4WtLHxDotpHH4Yso5Ly9vVS3jkjiJaJnG7D5GNp5yQK8coor0cPQeHgoJ3SR52IrfWJObVm2dR8NvCdl428X2OmalrNloGmsS9zfX06Qqka8sFLkAuegHqfQGuu+M1xdaotpDYJpOn+D9FT7NpenWut2N1MqsRulkSKV2aSQjczAEDgZ4yfKaKznhpzrxrc2i6W+9779OtvmzSniIxoSpcur3d/uT02ue8x6DH4E+HQ0/wtqvh7UPEniC226vqh1+xjFpA3/LpCJJlbc3HmNjB6DPb5i+JULWumrC5QvHdbCY3V1JCuOGUkEe4JBrpK5f4hc6LBj/AJ+F/wDQWrxcww86GBxDnK7ave2v59Nke5lleNbH0FGNkna19Py69T9u6KhmuI7WF5pXEcUalndjgKAMkmvmLRv28/DV/q0ljd+GtWj3T+TbPYvHcGb5sKcMUxnjjnrX42fth9R0UUUAFFFFABRRRQAUUUUAFFFFABRRRQAUUUUAFFFFABRRRQB8Q/8ABS3p8Of+4l/7a19vV8Q/8FLenw5/7iX/ALa19vUAFFFFABRRRQAUUUUAFFFFABRRRQAUUUUAFFFFABRRRQAUUUUAFFFFABRRRQAUUUUAFfEOq/8AKSiz/wCAf+ms19vV8Q6r/wApKLP/AIB/6azQB9vUUUUAFFFFABRRRQAUUUUAFFFFABRRRQAUUUUAFFFFABRRRQAUUUUAFFFFABRRRQAUUUUAFFFFABRRRQAUUUUAFFFFABRRRQAUUUUAFFFFABRRRQAUUUUAfl5/wVI/5LtoP/Ys2/8A6V3VfGfrX2Z/wVI/5LtoP/Ys2/8A6V3VfGfrXxWdf7xH0/U/p/wx/wCRRU/6+P8A9JiJRRRXz5+whRRRQAUUUUAael6pqtj9otNLvLy2/tBRbzW9nK6/aVLAiNlU/ON2PlOecV9+re3H7KP7DN94d8ZXYHirxNFdxafocku6SATqEZcZ4EakyNjADNt6nn59/Yl8Y/Cz4d/EO/8AEfxKvFtJrGFDo7S2k1yizFjvk2xxvh1AG0nGNxI5wR6t8Yrz9mP4x+KtS8Ua78YfFt7qsysIIPsUqwwqMlIY1Nl8qAnpnJySSSST7+DioUXUU1zO6SbtZdz8i4krSxeZU8HUw0/YwcZSlGDfM1sk0rJLq9+hJqU0/g3/AIJj6S2lTNaS6xfEXskOVaVXun3AkHuqKp9QMVJ4NvJvFn/BMvxTDqkrXa6VeNHZtIdzRKlxC6gE9gXYewOK5D4A/H74b6x+z/qHwb+LVzfaPoyytPZatZQtKVBlEu0bEdldX3EEoVIJBxjmH4+fH74daP8AAey+Dnwimv8AUdFadbi/1e9iaMzAP5m35lRmdpApJ2KoCgDOeOj2lPk9pzq3Jy2vrf0PH+o4uWKeC+ry5/rPtefl93k3+L00t8jD/Yt8C+NPix8dNA8SHUb9tL8LyRzXmrXNw7CKJFIS2VmP8S/JsHAQtkY4Nb9tj44WfxG/aCOseEdRkS30G3j0+11awmZGlkR3dpI3UggBpCoYdduQcEV9ER/GD9muT4E2Xw1sPiFq/hLS3hQag+i6bcJcXbFR5glle1fO8/eIxkDbnb8tfOOseG/2dvD3xa8Cf2J4u1jxD4JaeSTxBJqdtMDEqAGJAq28blWOQ20McdxWVSChQVGnUTu0279f8kd2BxMsVm9TH4rCVI8kZRhH2btZXbbdrNvZLbXqe1fsE6LqPws8N+M/jH421OXRvCd1Z+XG95IxN6wkyZtpOWO7KJwSxkYD3+LPiJ4s/wCE88feJPEfk/Zhq2oz3whznYJJGcLnvgHFfefxw+J/7NPx5t9IsNY+KviDSND0qMJbaNo2mzQWiMBtD7Gs2JYL8o5wo4UDJz8KfE3TfCmleOtXtfBGp3WteFopFFjfXqFJpV2KWLAxoRhyw+6OAPrWWOSp0oU4STivNNt9/JHo8KSnisfiMbiqE6dWaWji4xUVokm7XfV/gcpRRRXhH6sFFFFABRRRQAdhX2Z/wS5/5Ltrv/Ys3H/pXa18Z9hX2Z/wS5/5Ltrv/Ys3H/pXa19Bkv8AvEvT9Ufj3id/yJ6f/Xxf+kyP1Eooor7U/mAKKKKACiiigAooooAKKKKACvnH9ujwXr3jr4S6RYeHtIvNavY9chne3sojI4jFvcKWIHbLKM+4r6OooA+cf2F/BeveBfhLq9h4h0i80W9k1yadLe9iMbmM29uoYA9sqwz7Gvo6iigAooooAKKKKACiiigAooooAKKKKACiiigBvGMV+Rvx4+Htx8C/jv4l0O7jaHRdUuG1HSrhgQjQyMWCg/7JJjPunoa/XFsc1598Zvgd4U+PHhf+xfFFkZRGS9re25CXNo5xlo3IOM4GQQQcDIOBXbgsXPA1414br8Tgx2DhjqEqFTZ/h5n5YUV9Aa9/wTf+Imj3zReE/HGi32l5Oz+2Elt5UHYYWOUH6gj6Vm/8O9PjZ/0Nfg//AMCJ/wD5Er9JjxZhHFc8JJ/Jn5nLhDGKT5Jxa+a/Q8Ror2//AId5/Gz/AKGrwf8A+BE//wAiUf8ADvP42f8AQ1eD/wDwIn/+RKf+teC/ll9y/wAyf9Ucd/PH73/keIUV7f8A8O8/jZ/0NXg//wACJ/8A5Eo/4d5/Gz/oavB//gRP/wDIlP8A1swX8svuX+Yf6o47+aP3v/I8Qor2/wD4d5/Gz/oavB//AIET/wDyJXmeh/s++PvEXxa1D4b2mvaSniSx8zzriYsLM7AC21hCX6EYyoo/1rwX8svuX+Yf6o47+eP3v/I5yivb/wDh3n8bP+hq8H/+BE//AMiUf8O8/jZ/0NXg/wD8CJ//AJEo/wBbMF/LL7l/mH+qOO/mj97/AMjxCivb/wDh3n8bP+hq8H/+BE//AMiUf8O8/jZ/0NXg/wD8CJ//AJEpf614L+WX3L/MP9Ucd/PH73/keIUV7f8A8O8/jZ/0NXg//wACJ/8A5Eo/4d5/Gz/oavB//gRP/wDIlP8A1swX8svuX+Yf6o47+eP3v/I8QrV+Dvw9ufjv8avDnhiyiM+k2dwt7q06j5I7dGBcE+pHyD/acV7Tof8AwTi+I+rXyw+KfHOi2Om8b20hZbiVh3G1o4h+OT9K+y/gn8CPCfwE8MtpHhizZWlIa71C5Ie5u3HQuwA4GThQABk4HJJ+fzjiKONovD0ItRe7e/ofRZPw5LA1liMRJOS2S29Sl+094w/4Qv4I+JblZPKubyD+z4COu6X5Tj3Clz+FfE/7JHg4eMfjhoglj8y100PqMvGR+7HyZ/4GUr6k/bC+Gfjf4paP4e03wppyaha280txdobqOE78KsfDsoPBk7//AF8n9jH4L618N/8AhJdV8TaVLpmqTMlnBHKVJ8pfmcggkEFtvIOPlr4c+7PqGiiigAooooAKKKKACiiigAooooAKKKKACiiigAooooAKKKKAPiH/AIKW9Phz/wBxL/21r7er5e/bX+B/i740HwYPClhFfHTftv2nzbmOHb5nkbMbyM58tunpX1DQAUUUUANzUVxcR28LyzOsUcYLPIxAVVAySSegqb3r8tf2pP2itY/aA8cal4b0fUJLL4faTOYVW3bA1F1JBmc/xAkEqp4AwcZNdGHw9XFVY0aSu2cuIxFPCUnWquyR9x+JP2xfg14Vunt73x9pskkZw32BZbwZ+sKOD+dY3/DenwJ/6Hn/AMpF/wD/ABivzZtvDOl2qBVsonx/FIu8n86n/sPTv+gfa/8Aflf8K+zjwliGveqJM+Klxfhk/dpto/R//hvT4Ff9D1/5SL//AOMUf8N6fAr/AKHr/wApF/8A/GK/OD+w9O/6B9r/AN+V/wAKP7D07/oH2v8A35X/AAq/9Uq//PxfcR/rhR/59v7z9H/+G9PgV/0PX/lIv/8A4xR/w3p8Cv8Aoev/ACkX/wD8Yr84P7D07/oH2v8A35X/AAo/sPTv+gfa/wDflf8ACl/qnW/5+L7h/wCt9H/n0/vP0f8A+G9PgV/0PX/lIv8A/wCMUf8ADenwK/6Hr/ykX/8A8Yr84P7D07/oH2v/AH5X/Cj+w9O/6B9r/wB+V/wo/wBU62/tUP8A1upbeyZ+j/8Aw3p8Cv8Aoev/ACkX/wD8Yo/4b0+BX/Q9f+Ui/wD/AIxX5wf2Hp3/AED7X/vyv+FH9h6d/wBA+1/78r/hS/1Trf8AP1B/rdS/59M/R/8A4b0+BX/Q9f8AlIv/AP4xR/w3p8Cv+h6/8pF//wDGK/OD+w9O/wCgfa/9+V/wo/sPTv8AoH2v/flf8Kr/AFSrf8/F9wv9cKP/AD7f3n6Qf8N6fAn/AKHn/wApF/8A/GKs6f8AtyfA/UpvKi8eQI3rcWF3Cv8A308QH61+a39h6d/0D7X/AL8r/hTJPD+mSLg2FuP92MD+VJ8JV+lRfcNcX0OtN/ej9ivDfizRfGWlpqWgavY6zp7nC3VhcJNGT3G5SRn2rWzX43eBfHHiT4A+JovFPgy/kgRGX7bpsjFoLqIHlHXuOvPVc5BFfrN8LfiHpXxY8A6J4t0dj9h1OASCNjlonBKvG3+0rhlPuK+RxuBrYCr7KstfwfofX4HHUcwpe1ovT8U+zOuooorgPRCiiigAr4h1X/lJRZ/8A/8ATWa+3q+IdV/5SUWf/AP/AE1mgD7eooooAKKKKACiiigAooooAKKKKACiiigAooooAKKKKACiiigAooooAKKKKACiiigAooooAKKKKACiiigAooooAKKKKACiiigAooooAKKKKACiiigAooooA/Lz/gqR/wAl20H/ALFm3/8ASu6r4z9a+zP+CpH/ACXbQf8AsWbf/wBK7qvjP1r4rOv94j6fqf0/4Y/8iip/18f/AKTEOn0pcE89vSgcnnpXXfDr4b6j8R9Rv0guLfS9M0u2a91LVr0sLeygXqz7VZmZjhVRQWZiAB1I8GEXN8sdz9Yr4inhabrVnaK/r/hl1OQPSjjbXcal4f8AAQsNQfSfGeqTX9tGZIItV0AW0N3hgNiPFczMrEEkb0VeDllOM5Oh/D3xT4o0ufUtG8M6xq2m27Ms13Y2Es8MZVQzBnRSqkKQTk8Ag1bozvZa+mv5HPDH4ecHUb5Vt7ycf/SkjnvxxSe+c1t6F4J8Q+J4RLo+g6pq8TTrbh7GzlnXzSpYJlFPzlQSF64BPaquvaBqXhnUpdN1fTbzSdSi277S+geGVdwDLuRwGGQQRkcgip5JWvbQ3WJoyqOmprmXS+v3GdzxS9W966TWvhr4v8OtZLq/hPW9La8lEFqLzTZoTcSHGETco3NyOBk81Sj8Ja5ceIjoMejahJrwkaI6UtrIbreASV8rG7cMHIxnih05xdmiY4uhUjzQqJrfdbLd/Ix+PXmlwV78V0um/DXxbrGmXOpWHhPW7/TrdpBNeW+nTSQxFBlwzqpVSo5OTx3rmQvGT0qXFx3RpTr0q0nGnJNrez29RKKKKR0DiOOn45o6jJr2T9n79m+9+OmoRebrtj4Y0iW5eyivLoebNc3KxGUxQwhlLlV2sxJVVU5yTxXm3h/S9KvNce11nWf7G06FZGkuktHuJW2g4SONSAzseBudF55cCtnRmoxk1o9jy45lhp1atGEryppOSSbte9tlq9HorsxM85FBx3r0nxV8KdP0/wCGth498Na/Lrmgy6i2k3UV/p32K6tbkIZFBRZJUZGQZDB/YjrXB6LpN34g1ix0uwgN1f308dtbwAgF5HYKignjkkDmplTlFpNGmHx1DE0pVactE2ndNWa3unZr5lHpSnI6jrXrfxk+AJ+D/hDwlq8viaw1641uS7hmh01N8NrJAyK6LNuxIctg4UAFSAW60z9n34C3Hx08QXNpLrEfhvR7by45tVmtjcDz5XEcMCIGXc7sT/EAFUsela+wqe0VK3vf0zk/tjBfU5Y/2n7pX1s+js9LXeuisteh5N0o+9Whr2l/2Hruo6b5vn/Y7mS383bt37GK5xk4zjpms7pXM9ND2ITU0pR2YdhX2Z/wS5/5Ltrv/Ys3H/pXa18Z9hX2Z/wS5/5Ltrv/AGLNx/6V2tfQZL/vEvT9UfkPid/yKKf/AF8X/pMj9RKKKK+1P5gCiiigAooooAKKKKACiiigAooooAKKKKACiiigAooooAKKKKACiiigAooooAKKKKACiiigAooooAKKKKACiiigAr4h+E/+kf8ABQLxk69E+2Zz7Ki/zr7er4h+DX/J/Xjn/t+/9CSgD7eooooAKKKKACiiigAooqhrmqRaFot/qU/+os7eS4k5x8qKWP6CgC/RXyD8Nf25NV8XeJtF8P3ng61kvNSvIrUXFrfNEib2CltjI2cZJ+9/jX19QAUUUUAVLy9t9NtZrq6njtbaFC8s8zhERQMlmY8AAdzXjevftn/Bfw3ctb3fj2wmdTtLWEU94nfo0MbqRx1zXx7+1J8YtX/aB+KmreDbC/msvAPhy5NtNHA2Pt1wjFWduzDcrBM5AC7urVwln4D8PWMaomkWsgUY3TRiQn6ls17+Byavjoe0TUY+fU+dzDOqGBn7Npyl5dD7s/4b0+BP/Q8/+Ui//wDjFH/DenwJ/wCh5/8AKRf/APxivhv/AIRHQv8AoC6f/wCAsf8AhR/wiOhf9AXT/wDwFj/wr1P9Wa386+5nlf60Uv8An2/vR9yf8N6fAn/oef8AykX/AP8AGKP+G9PgT/0PP/lIv/8A4xXw3/wiOhf9AXT/APwFj/wo/wCER0L/AKAun/8AgLH/AIUf6s1v519zD/Wil/z7f3o+5P8AhvT4E/8AQ8/+Ui//APjFH/DenwJ/6Hn/AMpF/wD/ABivhv8A4RHQv+gLp/8A4Cx/4Uf8IjoX/QF0/wD8BY/8KP8AVmt/z8X3MP8AWil/z7f3o+5P+G9PgT/0PP8A5SL/AP8AjFH/AA3p8Cf+h5/8pF//APGK+G/+ER0L/oC6f/4Cx/4Uf8IjoX/QF0//AMBY/wDCj/Vmt/z8X3MP9aKX/Pt/ej7k/wCG9PgT/wBDz/5SL/8A+MUf8N6fAn/oef8AykX/AP8AGK+G/wDhEdC/6Aun/wDgLH/hR/wiOhf9AXT/APwFj/wo/wBWa3/PxfcH+tFL/n2/vR93aZ+298EdWuBBB48t0cnGbqyurdf++pIlH617HoXiDS/FWmQ6lo2o2uradMMxXdlMs0Tj2ZSQa/KqfwToFwhV9GsgOn7uBUP5gCp/hl8SNZ/ZU8dWOt6RdXFz4LvrhYtX0d3LIVPG9R/fUZKt142kkGvPxuR18HTdS6klvY9LA59h8ZUVKzi3tfqfrDRVWxvINSs7e7tpVntriNZYpF6OjDII9iCK84+J37RHg74Q+PfAfg/xBNeR6142u2stIS3tWlRpA8SHew4UZmTn6mvnD6U9RooooAKSlooA4v4yavP4d+EXjjVbZ2juLHQr66idTgqyW7sCPfIr8gvA8Kx+HYGAwZGdj/30R/Sv1v8A2hP+SB/Er/sWdT/9JZK/JPwX/wAi3Z/8D/8AQ2r7ThRJ42TfSL/NHxHFrawMUusl+TNuiiiv1k/IQooooA+kf2Q9N/tjw/8AFay+029n9o0PyvtN5J5cMW5ZRvkbHyqM5J7AGuk+F/w5/wCEC+DPxib/AISfw34j+1aQP+QBf/avJ2xzf6z5Rtzu49cH0rx34M/FTS/hz4d8e2Go295PLr+ltY2zWqIyo5WQZfcy4X5x0yevFL8J/irpfgP4f/EbQr+3vJrrxJYpa2r26I0aMFlBMhZgQP3g6A9DXxmMwmKqVa06fwuUNLb2t18j7HB4vC06dGM/iUZ632ve2nmdp8dMf8M4/BvA58ifP5LXo/whj8f/APDLvh4/DjYmttrEvnu4g2+RvkDFvO4xnZ0+bjivL7r4rfDHxh8LfB3hfxTa+LI7rw/CUEmjrbBHZuvMjkkYA7DvXP8Aiv4qeHL74G2fgHR7fVA9nrct9DPfJFtNuTLsDMrf6zDrnC4znBrnlhq9ahHDOm7qo27q8bNvXdX3OiOIoUa8sTz6OCSs7O6SVttHufSemyeH7z9rrRl0xdPfWItDmGsSaeAYftQyDyP4wDg55wQD0xXhn7RVx8Z49ESL4gtjw6+of6IuLPmQK+z/AFHz/cLdePxri/2eviZpnwl+I8XiDVre8ubNLWaEx2SI8m5wADhmUY/GvPdUulvdSu7hAwSaZ5FDdcFiRmu7C5ZOhjFe0oxjFJyV3u9nfT8dLHDi8zp1sJZXjKUm2k7K1la6trf5alaiiivrT5QKKKKYDZY1mjeNxlWBUj2Nfbv/AATL1Ce8/Z81OGWRnjtPENzDCG/hQwW8mB/wJ2P418SV9p/8EwP+SB6//wBjNcf+ktpX5vxelei/X9D9M4ObtXXp+p9gUUUV+cn6SFFFFABXxDqv/KSiz/4B/wCms19vV8Q6r/ykos/+Af8AprNAH29RRRQAUUUUAFFFFABRRRQAUUUUAFFFFABRRRQAUUUUAFFFFABRRRQAUUUUAFJS0UAeL/tN/tFWH7PPguC8Fv8A2r4j1Nzb6TpeT++kGNztjnYu5c45JZQMZyPlhfhJ8UfjYv8AbHxR+IGqaclxiSPQNKk8uKAdgUB8tWHH8LH1bNdB8UsfET9vp7C//f2fg/RopbeBuUEhRJA2PUNcqc/7C+le1e5r8i4w4lxWXVo4LBvldrt7vXZI+oyrL6deDq1VdbJHzn/wwn4Dbl9Z8Rs5+832mDk+v+po/wCGEvAP/QX8Sf8AgTb/APxivo6ivy//AFnzf/oIZ9H/AGfhf5EfOP8Awwl4B/6C/iT/AMCbf/4xR/wwl4B/6C/iT/wJt/8A4xX0dRR/rPm//QQw/s/C/wAiPnH/AIYS8A/9BfxJ/wCBNv8A/GKP+GEvAP8A0F/En/gTb/8Axivo6ij/AFnzf/oIY/7Pwv8AIj5x/wCGEvAP/QX8Sf8AgTb/APxij/hhLwD/ANBfxJ/4E2//AMYr6Ooo/wBZ83/6CGL+z8L/ACI+cf8AhhLwD/0F/En/AIE2/wD8Yo/4YS8A/wDQX8Sf+BNv/wDGK+jqKP8AWfN/+ghj/s/C/wAiPnH/AIYS8A/9BfxJ/wCBNv8A/GKP+GEvAP8A0F/En/gTb/8Axivo6ij/AFnzf/oIYv7Pwv8AIj5yX9hnwXaMJLLX/ElrcL92QXMPHr0iB/WnjWPi9+yXIut6f4kuviJ4ChYfbdL1SRmlt488lSxYoBn7yHGTlkxX0V9ahurWC+tZra4iWa3mRo5I3GVdSMEEehBr08v4wzTC1oyq1HOPVO2q9e5z1sqw1SDUY8r7o9N8NfGLwz4q+E4+IlleMfDi2EuoSyFCXhSJWMqsoydybGBAzyOM8V8afHj/AIKBJ8RPgz4J8T/Afxb/AGVq934vsdG1nS9Ssrd762gnSbAlhkDqEZkQeYhIOcBsggdT+wrqmq+E9K+OXhLRbP8Atp/C+pvNpWny3AhFxMwuI1iMhB2BzaxgsQcbicGvif8Aay+Cfj3x7pfh/wCLvxR8NeHfhG3iPxLa6Ba6BoumKl8UmEjPeXjbgWdVi4DHc2eQgxn+lKNRVoRqLZq/3n5/KLi3F9D9QvAX7ZPww+KPxv1L4XeFtZk1zXtPtHu5b6ziEmnkowV4knB+ZxuByBt6gMSCK90r4x/Yt8I/Fv4D+NL74TeJ/hr4Yt/CFnZtd2/j/wANQLZpqBDBUE6AHzJ2yc52lQp+8ME/Z1bEH5ef8FSP+S7aD/2LNv8A+ld1Xxn619mf8FSP+S7aD/2LNv8A+ld1Xxn618VnX+8R9P1P6f8ADH/kUVP+vj/9JiL35r3r9n9T4p+E/wAX/A2mjzPE+r2VlfafbJ/rLxLWcyTQxj+J9hyEX5mwcZxx4Lxt9KltriWzuIp7eV4ZomDpLGxVkYHIYEcgg968ajU9nLma7r71Y/TcxwjxuH9lGVneMk99YtNXWl1danuHwm8NeGvG/wAPPiSmq+DbC21Twz4ee8t9UguL1Lj7SrBcyo05jzjd8oRRkdK73x74s0TwPJ8DNYsPD/iTVI7Pw/Zz6TJpGtx2tpJdCQm4i8r7JKTKZMCXa4J3KCBxn5z8Q/E7xj4t077Brvi3Xdasd4k+zahqc1xEWGcNsZyMjJ5x3pmgfETxZ4S02Wx0LxRrOi2EjmSS10/UJYI3YgKWZEYAkgAZI6AV2xxUIrlivnZd77HytbIcTiZurWldXb5OedknGztLddXa1rNrzPoGXxXe3X7Nvxp1G1spvC76p4xhE+mRyMrQRybme3f5VJAPykFRnGCO1dj8LV0q+8Ufsv3uuKk8zaVqdtHLM6qWkieUWibm6FWKhPRitfHUOvanb6LPpMWpXcek3EizT2KXDi3lkUYV2jB2swHQkZFJe65qWoWdhaXeoXV3Z2KstpbzTs8durNuYRqThAW5IXGTzRHGWabV7Jfg7hV4alOnKEJ8qcm7q90nT5O93rrv8z2O8+JUWi+BfiH4c0/wb4qS6v7u2n1LUNc1pbz+zLuK4yJWCWcZSVm3IWZgSTjrxXrWrXzW8moftEQbYZbvwjEsE0eONclLWUhVemVCPIR7g18q+I/iJ4s8YWUdpr/ifWtcton82OHUdQluER8EblV2IBwSMjsTVGXxRrM3h+LQn1e/fQ4pvtEemtcyG2SXBG8RZ2hsE/NjPJo+t2fftsrPo9PVlPh5yhDltF39/WUuaDSTV5a68q9PxPp34E/D+bw18Zvg5d614s1y/wDEepWtvqFhZabp7XdvBp779sUlw86MibPM3qsbKgLZzk184/EizisfiH4ptbdFht4dVuo440GFRRMwAHsAKfY/EvxfpOi2+kWPivXLLSYHWWGwt9RmjgjdZPMDLGrBQRIA4IGQwz15rn7q4mvriW4nkknuZnaSSaRizuxOSzE8kknJJrGtWhOmoRVuv4L/ACPRy3LcVhsXVxOIqKSaUUkraJtrZLvtr6s6yz1T4fR2sK3nhjxNPcrGBJJD4kto0Z8fMyqdPYqCc4BZsep61keJLrw7czQnQNL1PTIlBEq6lqUd6znPBUpbw7RjPBDZ9RWHtI7UfWuZ1JNW0+5Ht08DTpVPaJyv5yk19zdvwPcf2JgP+GnvBOD/AMtLn/0llrzXwt4J1n4ieOrfw9oNr9r1K+uWjjXoqjJLO5/hRQCxY9ACaTw18SvGHg2xktfD/irW9BtJHMrQaZqM1ujOQAXKowBbCgZ64A9Kd/wtLxl/wkP9u/8ACYa9/bvk/ZxqY1Ob7SIs58vzN+7ZnnbnFbqpT5IwlfRtv52/yPKlhcbHGV8TRUVzQUY3b0cXJptW2d9r9DvfjD4s8P6H4d0X4WeFb7+0vD+i3b3uq61CAw1PUHUJJLGMjMca/InI3DJz0Nee+I7PwnaWsR0HWta1O58zDx6lo8VmgTB+ZXS6lLHOOCo6k54wZ9e+KfjTxVp7afrnjDX9YsHKs1rqGpzzxMwOQSjuQSD04rn7G9n0u+gvLS5ls7q3kWWG4gcpJG6nKsrA5VgQCCOQRSqVYzldLT8vTU0wOBr4ahGMpWkm27NNSb1bk3FNXfa1j274rN/xil8DgO1zrn/pRHXo/wAGb7wnJ4k+C/hnw1410hLaw1GHVdWtJrW/S6vtTkwGUH7L5ZWNMRoS4HLEkV85al8ZPH+safPYX/jvxNf2VwhjmtrnV7iSKRCMFWRnIII7EVzOm6neaLqFvfadd3FhfW7CSG6tZWikjYdGV1IKkeoNdKxUadRTir6Jfdbz62PFqZDXxWCnhq0+V805Lld1ebb1vHpe2nrudD8U9Og034heIYbfVLXVo2vZpDPZpMqKxkYlCJY0bcvQ/Lj0JHNcmw2gCpLi4kuppJppHmmkYu8kjFmZickknqSe9RfxAGvNm+aTZ9lh6To0Y0m7tJK4HtX2X/wS5/5Ltrv/AGLNx/6V2tfGfYV9mf8ABLn/AJLtrv8A2LNx/wCldrXvZL/vEvT9Ufk/id/yJ6f/AF8X/pMj9RKKKK+1P5gCiiigAooooAKKKKACiiigAooooAKKKKACiiigAooooAKKKKACiiigAooooAKKKKACiiigAooooAKKKKACiiigAr4h+DX/ACf145/7fv8A0JK+3q+IPgT+8/bx+IbP8xX+0cE9sTRj+VAH2/RRRQAUUUUAFFFFABXlv7TeuN4f+Bfi64jl8qWW0+yqc4J8xlQj/vlmr1KvKv2kPhrrXxY+Gsvh/QprSC8kuopWa9kZEKLkkZVW5zjt60AfFP7HuhjW/j54fZ4/Mis1mu29isTBT/32Vr9K6+Tf2Tv2d/F3wo+Imrat4msIYLdtOa1t5oblJQztJGxwAcjhD1Ar6yoAKKKKAPxz+Dtw99ouqX0x3XFxqEjyN6kqpP6sa76vPfgj/wAipd/9fr/+i469Cr9fyn/cqfofjWcf79U9Qrc8UeCda8FyWaazZ/YnvIVuYB5iSb4z0b5GOPoeaw69x/ajXdeeCpVGYn0SIK/Y89j+I/Otq+InTr0qS2lf8Ec1HDxq0KlR7xtb5s85m+Fvii3vtBs5NM23OuxiXT4/tER89SAQchsLwR97FQa38OfEfhvxNa+HtR017XWLoxrBbmRG8ze21MMGK8njrx3r6I1o7fHnwKU8Ounx5U9R8iVFdTD4k+JoZ3bdrng3xUsb+sthJdgKf+2bDHsq+9eJHNq3uylFctnffR3aXXbRL5ntvKaOsYyfNdW21Vk3031PmnxBoF/4X1m50rU7f7Lf2rbJod6vtOAcZUkHgjoa7DQfgH488T6Laatpmgm4sLpN8Mxu4E3LkjO1pAR07inftAf8li8Uf9fI/wDQFr1PxVoPh3XPgf8ADceIPFP/AAjMaQSGFv7OluvNJAyMIRtxx165rtxGNqwo0ZxsnO19HLpfRJ3OKjgqU6taErtQvbVLrbVtWPIPD/wV8Z+KLrU7XTNGa5m0yc212v2mFBHKCQVyzgN0PK5FLJ8E/GkfiiDw62in+2Jrc3SW/wBpgOYgSC27ftHIPBOa9T+EOm6Rc/Bj4l2F1rf2PRvtaJ/a32R5P3YI2yeSDu+bA+XqM+1R/s66ToujfGwwaFr3/CRWR0mZzefY3tcOXXKbHJPAA5965amY14+1aa9zb3Xronq72W+250wy6hJUb39/f3lpq9la7232PMfFHwR8ceDdMfUNW8PzW9nH9+WKWOcIPVvLZto9zxXDV7t+yreXr/EbVNODvJo89lO15bucwnBADMOmecZ9CRXiF6sS3k4gO6ESMEPqueP0r1MLiKs6s6NWzcbO603v0u+3c8zFYelCnGtSuk7qz12t1SXfsQVyXxWUN4D1IkAlTER7fvUFdbXJ/FT/AJEPVP8Atl/6NStsd/ulX0f5GeX/AO90v8S/NH3vJ4f0/wAafsP6LpOueMJPAum6h4M0+K78SR3EcBs0a2i3MXfChW+62SMhiAQSCPyk+I37RPjnw/4++H1rpHjGz+N9p8OdQupfDnjCTSrsFneFTJDPuGZvKEKS5VnOF++y4x+vPw/8A6F8Uv2TvBvhPxNYLqmg6v4S062u7VmK70NrEchgQVYEAhgQQQCORXmHxS/Y6vrj4lfs9Xfwwg8O+FPBHw21Oe8vdLkaWOWaOVrfd5QWNxJIUiky0jqSXySck1+MH7cYf/BPO1tNej8V+OpPj5J8YvEniIQyarYRgwQ6ay7tmLaTEkfBZQdkaEDAX5QR9oV5x8O/2f8A4ffCfxd4n8T+EfC9loGseJWjbU5bQFUkKbiNqZ2xglizBAAx5OTzXo9ABRRRQB59+0J/yQP4l/8AYs6n/wCkslfkl4L/AORbs/8Agf8A6G1frb+0J/yQP4l/9izqf/pLJX5JeC/+Rbs/+B/+htX2nCf++y/wv80fEcXf7jH/ABL8mbdFFFfrJ+QhRXpfxE8NeD/Al1Dpaadrd5fzabbXYu21WBIlklhV/wDV/ZiSqlum/JA6jrXmn1rloYhYiHPFNJ7eZ0VqDw8+STTa330CivV/AfhfwL40OtzTaT4i0vTtI06S/ur3+2beQLtGEQL9jXLOxCgbh1PpXLfCPw5pXi74kaDo+tTm3027uBHIwcIWOCVTcfu7mCrnturJYyNp80WuRXe3a/Rs2+qyvTUZJ87st+9uqRyNFet/FHwbp3h3wJp93feG4PBniuXU5Y00iG6mkaWyCkCaSOWR3T94pVWyocZIGMGvLdNtYbu/toLm8jsLeSRUkuZEd0hUnlyEBYgDnABNXh8VHE0vaxWmv4el7/IzxGGlh6ns5PXT8fW1itRXovxZ8A+HvB+meE73w7qF/qVrrFlJO9xfRpFuZJDGWRF5VTtJCszEAjJq1N8OfDH/AApu/wDE1lrl1qmuWdzbRTxxw+TaRecGPljeu+R12HLDavOBuxms1jqThGpraTts97217a9zV4Orzyp6Xir7ra19O+h5hRRXp03w68Mf8Kb1DxNZa3d6prlnc20U8ccXk2kXnBj5Y3rvkddhyw2rzgbsZrorYiNDl5urS27/AJHPSozrc3L0Te/b8zzGivRbXwx4X0n4X6R4m1ez1fUbvUNQuLPybLUIrWNFiVGB+aCQknee46VwN69tJdzNaRSwWrOTHFNKJZETPAZwqhiB3CjPoKmliFWk1FOybV/TT1HUoOkk5NXaTt66ryIK+0/+CX//ACQPX/8AsZrj/wBJbSviyvtP/gl//wAkD1//ALGa4/8ASW0r4Pi//lz8/wBD9C4N/wCX/wAv1PsCiiivzg/SwooooAK+Xr74HeL5/wBtO3+IaWER8LJtzdfaY9/FiYf9Xnd9/jp719Q0UAFFFFABRRRQAUUUUAFFFFABRRRQAUUUUAFFFFABRRRQAUUUUAFFFFABRRRQAUUUUAfB9x/ykM+KP/YDtv8A0Rp9e214lcf8pDPij/2A7b/0Rp9e3x7fMXf9zIz9K/m/jiPNnPL5I++yb/dF6s17fwndTWaXM81tZQv9w3Umzd7jili8I3kupLYI8LSNH5qyCQlCvTIIH9K2vGEUDaxbzXguDprQKImtivX0GeP8ir2jaHDoPjRLeB3dGtDJmQgnJOOwHpXRHIcNLEKgqbcYyUXLm1d+trbPpZnO8dUUOfm1abStpp533XU5a98K3dnYveJLb3cCHa720m8KffgeoqWfwdcWwQT39hbNIoYLLMQ2D7Famu9dsbPR7nT9NhuP9IbMktwVzwegA4rV8ZX2nw3Fql1pn2uZrZSJvPZMDJwMDrzzWX9m5S4VakGvcUb6tpNt3SaTb0S6WL+sYu8Yvq30V7K3Ruxz9r4VnurEXpu7O3gZigaaQrkj3xjtVXVtAu9HZBMqukg+SWM7kb6Gtq6/5J3Zn/p6P/s1X7XbZ+G9FS9BUtfKyq/BC5PP05/Wslk+DrRVJRcXyRnzX0u2k01b7ini69N8zd1zNWt2MRfBl6scfn3FrazSDKQzS7Xb8MViSwvBM8bcMjFWHuK3/HlvdHxPLlGKybfKwM7htAwPxzXPMpjkZHBVlOCrDBB9K+czahQw1eVCjSceR2u9ea3W1uvkejhKlSpBVJyTur2S2Nq28I3dxawzPNa2omGY1nl2s/pgYqDTfDt5qlxNDEiqICRLJI2EXHqfwPSt/TLy315LPSNWsZROq7IbiPKsBjgkemB15HtU8enPa+FdcsbU+bNDcYbaPmZBt5x9AfyNfT08lwdaMKtJNwUW3Z6tqN3FprR36q+h5rxtaLcJu0m1bTRJu173/Pqc9/widzJPaxRXFrcCdtiyRS7lDYzg8Z6e1Qa54fuvD9xFHcGNvMXcGjJKnB5HIHNW/BsMn/CQ6fIUby/MZd+DtztPGfWuqbT18V+dAzfvLG/bd7xliSP8+lZ4PJsNmWDnOlBwquVoq99km1sul38h1sZUw1ZRnK8UtdP68jkr3wnfWGkrfzGIREKdgY7hu6ZGMd/WsWu/1nUxqnhfWpVOY1u1SP02rsA/x/GuA/irxc+wOFwOIpwwrbjKKd273d2rnbgK1StTk6u6f6I8y/YJ/wCSu/tEf9hyH/0ov6+mPij8GPBfxq0zT9P8b+HbbxDZ6feLf2sNyzgRzqCA42sM8MRg8HPIr5n/AGCf+Su/tEf9hyH/ANKL+vtCv6dwH+6Uv8K/JH59X/iy9RaKKK7zA/Lz/gqR/wAl20H/ALFm3/8ASu6r4z9a+zP+Co//ACXbQf8AsWbf/wBK7qvjP1r4rOv94j6fqf0/4Y/8iip/18f/AKTESiiivnz9hCiiigBeMdOa6DwP4F1v4jeIoNC8PWa3+qTJJKkLTxwrtRC7sXkZVACqTyR0rn/QYr3D9jXP/C9LLH/QN1H/ANJJa3owVSrGD2bPLzPE1MJgquIp25oRbV9rpX12/M4XVfg/4q0nQLnW/sVnqWk2jKl1d6LqdpqSWu7O0ym2lfywcEBnwCeAc1xOTjFe6/sVtJJ8ftJ0+QbtJ1GyvrTVYWH7qW1NtIzrIOm3Kqee6iuksfDGgfDv4M+AdetdT8G2WqeJLm9uru48WaTNqnmw28/lxwRKtrOsSYJLkBHYlcMQvHXHCxqR54uy1vfyt6dz52rnlfA1ZYavH2k3y8vKmr8yk7Ne81ZRbur3utEfMx70ueeelfTk2h/Du3m+M3xA8HWVrruk6FBp66JbXdqz2cFxeHZNIYZ0BdY2DhFkUryCVOAR8/8AijxZL4smtbi503SbC6hi8p5dKsUs1n+dmDPHGFjDANtyiLkKM5OSeepR9mtXf09bb/I9jBZnLHTahTcYq1+bRpuKlZx8k1fXfp1MPleld5N8FfFEbeHoRbwPf61YSapHYtKIpLW0UkCe4aTbHFGwVmDM+MDJxkZ4Lj6V0fivxh4g+Jmv215rF0+rap5MNjB5duiMyoNsaBY1AJ7dMn3rKHJZqS1O3ErE80XRklHW99emmmmnV69Eupa8WfC/xL4J0fTtV1WxhOkagXS11KwvYL21ldSQyCaCR03jB+UtnjpWtB8BPHF5azSW2jQz3MNp9vl0yPUbVtRSDaG8xrMS+eBtZTzHnDA9Dmu0+K0Y+E/wV0L4WXsiTeKrjVD4j1m3Vt39mloBHDbE/wDPQoQ7DtkDmpf2abNvhjJdfGTWx9k0PQ4p7bTIpMq2rahLE8aQRD+JVDFnbooHfkV2qjT9qoa+eu3e+nQ+aeaYz6g8SnG92o+6/wB5raPL72l++qtrseBUVJJIZJGc4BYknHTmo680+1jdpXCiiigYUUUUAHYV9mf8Euf+S7a7/wBizcf+ldrXxn2FfZn/AAS5/wCS7a7/ANizcf8ApXa19Bkv+8S9P1R+PeJ3/Inp/wDXxf8ApMj9RKKKK+1P5gCiiigAooooAKKKKACiiigAooooAKKKKACiiigAooooAKKKKACiiigAooooAKKKKACiiigAooooAKKKKACiiigAr4h+Av8Ayfh8Rf8AuI/+j46+3q+IP2f/APSP27PiQ6cqn9pZ/C5jX+dAH2/RRRQAUUUUAFFFFABRRXm3x8+JGp/Cf4eXHiPS7C31CW3uIklhuCwXy2bBPy98kfnQB6TRXzx+zp+1JcfGzxPe6HfaHBpVxb2ZukmguC4kw6qV2lePvA9exr6HoAKKKKAPxv8Agj/yKl3/ANfr/wDouOvQq89+CP8AyKl3/wBfr/8AouOvQq/X8p/3Kn6H4zm/+/VPUK9J0P48a7pOgWOkXumaL4htLAg2n9tWf2h4AOgQhh07ZyQABnArzaiu6th6WISVWN7HBRr1cO26UrXO2vfjB4i1Px9ZeL7ySG61OzP+jxPGRDGozhAqkHbye+eetR+Hfitrfhfx3e+K7EWy3948zzwOjGFxI25kK7s7c4I+bPA5rjaKj6pQ5eXkVrW+XYv61X5ubmd73+fc2PF3im78aeJL/W79IUu7yTzJEt1KoDgDABJOMDuTWl4j+I2peKPCeg+HruG1jstFVlt5IUYSNuxneSxB6dgK5WrH9n3P2H7Z9mm+xeZ5P2jyz5fmYzs3dN2OcdcVfsaS5Vb4dvLS35Ee2qvnd/i389b/AJnRaH8RNS8P+DNb8MW0Fq9hqzK1xJIjGVduMbCGAHTuDTPh38QtS+GXiIazpUVtNdeS8BS7Rmj2tjPCspzwO9cxRSdCjJSi46S38+g416sZQaesdvLqelap8eddvNEvNK0zTNE8M2l6Ctz/AGHY+Q0wIwQx3HtkcYPNea0UU6OHpYdNUo2uKtiKtdp1JXsFcn8VP+RD1T/tl/6NSusrk/ip/wAiHqn/AGy/9GpWOO/3Wr6P8jfL/wDe6X+Jfmj9Of2e/wDkgfw0/wCxZ0z/ANJY69Brz79nv/kgfw0/7FnTP/SWOvQa/GD9uCiiigAooooA8+/aE/5IH8S/+xZ1P/0lkr8kvBf/ACLdn/wP/wBDav1t/aE/5IH8Sv8AsWdT/wDSWSvyS8F/8i3Z/wDA/wD0Nq+04T/32X+F/mj4ji7/AHGP+Jfkzbooor9ZPyE9+8C61q3hfUpX8Z+NrHX/AAHFp8iTab/bkd+t4hixFFDalzIjhzGQWjTbsOSuOfHDr9h/Yf2EeGtMF1jb/anm3X2jrndjzvLzjj/V4x2zzWJVS+vms9v7vcG6NmvNo4KNOTm3q7baLTyW71179j0KuMlUioJaK++r1t1ey7dj1nUNW0/wn8DrDRbC9t7jWvEt4b3Vfs8yu8FtCSsEEm0naSxaTacHpmofgLqul6P4wu57+6tNP1A6dcJo99fgeTa6gQPJkcsCq4+bDNwpIPGK8g/tK6m4jjH/AAFSaP8AiYzD+ID8FqpYNSozpN/E22/X/JWXoJYuUasKiXwpJL0/zep9b6X4g0zUNBv7/wAS6xoEPxSm0q50uxuo9WieK9jaPb5tzLEHijmVNyIzSKX4DY4avmi10+W7v47ONoFmkkEQaa4jjiBJxkyMwQD/AGiQPeuf/s26l5eUf8CYmtSFWjiVXbcwGCfWs8JgXhOZxlv9y8l5eReKxv1vlUo/D97835+Z7N8W9LEnw78BRw6no15Lo+myW97Da6zaTyRyNOSoCJIWfhgcoCB3xg1L4Z0F4/gT4m0l9U0GPU9R1Cyu7a2k16xSR40VyxIMo2Ebl+VsNz0rxeio+pVPYqnz7S5tvPm79/wL+uw9q6nJvHl38rdu34luTxtpi6KdP/4RjT/tgXb/AGp5l19ozuzux5/l5/7Z4x2zzXqPhexK/AjxNpban4ei1PUb+xurWzm8RWCO8aK5ckGb5CMj5Ww3PTg1499lhLFjEhJ5ORmlW3iXpEg/4CK3r4WVSKjCVtU9bvZ37mFHEqnJylG+jWllurdtWeh/D3VvGllpulTeHfHOn6JYyXRaS0m8TxWa2rhwC8sEjrvBADfIsgYccn5awvi94u0DxF8UtdvPDNsIdCuLgfZ2SPyVb5VDuseBtVnDMAcHBGQOlc2EVeigfhTuPSnTwvJXda+uq0Vt3fXvtoKpiXKkqKWmj1d9lbTtuFfaf/BL/wD5IHr/AP2M1x/6S2lfFlfaf/BL/wD5IHr/AP2M1x/6S2lfEcX/APLn5/ofe8G/8v8A5fqfXrMsalmIVVGSxOABVXTdTtNYs0u7C7hvbVyds1vIJEbBIOGBwcEEfhVPxZoP/CVeGdV0Y3U1guoW0ls1zb48yMOpUlcgjODXxX4h/Za+KPwXaXWfAfiG41aKMh3j0pnt7pgOctBkiQZGNoLE/wB081+cH6WfdtFfHHwm/bkliu49H+I1kLZ4z5T6tawspRhkEzQgZzkc7Bwf4a+vrW6gvrWK5tpkuLeVQ8csTBkdSMggjgg+tAFmiiigAooooAKKKKACiiigAooooAKKKKACiiigAooooAKKKKACiiigAooooAKKKKACiiigD4PuP+UhnxR/7Adt/wCiNPr22vErj/lIZ8Uf+wHbf+iNPr22v5s46/5G8vRH3+S/7qvVmnY+KNU0yEQwXrpH2UqrY+m4HFNXxHqSXxvftTfaNmzeVU/L6YIxWb97qKOlfHLMsaoqKrSsul9NNj1Pq1G7fIrvfRaikliSetba+NtajjVFvPlAwP3aH/2WsaOCWSF5EiYxpje6qSoz0ye1Phs7ieMNHBI6bggZVJBY9F+vtRhsRjcO39XlKLl2b1S/PqFSnQqfxUnbvY0bPxZqunwmO3utiFi23Yh5JyeoqjqGpXeqy+bdzvK3QZ6D6DoKjW1lafyUhczZI8tVJbI6jHWo2XqGGCOoqq2Mxk6Sp1qknFaJNvp69gjSoqXPGKT72VzYg8Xavb24hS9YIox8yqxA+pGayJJGaRnYlnY5LMckn1powvFTCzn+zrOIyY3fYvqzYzgDqf8A69ZTxGKxiUaknNR2Tu7Ly7DjTpUW3FJX+VzSh8Xatb2628d6yxqu0fKpIH+9jP61UsdYvNNuGntrho5W+83Xd9Qev41DcafdWahp7aaEE4BkRlB+mRRDp95cxGRLSaSIZ+dI2YcdeQK6XiMxlOMXOfNHbV3XoZqGGUW0o2e+2peuPFOqXU0M0l2zPCdyfIoAOMZxjB49ajtdf1CznuJorgpJcf61gq/Nk56Y46npWdgUdaxlmOMcuaVaTd73u73ta/rbQtYajaygreiLUepXCWMlmsmLaRt7JgctxznGewqoD81O6UVyyrVKskqkm7aK/RdkaqEYX5VueY/sE/8AJXf2iP8AsOQ/+lF/X2hXxf8AsE/8ld/aI/7DkP8A6UX9faFf1/gP90pf4V+SPy6v/Fl6i0UUV3mB+b//AAVQ8NyxeMvBeuhP3N1ps1l5nbdFLvwfwm/nXwh7etfsr+2X8E5fjd8F76y0+JpNe0l/7S05FHMrorB4f+BoWAH97ZX44XVu9rO8ToyMpIIYYII6gj1r5bOqEny1lstGfvvhjmtKn7XLajtKT5o+elmvUgooor5M/oMKKKKAF6r711vwv+JGpfCnxhbeI9KtbO8vIYZoPJvldomSRGRwQjo33WOMMOa5LHANKeSMVcZOLUo7o569CGJpyo1VeMlZrumegt8ZLzTdH1PTfDPh7RPBq6pE1tfXGkrcSXNxA33ofOuZpXRD/EsZXd0bI4qHRfi5e2Pg2Hwrq2iaT4r0K0uGurG21hbgNYyOD5nkyQSxOFfgshYqSoOAck8IPvHNJ92tPb1L3v8A5fdsef8A2VhOTl5et73fNdaJ81+a9tN9tNjvvDvxi1fwzrGv3dtp+kSaXr0BtdR0BrQpp88OPkTZGyupQ4ZXVw+4ZLEliW6f8Uo9N8RWWp23gnwiLW0tpLdNInsHuLV/M3ZkcyyPLI4JypeQ7dqhQAMVwfPTFLgdO9L20+5byzCyk5cm6s9Wr6W++2l97aXE/h966/4W/Ei7+FPjKy8Tafpel6rf2QbyI9WikkijcjAkAR0O9edpzwTnqARyGMKDS9TxURk4tSjujtr0KeIpSo1VeMlZrumdh4u8fWfi4XkjeENF07UrqXzptUt7rUZrl3LbmJM91IpLEnJKk89RXUeI/wBoA+MNL0PTtX8BeFryy0O1FnY26yalBFFH1YiOO8VN7HlnxuY4yTgV5OPl5pPpW31ipr5+SPMllGFlGEWn7l7e9K6uraO99tCa4mSa4lljgjtkkdmWGMsUjBOQqliWwOgySeOSahJpKK5j2Y+7oFFFFBQUUUUALzzX3L/wSw8PzTfEXxfrflt5FppCWbSY4DTTK4H5QH8q+HoI2uJFRVLZPQd/av2F/Yl+B8/wV+DNqmpQtD4g1xxqN/E64aDKgRwn3VeSD0ZmFfV5LQld1ntsj+f/ABOzWlKNLLYO8k+aXlpZL1Poaiiivqj+fwooooAKKKKACiiigAooooAKKKKACiiigAooooAKKKKACiiigAooooAKKKKACiiigAooooAKKKKACiiigAooooAK+If2cf8Ak+T4of8AcU/9LYq+3q+If2cf+T5Pih/3FP8A0tioA+3qKKKACiiigAooooAK5L4reEF8ffDnxDoBXc99ZukXOP3oG6M/99ha62igD8t/2f8Axw/wv+Mmh6hdbre3+0/Yr1ZARsjkOxyw/wBnO7HqtfqRXxp+0r+yX4h8UeP38R+C7OO9j1V997atNHD9nlwAZMuw3BuWOMnOeORX0T8E9F8X+GvAOmaR4xexnv7KNYop7Od5WaMD5Vk3IBuUYXKkg46+oB6FRRRQB+N/wR/5FS7/AOv1/wD0XHXoVee/BH/kVLv/AK/X/wDRcdehV+v5T/uVP0PxnNv9+qeoVteDfFV54J8TWGtWR/fWsocoekidGQ+zKSPxrFrd8E3ui6b4ms7zxBbz3mm27ea1rborGZl5VG3EAKTjJ54zxXoVrOlJSV1bbv5Hm0W1Ui07O+/bzPYfiDpNj8JvC95rOhRTxzeNFH2QvEyHT7NlWSWLPTexYL/urR8P9HsfjB4RstR1yOeSbwWMXTRxM5v7IKzxwgjq6lSv+62etcWPi0viW18WWXitJ7q11hzeWzW6KzWd2oCxsoJX5NgCEZztAoPxYXwzb+FLLwolxbWmjP8AbLlrlURr26cbZGcKW+TYSg5ztJr5v6riPZclv3l/i8rd/TT11PovrVD2vtL/ALu23nft66/gch4y8WXvjbxLf6zekCa6k3CNT8sSDhY19lAAH0rUv/iFLJpPhaz06yi07+wg7hjsmSedmyZmRkxuwAOd2NoxWb42vtF1LxNe3mgQT2mmXD+altcIqmJiMsg2sQVBzg8cY4qloLaYus2Z1n7SdKEgNwLNVMpQdQu4gZPTJPGa95U4OlGUoaRWi7aWtb00PEdSftZJS+J6vvre9z0yPWtR1b4IeIbzxZeXGp/aL23i0SXUJGllEykmcxs2WCbAAcHGeOtUvg74k8U6n4w8P6RZajMmkW7g3VmmEtfsoJMzSqAFfKlss4JPAz0qr8SPFfh7xncGe11HVLW2s4fI03SRpMUdvbxjom4XLHJ6s+0knt0Am0vxd4W074e/2DaXer6VqF8c6tew6dDM1woPywoxuEKxDuMZY9cDivH5P9nkuTWT2s7RurbW7dup6nN++i+fSK3urys+9+v5HFeLJ7C68UaxNpUYj0yS7ma2VRgLEXJQAdhjHFZNWL6O1ju5Fs5pbi1H3JJ4hFIw9SgdwPwY1Xr6CnHlgkjw6jbk2wrk/ip/yIeqf9sv/RqV0d9qVtpsYkuZREhOASCc/lXC/ErxTYX3hG/tbd3leTy8MEIXiRT3+lcuO/3Wr6P8jry//e6X+Jfmj9UP2e/+SB/DT/sWdM/9JY69Br4I8C/t0XHhP4V+E/D+meEo5bnTNGsrIXl3eko7Rwohby1QHB28fP3q1/w0h8fviBGknhzw9JawZ2+dpOiPKhPB5eUSKOPp1+lfjB+3H3bRXm/wM1bx1qPgtF+IOkNp+uQvtWcPCftUZAIcrGcI2cgjA7HucekUAQ3EnkwySBGk2KW2RjLNgdB718weLP28/DeiXEtrp/hfWL28hYxyxXzJaBWHVTgucg8HK9jX1LXFXPwb8DXuuXmsXXhHSLzUrxt89xdWaSl2/vYYEAnuQMnvQB8U/Fb9tTxZ4+8F+K9G07w1p9lpeoaVdW0+TLczxxPE6uwcFVGFPUrgYzXyX4XF5JoVssW4RjdjGB/Ee9fsh468Gxa98MfE3hjTreG1TUtKu7GKKJBHGplidOg4HLV+PnguRo9KeylRobm0leKWKQEMh3E4I7c5H4GvseFZKOOafWL/ADTPiuLISlgItLZpv7rF+ztbqGXe8gKn7yliTWhRRX64fj4VPYwpcX1tHIu5GlUEexIqCtfwrY2d7rEX27V7XRreIiUz3kczq2GHygRRu27GTyAODyOKzqS5INmlOPNNI7z4kfClbTxZ8RpNCS3stE8LzR7raSWRpPLkdY1CEhtxDHncw49a1Pgb8NwPiB8PbzWbex1PSPEC3skVnMnmjEKSofMRl2/eXIxnoDwatXvxL8P+KPE3xZt5dQ/snTvFSxmy1G5gldFaGZZEEixqzqHAPIUkZGRWt4W+I3g3wr4i+FEaa811ZeG4dRiv7w2cyKrymQqUXaWZCX+U4zjBZVOQPl51cX9XdGUXe3Z7cnfvzfM+lhTwvt1WUlb1W/P27cp89zDbM4AwNx/nXXaJe+HdN+G+vmZYrrxXfXEVrbRTwMwtrYfPJMjbdocsqp1DAFsdTWRqGm6Snh21v4Na+0avNcSJPpX2R18mMfck80na27n5RyMVi19E4qvTSbas/TZ/l+Z8+pOjUukndeu6/M9a8F6f4V+IFj4osk8KLo6aZoUuoQatHfTSXCTQqp/fF38lhI2RhY0xuAHTNYfw2vNAvdY0DQ7zwdFrlxe36wXNxNeXCylHZVVYVidFQqMnLiTJPYcV1WtXPhfTvh/b+FvCvjXSLeC7CXGtXd1bX6T38y8rEAtqQsKH7o3ck7jiqvwx1Lw14R8I3erW3ifT9P8AHl2XtreTUILsrpkBGGljMUEgaZhkA5GwH14rwueXsqkkp6u0V7910u3vbr93XQ9tRiqlOLcdFeT92z8ktr9PXyPPPHGiW3hnxlruk2U7XNnY301tFMxBLokhVSSOCcDtWJVvVLSOx1CaGK/g1ONTxd2yyiOTIByBIiP3xyo6fjVSvoqN/Zx5nfQ+fq253ZW1CiiitTMK+0v+CYP/ACQPXv8AsZrj/wBJbSvie8uksbSa4kOEjUsfwr7u/wCCbnh260L9nVrq5RkTVtZub6DcMZjCRQ5/76havzfi+a5qMeuv6H6bwdF8taVtHb9T6rooor86P0g+Vf2zPgLZ654dufHOi2qw6vYDffrGCBcQd3wP41JyT3Gc9BXO/sP/ABG1yxvZ/BGrW182lyK82nSSQNst5Bl5I9xHAYHdjsR/tV9mUUAFFFFABRRRQAUUUUAFFFFABRRRQAUUUUAFFFFABRRRQAUUUUAFFFFABRRRQAUUUUAFFFFAHwfcf8pDPij/ANgO2/8ARGn17bXiVx/ykM+KH/YDtv8A0Rp9e21/NnHX/I3l6I+/yX/dV6sKKKK/PT3jX8KzONUW18szQ3QMMsfqp/i+o659qseKGOmy2tja5FrAokjlUj94zcl8j8h6YrO0/VP7Nt7pI4/9InTYJt/3FP3gBjqfXNSJrMbWNrbXdubgW8m5GD4O09UPB4z+VfWUMXQjgFhXO03rzWeiuvd0V9bX0/zPHqUZ+39qo3Xbvpv+h0eoN5ejNrKRbNRuIlSUDH7tWyDIB1G4Dg+5riTxzWyviaU6pcXc0YlgnUxvb7sKUxgKD2xxzisjcok3bSUznaTzj0zWGbYuhjXB0ZbaNNWu76y2+195pg6U6Kamt/6t8hgzu6Vfn1a4mhs0XEP2VCsbRZVuTknOev0qveSQ3E7vbw/ZomPyx7i23j1PWizljt7iJ54vtEatlo923d7ZxXjU5ypzdKM7Rbs2r2snv6aHZKKmlJx1XT5fd5GzCX07wrdCckfbnTyI2POFOWfHp0FQeG1uLnU7eUyskVrh3mZjiNFOSPoeRj3qPVdWt9WmkneCdZWGEBnBVAOgACDgemaeutW39kx2JtZUTdvlaKcDzT2LZQ8DsM19H7bC/WIWq+5SjpveTTuk9Orf3HnclX2cvc96T1200t37fiUNQnS6vbiZBtSSRmVfQEk1Xp0xRpCYlZU/hViCR9SAM/lSV8tWk51JSbu22erTjywSQUUUVlHdGj2PMf2Cf+Su/tEf9hyH/wBKL+vtCvi/9gn/AJK7+0R/2HIf/Si/r7Qr+xcB/ulL/CvyR+U1/wCLL1FooorvMBh/KviP9sD9hM/ELUb7xp8Poo08QXDGW/0VmWOO7bvLExwFkPUgkBuTkHO77cAz9aNv51MoqScZK6ZrRrVMPUjWoycZLVNbo/ArxF4V1bwlrFzpesWFzpmoW7bZbW8iaKVD7qwzWV5b/wBxvyr95PGXw38KfEO0+y+JvDum67DjC/brZJWT/dYjKnnqCDXlVx+wr8DbqYu/gSNWPH7vU71B+SzAV4NTJqM3eLaP1rBeJeZ4emqdeEZtddU/n0Pxw8t/7jflR5b/ANxvyr9jP+GC/gT/ANCN/wCVe/8A/j9H/DBfwJ/6Eb/yr3//AMfrL+w6f8zPR/4ili/+geP3s/HPy3/uN+VHlv8A3G/Kv2M/4YL+BP8A0I3/AJV7/wD+P0f8MF/An/oRv/Kvf/8Ax+j+w6f87D/iKWL/AOgeP3s/HPy3/uN+VHlv/cb8q/Yz/hgv4E/9CN/5V7//AOP0f8MF/An/AKEb/wAq9/8A/H6P7Dp/zsP+IpYv/oHj97Pxz8t/7jflR5b/ANxvyr9jP+GC/gT/ANCN/wCVe/8A/j9fPv7ZX7Nvw4+DPgXRNU8HeHP7IvrrUvs00xvbmfdH5TttxLIwHKjkDPFH9h0/5mH/ABFLF/8AQPH72fnr5b/3G/Kjy3/uN+Vfo9+yL+y/8Mvi98KZdd8W+Gv7V1VdSmthcfb7qD92qRlV2xSqvVjzjPNe3f8ADBfwJ/6Eb/yr3/8A8fo/sOn/ADsP+IpYv/oHj97Pxz8t/wC435UeW/8Acb8q/Yz/AIYL+BP/AEI3/lXv/wD4/R/wwX8Cf+hG/wDKvf8A/wAfo/sOn/Ow/wCIpYv/AKB4/ez8c/Lf+435UeW/9xvyr9jP+GC/gT/0I3/lXv8A/wCP0f8ADBfwJ/6Eb/yr3/8A8fo/sOn/ADsP+IpYv/oHj97Pxz8t/wC435UeW/8Acb8q/Yz/AIYL+BP/AEI3/lXv/wD4/R/wwX8Cf+hG/wDKvf8A/wAfo/sOn/Mx/wDEUsX/ANA8fvZ+Ofluf4G/KtLQ/DOqeKNWttM0qwudR1C5bZDaWcTSyyN6Kqgk1+vtv+wr8DLWYSJ4FRmH/PTU71x+TTEV6n4L+GPhP4c2v2fwx4b0zQo8bWNlapG7/wC84G5j7kmtaeTUYu8m2edjfEzM8RTdOhBQb67v5HyF+yD+wbJ4J1Kw8a/ESGP+2bZxNYaCCsiW7j7ss7DIZweVUcKQCSTwv3KPzowPxpCuOa92EVBKMVZI/Ja9epiKkq1aTlJ6tvdklFFFWYhRRRQAUUUUAFFFFABRRRQAUUUUAFFFFABRRRQAUUUUAFFFFABRRRQAUUUUAFFFFABRRRQAUUUUAFFFFABRRRQAVwnhz4K+DfCfjrVPGGlaN9k8Ran5v2u9+1TP5nmOHf5GcoMsoPCjGOK7uigAooooAKKKKACiiigAooooAKKKKACvO/G3x68C/DnxDFoniLXU07UJIlmEZhklCqTgbiinaTjPzY45r0SvKviF+zT4B+JmqXOraxpcw1e42+Zf213Kkh2qFA27inQAfd7UAfmbod1pfg3x94s8NRX8E2njUJJtOvFceXPCT8hB7EpsOOo5HUV2kd1BN9yaN/8AdYGvpbxx/wAE3/BHiSyzpniLWtL1Bf8AVXFwIrhV9iqqhIz/ALVeLX3/AATf+LFrdPHp/i7wvc2in93LdSXEcjD3UQPj/vo19llmewwtBUa0W7bNHxWaZDLF1nXoySb3Tucr5if3l/OnA55HIrov+Hcfxk/6Gfwf/wCBNx/8i1qW/wCwb8eLS3SGLxj4QWNBhR50xwPqbSvX/wBZML/K/uPG/wBWMX/Mvvf+RxNFd3/wwr8fP+hz8H/9/Jf/AJDo/wCGFfj5/wBDn4P/AO/kv/yHR/rJhf5X9wf6s4v+dfe/8jyq68YaZZyPG0rtIhKsqxnII7c4qjN8QLJV/dW87n/awo/ma6z4m/scfFH4YeF9S8ZeJvEHhu/02xMZuItPllMz+ZIsS7VNui/edSckcA9elP8Aht+x78Ufip4N0/xX4e1zwrZ6RqHmeRDqQfz18uRom3AWzjlkYjDHgj6Uf6yYX+V/cH+rOL/nX3v/ACOCm+IUrDENkqt/tuW/QAVJY+J9ZubqJ3sGa2zh/Jhbp9Sa9ph/YN+O9uuIvF3g2MeiPKP/AGzqT/hhX4+f9Dn4P/7+S/8AyHR/rJhf5X9wf6sYv+Zfe/8AI4Siu7/4YV+Pn/Q5+D/+/kv/AMh0f8MK/Hz/AKHLwf8A9/Jf/kOj/WTC/wAr+5B/qzi/5l97/wAjzzUNPh1O0e3nGY29Oo9xXnvjjw7bTHTfDWiWj33iHVrmO3t4Fcs7FmAAxnHLYA/H0r6FT9hH47TsI5/GvhOOFjh3ikmLgd8f6KOfxFfQf7Of7GOgfBHVP+Ek1W/k8WeNGBA1K4XbHbZBDeUhJO4g4LsScdNuSD5uYcQU69CVKhFpy0bfY9PLuHqmHrxq15JqOqSvv9x6v8MfhToHw18K6Hp1jpGnW9/Y2EFrNfW9rGkszpGqs7OFBYsVySeTXc0UV8QfdhRRRQAUUUUAN618H/tafsZ663izUPiJ8NLUXz3rNPqugLxI8hOXlhGfm3HkoPm3ZK53YH3h6c0VpSqzozVSm7NbMxq0oV4OnUV4vdH4n6h4qk0G6ey1rSNQ0rUI/wDWWtxCUdfqrYI/EVW/4WFp3/PC6/74X/4qv25z70fjX00eJswStzJ/I+Ylwvlzd1Fr5n4jf8LC07/nhdf98L/8VR/wsLTv+eF1/wB8L/8AFV+3WKMVX+s2P7r7if8AVfL+z+8/EX/hYWnf88Lr/vhf/iqP+Fhad/zwuv8Avhf/AIqv26xRij/WbH919wf6rZf2f3n4k2/juxupliit7ppG6Dag7Z/vUXHjuxtZmilt7pZF6jah7Z/vV+o/7af/ACbL4y/7c/8A0tgo/Yr/AOTZvBv/AG+f+ls9H+s2P7r7g/1Wy/s/vPy0/wCFhad/zwuv++F/+Ko/4WFp3/PC6/74X/4qv26xRij/AFmx/dfcH+q2X9n95+Iv/CwtO/54XX/fC/8AxVH/AAsLTv8Anhdf98L/APFV+3WKMUf6zY/uvuD/AFXy/s/vPxF/4WFp3/PC6/74X/4qlX4gWEhCpb3TuThVCLkn0+9X7c0tH+s2P7r7g/1Xy/s/vPyt+DP7KPjz4+ataT6xptz4Q8EJIrz3d5GY57pQfuwowBYnsxGwcnLEYP6feHtAsPCuh6fo+lWqWem2ECW1tbxj5Y41ACgfgKr+K/F+ieCdDn1jXtVtdH0uAZkuryURoPQAnqT2A5PavnTxJ/wUe+EGh3Dw2kuua+qnHmabp4VW+nnPGf0r57EYivjKjqVXds+mwuDp4WmqWHjZI+p6K+P/APh5/wDCz/oAeMP/AADtf/kmj/h5/wDCz/oAeMP/AADtf/kmufkn2O32c/5WfX5IUEngV4lpP7YXwv1S4W3fWrmynZlRY7iwmJLHA25RWHU464461414k/4KZfDjUPDuq2mn6J4sivp7SWK3kltLYIsjIQpJFwSACR0Br418D/Frw9ovjbRdT1iz1C5021vYri6it442keNXBYKC4GSB3Io5J9g9nP8AlZ+ztFfH/wDw8/8AhZ/0APGH/gHa/wDyTR/w8/8AhZ/0APGH/gHa/wDyTRyT7B7Of8rPsCivj/8A4ef/AAs/6AHjD/wDtf8A5Jo/4ef/AAs/6AHjD/wDtf8A5Jo5J9g9nP8AlZ9gUV8f/wDDz/4Wf9ADxh/4B2v/AMk0f8PP/hZ/0APGH/gHa/8AyTRyT7B7Of8AKz7Aor4//wCHn/ws/wCgB4w/8A7X/wCSaP8Ah5/8LP8AoAeMP/AO1/8Akmjkn2D2c/5WfYFFfH//AA8/+Fn/AEAPGH/gHa//ACTT4f8Agp38K5JFVtE8XQqTy72VtgfXFwT+lHJLsHs5/wArPr2ivGPhX+1z8Lvi9qEWm6H4jWDWJeI9N1KJraZz6Ju+Vz/sqxPtXs9TtuQ01owooopCCiiigAooooAKKKKACiiigAooooAKKKKAPg/4jbfAX/BQC9ur4+RB4t0SFLaRj8rMEjjC57EtaYx6kete1/eyDWr+1J+znb/tAeErVbS8GkeLNHkNxpGp5ICOcFo3I5CsVXkcqVUjPIPy2v7Q3jL4M40f4weB9Wtbq3/drrFhErRXXoQSRGx9Sj/gK/H+MuGsVmFeONwceZ2s1102aPqcqx9OjB0art1TPpGivnI/t2eAQSP7J8Rn3+zW/wD8fpP+G7fAP/QI8Sf+A1v/APH6/Mv9WM3/AOgdn0X9oYX+dH0dRXzj/wAN2+Af+gR4k/8AAa3/APj9H/DdvgH/AKBHiT/wGt//AI/R/qxm/wD0Dsf9oYX+dH0dRXzj/wAN2+Af+gR4k/8AAa3/APj9H/DdvgH/AKBHiT/wGt//AI/R/qxm/wD0DsX9oYX+dH0dRXzzeftveCbHZ5+ieJE3Zx/o9sc4+k/vVf8A4bt8A/8AQI8Sf+A1v/8AH6P9WM3/AOgdh/aGF/nR9HUV84/8N2+Af+gR4k/8Brf/AOP0f8N2+Af+gR4k/wDAa3/+P0f6sZv/ANA7H/aGF/nR9HUV84/8N2+Af+gR4k/8Brf/AOP0f8N2+Af+gR4k/wDAa3/+P0f6sZv/ANA7F/aGF/nR9GrnHNMmmitoZJpnWKKNS7u5wqqBkknsK+df+G7PADZ/4lPiMf8AbtB/8fqNtQ+KH7W3/FP+DfDd34Q8E3WFvvEOqqU82E9VU8BsjqkZYnjLBSa9DA8I5ria8YVKbjHq3bRfqznrZphqcG4yu+yPR/8AgnnG+t6v8ZfGUKMula5rqC1cjG7Y08p/8duI/wA6+zFHJrjvhV8MdG+D3gPSvCmhxFbGxj2mV8eZPITl5XI6szEn26DgAV2Qr+lqNJUacaa2SS+4/P5yc5OXcWiiityAooooAKSlooAKKKKACiiigAooooAK+Rv+CjshHw28LR44bVi35Qv/AI19c18if8FHv+SdeFP+wq3/AKJagDpv+Cf8Yj+ArMD9/Vrlj/3zGP6V9K183fsBf8kBX/sK3P8AJK+kaACiiigAooooAKKKKAEpaKKACiiigAooooAKKKKACiiigAooooAKKKKACiiigAooooAKKKKACiiigAooooAKKKKACiiigAooooAKKKKACisrxV/yLGr/APXnN/6Aa8m/ZBa4T9kX4UtaxRy3S+FbIwxzSGNHfyF2hnCsVBOMkKceh6UAe3UV8xeAf2m7zUvjp4Z8CXPjj4efEGLxBaX0jf8ACDsRPotxbKknl3GbufzUdTIofZCd0f3ecLFp/wC094quv2R2+KT6fo6+IBrp037MsMv2Tyv7b+wZ2+bu3eV82d+N/OMfLQB9RUV4Fq3xI+Jvib44eOPAHg4+FtJtPD2kabqaatrllc3jvLc/aB5BginhyrGHPmhxs2keXJvymH4f/aY8T/Erwr8IbLwxYaVo3jPx1bXd5dTapDNeWOlRWWFu28tHiaYmUrGi+Yn39xY7cMAfQt9r2maVfadZX2pWtlfalI0NlbXE6pJdOqF2SJScuwRWYhckBSegrUr5S+OP/CwIPiF+zxDcP4du/GP/AAkuqQx3kEU8GnlDpl2BcNAXeQFYyXMAlO5k2iZQ29fT/gv8RvFHiDxf8QfBnjEaTca74TvbVBqWiW0trbXttc24mifyJJZWicfOrDzHyVyMA0AevVzfjT4heFfhzpsWoeLfE2j+F9PmlFvFda1fxWcTyEEhFeRlBbCscA5wD6V4uPi18T/H9r488SeBB4XsvDnhfULzTLXTdb0+6uLzWprMkXBE8c8a2qs6tEn7qc/KXPXYPOvEHjLxT8XP2iv2dfFPhXXNG0vRde8M6prGm2uq6FNdSWweC1MwlK3cXmOVfarKECfNkSbuAD7PVgyhlIIIyCO9Z0mv6ZDrkOivqNomsTW73cWnPOouJIUZVeVY87iis6AsBgFgO4rw39tDVvGmh/Djw/d+DvEkPhuZvFGjW1zI1rNJJKsuoW8aqHiuIsR/MfMQ7vMQlMpndXLeLrf4gR/tbfD+0sNT8OTeKZPAmrJea1caXOljCn2+zbzEshcl3JwibDcrjeX3Hb5bAH1dRXyjqX7XWq+GfhO114hbwzo3jRfGdx4GfUr6d7bRIbiJnLX0m+QMsIgXzPKMu4tiPzATuHafs6/tBn4p+MPGnhK58S+E/Glz4fSzvIPEXgpv9Aure4EgCNH58/lTRvDIGXzWBVo2GMkAA96ooooAKKKKACiiigAooooAKKKKACiiigDw/wDbU/5Nl8Zf9uf/AKWwUfsV/wDJsvg3/t8/9LZ6P21P+TZfGX/bn/6WwUfsV/8AJsvg3/t8/wDS2egD3CiiigAooooAKKKKACiiigAooooAKKKKACiiigBKWiigAooooAKKKKAPD/21P+TZfGX/AG5/+lsFH7Ff/Jsvg3/t8/8AS2ej9tT/AJNl8Zf9uf8A6WwUfsV/8my+Df8At8/9LZ6APcKKKKACiiigAqhrWsWfh/SL7VL+dbaxsYJLm4mbpHGilmY+wAJq/Xhv7bOsTaH+y549uIWKu9tDbEqcfLLcxRMP++XNNauw1q7HwF8UPiZrX7UHji78Q61NPB4VtZmi0jRlchI4xxkgdXIwWbqTwMAABlnptpp8apbWsUCr0EaAVR8H262vhbSkUYBt0f8AFhuP6mtb72CK/pvh/J8Nl+DpuMFzySbfW7V9z+xeF8hwmV5fScYJzlFNu2rbV9+yHUUUV9XyR7H23s4fyop6pvNvtRWYsedozxVPSIW+0MzKRtGOfU1sUUckOwezh/Kgooop8kewezh/Kgooopckewezh/Kgoooo5I9g9nD+VBRRRT5I9g9nD+VBSModSGAYehFLRS5Idg9nD+VHPa94J07W4iwiWzvBylzAu1g3YnHWvs79hP8AaI1fx9Yar4B8X3LXnifw/GJYLyZt0l3a7gpLH+JkJQbjywdc8gk/KG3JPPBrqP2W7uTTf2zvB0cBKLf2F3HOAcb1FtcMAfXmJPyFfk3G+UYeOFWOpRUZppO2l0+/mfh3iNkWFjg45lRgozTSdla6ffzR+oNLRRX4ifzoFFFFABRRRQAUUUUAFFFFABRRRQAUUUUAFFFFABRRRQAUUUUAFFFFAHxD/wAE0unxG/7hv/t1X29XxD/wTS6fEb/uG/8At1X29QAUUUUAFFFFABRRRQAUUUUAFFFFABRRRQAUUUUAFFFFABRRRQAUUUUAFfIn/BR7/knXhT/sKt/6Javruvj3/gpAx/4QfwemflOoykj6Rf8A16AOx/YC/wCSAr/2Fbn+SV9I185fsEqF/Z9tSBgtqN0T78gf0r6NoAKKKKACiiigAooooAKKKKACiiigAooooAKKKKACiiigAooooAKKKKACiiigAooooAKKKKACiiigAooooAKKKKACiiigAooooAKK57xD430Twvqmiadql+ttfazNJDYw+W7mVo4mlkJ2g7FVEYl2wo4BOWAOLcfG3wDp/gfR/GWpeMNH0PwvrCRvp+qa1dpYQ3IdS6bDOUyWUFgOpAz0oA6/VrH+0tLvLTf5f2iF4t+M7dykZx3614P4F/Z48b+H/hDbfCvW/H+ial4Ji0CTw8zaV4ZuLDVDCbcwrIty2oSxq4yGP7kg4xgZr1rwT8UPBvxKhup/B/izQ/FcNqwSeTQ9ShvFhYjIDmJm2k4PX0rqqAPAPBX7OPijR/F3w11nxF470/VbbwHYz6bp2maR4d/s6GWGS2EG+QtczN5oCqcqQmBgRqfmrntS/Y/1288F6j4BtPiNHpnw/fXDrtlplvoCm7ic363pt5rlpyssAk8wgJFFICUzIVUq/wBQUUAcB4e+Fv8AYPxi8aePBqfn/wDCR6dpth/Z/wBn2/Z/shuDv8zcd+/7R02jGzqc8eaaN+yjeeE/Cnw3Tw94wisvGPgV74WOtXmkme0ube8kZp4J7QToxUgpgrMrBowc4JU+r+BPi54U+JmqeKNO8Nat/aV54Z1FtJ1ZFt5YxbXS/ei3OgVyO5QsPeuzoA8iufg1r3iDxJ8N/EHiPxhFqureE9VvdUlNvpK21vcie0mtlgiTzWaFEEoYF3mY7TluRjf8H/C//hE/ih8QPGP9p/av+ErOnn7F9n2fZfs0DRff3Hfu3Z+6uMY56131FAHgd5+zv4o0pvGWk+DfiBa+GvCPi2+n1DULG40AXd9azXHF2bK5FxHHEJBlgJYJtjszcghRu2f7POmaH48+FutaNff2bpPgLRbzRLTSfs+8zRTRwIrGXcNpQQDPyndu6jv1fiL4u+E/CPjzwt4K1bVTa+J/FH2g6Rp6200huRAm+U7kQqgVecuVz2zXaUAeefG/4Wn4w+AZvD8eqtod9He2mo2Oo/ZxcLBc21xHPCzxFl8xN8ahl3LkE4I61R0v4Tau3xY8O/EDXfENjf6vpvh280G4t9N0t7S3uGnuYJhMge4laMKIAuws+SxO4dK9RrC/4TXw/wD8JYfCv9vaX/wk/wBl+3f2L9sj+2/Z923zvJ3b/LzxuxjPGaAPIbn9ltW0XWRaeKJLLxC/jW48caPqyWKsun3ci7BFJEXxPFsLo43IWVzgowDD03wLovi3S1vJvF3iiy8QXkxVYotJ0j+zrO3Rc8rG808pdifmLTFcKu1E+YtK3xM8Hx3niG1bxXoa3Xh2IT6zC2owh9MjKlw9yu7MKlQWy+BgZrX0PXtM8T6Paato2o2ur6VeRia2vrGdZoJ0PR0dSVZT6g4oA0qK474p/Fbwt8FfBN74u8Z6r/Y3h6zeNZ7wwSz7WkdUQBIlZzlmA4B6+ldVbzrcQxyJko6hl3Ag4IyODyPxoAnooooAKKKKACiiigAooooAKKKKAPD/ANtT/k2Xxl/25/8ApbBR+xX/AMmy+Df+3z/0tno/bU/5Nl8Zf9uf/pbBR+xX/wAmy+Df+3z/ANLZ6APcKKKKACiiigAooooAKKKKACiiigAooooAKKKKACiiigAooooAKKKKAPD/ANtT/k2Xxl/25/8ApbBR+xX/AMmy+Df+3z/0tno/bU/5Nl8Zf9uf/pbBR+xX/wAmy+Df+3z/ANLZ6APcKKKKACiiigAr5/8A29P+TT/HP/bj/wCl9vX0BXz/APt6f8mn+Of+3H/0vt6qO6Kj8SPgTwz/AMi3pP8A16Q/+gCtKs3wx/yLek/9ekP/AKAK0vWv65wP+6Uv8K/I/uvLf9yo/wCGP5ITnv0rvNE+A/j3xFpKalpvhuaa2kXdGZpooC6kZBCyOpIPY4we1ZPwys7TUPiF4ct77aLSW/hWQP8AdYbx8p9j0/GvT/i3o8PxF+Pmp+HvEXi+Xww0M1vDpEZsZblJDIqhQgQqEySMsTgluvFeJmeZ1cLXWHpNRtFybactE0rJJpvz7I+czrOa+DxKwtFqNoucpOLlomlZRi029dXfRHluj/DfxZrniq88N2vh+6bWrMZuLdiqiIHGCzkhQDkYOcHPGan8QfCzxX4Z16y0bUdFni1K8/494Y2WXzecYDISCR3GeM816X4d16D4HePPG/hDxfeXniHT9UjgtbjV4tyXIHl8NyxbaBIRjccbRgHpVrUtNh+BfiLwV420XVZvFfhKfzfscVwSrxqy7XVQQACQc8KvK4IHfzP7axntVFKLUo3ho7TfLfR3016NXt1PJXEOPddQUYuM4Xp+7JKpLk5tJN+7r0avbqeZ+LPg14x8D6WNT1vRJLKyZlQyiaKTBPTO1mK56c45461swfs2/Ee4tI7iPw0zRSKHU/a7cMVIyOPMz07YzXYePfB+g+OfBviHxz4J17UPJEwn1jRb5mG1mII5zg7TyASw4ODkYpP2oL67034g+Frmwnmt7yLSIGilgYq6tvfG0jnNY0c6x2IlToQlFTfNzXi1blSdmubz3u1bU5qHEOY4qVHD05QjUk5qXNCS5XGKaTXN573aaszwzUtNutHvZrO/t5LW6hbbJDMhR1YdiD0rp/Bfwl8W/ESzuLvw9pDajBbuI5XE8UYUkZx87rnj0r0H9rJU/wCEz0WaVVXUptJha7UADD5YAkevUfQCtX4P/wBkf8M5+Pv7dN8NL+2wed/Z2zz+sW3bu+XrjOe2a78RnNf+y6WNpRSnJpWs2tXZ2V1fy1PUxPEGJWS0cxoQSnOUY2aclq7OyTTflqjxvxp4B174f30Nnr9h9huZk8xE85JMrkjOUZgOQetc9933Fev/AAl/4RO6+L+n6XYaNda5oGpJ9leHWIIpJ42IJ8wbRtULgHIwQu72rtPid8PdD+Ger+A/CdnpUN9HqGpJPdaxdQI7zr5yqIAeSAFIyOh+X1aj+35YepDC14N1HHm25Vazb0bbVrWtd3JfE8sLWhg8TTbqyjzaLlTVm3o22mrWtd3ufNn8PIoXOK+u4tF8Jax8btc+Hx8FaRBposzI15FCBcLIY0bcrAYRcMAAAORnPOK4O80jRPhD8JtF1ldA0vxLq2q300UtxqkPnxJGjOoVRkYJCjn3bOeBWdPiZVEo+xfPLl5VdaqSbTv00TMqXGMaqjBYd+0nyuMbrVSTad9lpF767HgHDNyORR3Br1r9ovwlpHh7xBo19o1mum2+rael29kowIX4yAP4RjHHqDXkvqPSvqMBjI47DQxMFZS6Pp0Z9nlmOhmWEhi6aaUls910f4jq6L9mn/k9X4e/9el5/wCkd3XO10X7NP8Ayer8Pf8Ar0vP/SO7r5Djb/kUy9UfCeI3/Ijl6r8z9RqKKK/nQ/k8KKKKACiiigAooooAKKKKACiiigAooooAKKKKACiiigAooooAKKKKAPiH/gml0+I3/cN/9uq+3q+If+CaXT4jf9w3/wBuq+3qACiiigAooooAKKKKACiiigAooooAKKKKACiiigAooooAKKKKACiiigAr49/4KRf8iT4O/wCwjN/6Kr7Cr49/4KRf8iT4O/7CE3/oqgDt/wBgn/k3y0/7CN1/6EK+i6+dP2C/+TfbP/sIXX/oQr6LoAKKKKACiiigAooooAKKKKACiiigAooooAKKKKACiiigAooooAKKKKACiiigAooooAKKKKACiiigAooooAKKKKACiiigAooooA8m+Kn7OugfFzXNQ1TV9V1q0mvPC994T8vT7iNEitbt42mlQNGxWb92q7s7dvBU18oft8W9/qfxf/Z2+F/hjwYnxJOkm412fwhdXUFtFqEFtGiRrK8q+UBtSfIKnIyAOcH9CK8xl+Avh+4/aCg+ME9zqM/ia30I+H7e1kkjNnDAZTIZFXy94kJLDO/GGI296APz4+DHj7TPg34W+O37Uth4X0LwdeRsvhGy+GOiq0UOnXqSwxkXREcaly4SQiJQpXfyGJA9htfit8evgX8a/gzYfEr4jaP4x0/4hLdtqfhq30CK0/sNYoVlZ4Z4/wB5Kse7BaTsjcHO5fcZ/wBib4dX3hT4qeGr5tWv9F+I2rtrmp201xGv2S7LBw9qyRqyYdVYBy4+XHIJBPg3+xX4I+EHiibxRLrXirx/4mNl/ZdtrHjbVf7QuLGzIIMEBCII0IY9sgEgEAkEA+RPHf7VHx/1j9n/AFH9oHQ/iDovhTw3rWrvonhfwN/YVvcyyRtO0CTm5kO77QNkjlMMhEZO0A7R634u+L/xf+IPxU8b+DfBnxH0nwBofwn0K0u/E/ie/wBFgvpdWv3tzK6NG+1IYdsb7mTaVKnGQQF6fQ/+CZPwr0G48PtFrnja6tPD+uR65pOmXetCazsWWTzWt4oWi2rE74LHHmHaP3gyc9J8Tf2Bvh78VPiF4r8WahrXi7SpfFVrHb61pOj6v9n0+/aNNkM00Ow+Y0eFZVcmPcoJQ5YEA8+/YB0vW/8AhivxD4yn1ePw34n8aXmseI5Nee2S4FrK7Mi3BjdsOE8reFc4PQ8V4h+y/wCOvGv7NP7Hvjn9ojXvFP8Awkdv4rurrULXwncaTFbifVZrxbdbx7lT5hVthbylCoFzt5wa/Qrwj8GfDngv4M2Pwws0upvDFrpH9i/v5R58sBjKOzuoUb2BYkqAMk4A6V5b4V/YU8A+HfgHr3wfvdZ8WeKfB+qurpHruqiaXT9rB0FpsREhCyLvwFwWJ3bgcUAeQ6P8Sf2gPg78ePglonxB+Imk+N7f4kvcpfeFrXQIrQ6LsiSQmGeP95KqF8bpOyng53LT/bw8I+Nvit+1H8Bvh54d8fjQrS+nm1yK0GjQ3g0u6sVeRL99zAyhgxjETkJmPPzEnHvfwT/Yy8G/BXxi3i4654r8eeK0sxp1nrXjbVf7QuNPtRnMNuQiCNTk9sgEgEAkHS+Ln7KXhr4vfFbwh8RbrxB4o8OeJfDUfkQTeG9SFmLmAyb2hmOwsUbLKQjISrsCTxgA+VfiVpvxH8cftyPaeFvHGn6Nqfw1+HkcGteNdU0qKf7PPODJJPFaBhGJZFYHDfIq7+Dhc47ft2/FmX9mX4NwWdtqGr/FDx3JqDS6roXh1dRvYrC1nZDcw6eCkcsrDBAJVMI5x0I+x4v2W/DEOsfF/VhquuHU/ifbLZ6vdG4h32sKwPAiWuIsIAjnlw5yASTiuT8VfsH+AvEfg34c6Haa54s8L3/gG0ay0XxJ4d1RbPVI4mULIGlEZUl8ZJCDq2MAkEAP2IvEnxp8UeCfEFz8YYr9h/aH/Ehvta0iDSdTurQrybmzgZlgIOMKTu5OSRgn550v4gfEuf8Ab0+N/jb4e/B9vijHo9taeEvOPiO20lbEIiSSqGnU+YWkQnCj5doz96vuz4Y/D+P4X+DLHw9H4g8QeKBali2q+KNRe/v5yzEkyStjPXAAAAAAArl/hH+zt4f+Den+OrfRtT1i8n8Y6xda3qN9qM8Uk63E6gMIysagKuMqGDEEnJNAH52eF/ih4lm/Zi+NvxNjtLKx8W/Fr4iW/h+wtbqC21S3SPeq+QyyxtDOgjM8eShDYzjuPojxF8RviP4s+K3jT4bfCjxloPwo8E/B/RbSTVtU/sCC7F5cNCZBbrAdscFuqRsCYwCpU4yCAvqei/sL/D/QPAPw08Gw6j4gl0PwHr//AAkllHNdQl768EjSK10RCN6gu3CbOOua+bP2pv2V/iH8SPjZ8Qrrwf8ACjXEsvFltFZXOtr8Rbey0W+dIgsV1d6asXnyGJhkR+YVJQNtOWBAOF8dfFD4nftJfsy/ATTNYubLVPHXxD8fy6hYw3VqttYxWNnI4CMkYVmgQlWySZCoPzE4z758G/2jviZ4H8bfHrRfHt1rXxrs/A95pkFm3gvwvGt681yrNLBFbxMAyxdy7lgEJLZIWvWvh3+x74d8I/8ACltR1HVL++1n4Y6NJplhHbskdjNNNCI57hoyhcsTkr8+BxwTXc/CT4EaB8G9V8dano93qV/feMdbl17UZdSljcrM/wDyzj2IuI1/hB3EZ6mgDW+E3xIf4reC7bxE3hTxN4NW4lkjGk+LbAWV+gRtu5oQ7bVOCRk5I5xgiu2oooAKKKKACiiigAooooAKKKKAPD/21P8Ak2Xxl/25/wDpbBR+xX/ybL4N/wC3z/0tno/bU/5Nl8Zf9uf/AKWwUfsV/wDJsvg3/t8/9LZ6APcKKKKACiiigAooooAKKKKACiiigAooooAKKKKACiiigAooooAKKKKAPD/21P8Ak2Xxl/25/wDpbBR+xX/ybL4N/wC3z/0tno/bU/5Nl8Zf9uf/AKWwUfsV/wDJsvg3/t8/9LZ6APcKKKKACiiigAr5/wD29P8Ak0/xz/24/wDpfb19AV8//t6f8mn+Of8Atx/9L7eqjuio/Ej4E8Mf8i3pP/XpD/6AK0vWs3wx/wAi3pP/AF6Q/wDoArSr+ucD/ulL/CvyP7ry3/caP+GP5II2ZWDIShQ5GDjmvQov2iPFzPpz6rpHh3xDfaftFrqep6eJbmHBBBVgy4IIBzjORmvPP4qOdtRisBhcdb6xBStt899fMjHZbgsxUY4qClba+6vvZ769e56JH8dNek1XWL7ULHSNZGrSRyXNrqNkJYd6LtRlXIIIAA6n86fffHrxRfa5pmoP9hig06JobbTY7YC0VGGGXZkkgjjk5HbFecYx9aNvXJzXP/Y+XqXN7JbW+Vrflp6HJ/YOWKfP7GO1vla2i2Wml97HoHiL41a1r3hmXw/bWWk+H9HnffPa6PaeQsxBB+b5j3A6Yz3zW1J+0prt1PZ3c+heHLjUrOMRW+oTWBe4iAHG1mc4OSTxxknivJSN2OM0v0rOWSZdKKpukrK7+/v326mMuHcqlCNJ0VZNv5u179XeyWvTQ1PE/ijU/GWuXOravdNd39wcvIQB0GAABwABwAK6XwP8XtU8C+H9R0SDTdK1PTL6VZp4NUtzMhIAA+UMoI+UHkHkVw3TtSHPau6tgsNiKKw04LkVrLa1trW2selXy3CYrDrCVIJ01ay2Stta21uh6Lp/xw1HRtbbV9J0Dw/pF79ne2R7GxMIQP1YKHxu4HJzwMY61N4b+LWqX0PhPw9rElrPpWnarDcxXl1u86BRKC3zlsbQC3UHA78DHmh6c8Ud64p5LgpQ5VTV+/VWTS18rs86fD2XTg4qmk+j3asmlZvtdn0P8X/2iNQsPHOvxeHDo1xbzQrbQa1DAJLlYjGpZVlDbSofd1Bwc+gx5t4U+NGt+FfDo0N7TS9b0lJfPitdXtfPWGTJJZMEYJJJ5zjJxjJzwXUVLa2dxeeYYIZJvLjMsnloW2IOrHA4UdyeBXPQyLL8NhlQlBNaXb3bSsn5fLuzlw3DWV4PBrDVKaa0u3u2lZO/T5d2a/jfxxq/xD159X1mZZbllCBUXCIo6Iq9gMn8yTWFxupeaT6Cvdo06eHgqdJWitElsj6ahSo4amqVFKMYqyS2SHV0X7NP/J6vw9/69Lz/ANI7uudrov2af+T1fh7/ANel5/6R3dfD8bf8imXqj858Rf8AkRy9V+Z+o1FFFfzqfyeMX65NLxXxd+1R+2NrejeLrr4cfC/yv7ct/k1TXHAdbNv4o4wQV3LkbmIOCdoG7kfKeq+CNX8YSNceLPGGta9dyHMjT3TOPXA3luBx+XQV6eEy3E4xc1KOnfoeTi8zw2CajVlr26n6/UV+OH/CkdC/5+9Q/wC/kf8A8RR/wpHQv+fvUP8Av5H/APEV6P8Aq/jey+883/WLA939x+x9Ffjh/wAKR0L/AJ+9Q/7+R/8AxFH/AApHQv8An71D/v5H/wDEUf6v43svvD/WLA939x+x9Ffjh/wpHQv+fvUP+/kf/wARR/wpHQv+fvUP+/kf/wARR/q/jey+8P8AWLA939x+x9Ffjh/wpHQv+fvUP+/kf/xFH/CkdC/5+9Q/7+R//EUf6v43svvD/WLA939x+x9Ffjh/wpHQv+fvUP8Av5H/APEUf8KR0L/n71D/AL+R/wDxFH+r+N7L7w/1iwPd/cfsfRX44f8ACkdC/wCfvUP+/kf/AMRR/wAKR0L/AJ+9Q/7+R/8AxFH+r+N7L7w/1iwPd/cfsfR+Nfjh/wAKR0L/AJ+9Q/7+R/8AxFH/AApHQv8An71D/v5H/wDEUf6v43svvD/WLA939x+x/wCOKRq/IjRfDfibwHMl34M8ba1ol3F9xVuWWNgOisFwCPYgj2r7G/ZN/a+vviZrTeAvH0Mdh43hQtbXUShI9RVQWb5RwsgUFvl+VgCQBjFeZi8vxGCs6sbJ9eh6mEzLDY66oyu106n1nRRRXnHqHxD/AME0unxG/wC4b/7dV9vV8Q/8E0unxG/7hv8A7dV9vUAFFFFABRRRQAUUUUAFFFFABRRRQAUUUUAFFFFABRRRQAUUUUAFFFFABXxt/wAFJP8AkVfBP/X7cf8AoCV9k18bf8FJP+RV8E/9ftx/6AlAHon7CX/Ju+lf9ft1/wCjTX0LXz1+wl/ybvpX/X7df+jTX0LQAUUUUAFFFFABRRRQAUUUUAFFFFABRRRQAUUUUAFFFFABRRRQAUUUUAFFFFABRRRQAUUUUAFFFFABRRRQAUUUUAFFFFABRRRQAUUVynxU8YJ8PPhl4t8Tvt2aLpN1qHzdD5ULOB/47QBzvwR+PXh74+WPii98N2uoxWfh/XLnQJbm9SNUuZoNu+SAo7bojuGGO0n0r02vzs/ZJ+M/hv4R/wDBPHV7nw54q0LVvidb6Nq/iW40a11KC4vo7hnkKyy24ZnARfJLbl6DnrXmf7EvwLn8ffF/wH8Rrz4s/D2fxRBCda1BPDXiK91DxLrKyIC8GowzzbIQu4K/lxgDkEdCAD9X6K/Ib4Vy3XxW8OyfsgaV9oVo/iJqdz4ouYIyI7bQbW4SXO7G0GWbCrg8Mqgj5xnC8ReE9Q/a5+M3jn/hJPiH8NfB5sfE8vh3Q7XxXr17a65oUFvKEhGnWKTRQSbsKMuGLPu5BoA/TPxt+0EfC/7RXw++E1loH9rXXiayvdRvNQ+2eUNMt4FJVzH5bebvcFMblwR3qt+05+1h4Q/ZR8M6PrXi6y1jUo9Vums7a00O3jmnLLGXZyJJIwFUDk5z8w4648Y+DOlyeJv+ChXj65ur+fV/+Fc+CdK8LpfXGC8804E7yuf75xJn6n61U/ai8Ox/HH9tD4efDuVFvNN0PwbrmuX1qArYa6iaziYg9w20j65oA+jPFv7RPg7wX8B4fi3qdzcJ4WuNNt9Sto40Vrq4E6q0MMabsNK5dVC7sZPJwCaT9nX9oLQf2mPhvF438N6Zq+maTNdTWkcetQxRTs0ZAZgsckg25yPvZyp4r8z/AIO/EfWPjZ8A9J1HWLSay8AfATwxcXsi3TBYtV8RIsi2CEAnckUflsOhDtjGGFX/AIiR694J/Zv/AGXPg1aaxoXhHQ/Fel3Wva7ceMtRudN0q9dgLgWt3cQFZUQmZsqGXLGMEjAoA/XSobi4jtbeWeVwkUal3Y9AoGSfyr8lvFnhrX/2bP2T7HRPB/xQ8LS6Z8TPGsNlNqHhzVrl/DWg2+x/Ot470ySTCN2VRJJuD7EYHuTe0P8AZ/8ADnw2/ZN/aG8V3fi7wV4n0DUtHjtT4W+Gmt3l/o9nfxujW9w881w8pl8wxMVY4xnhlIUAH6M+H/j14V8b/B24+Jfg/wDtPxn4cS3uJ7aPRtNma8vjCzI8cEEio7uXRlAwAT3xzXU+CfEx8aeE9J146RqmgNqFulz/AGZrduLe9ttwz5c0YZtjjuuTg1+Y/ib4X/D3wP8AsF/D7w18PpNNv9Y+LGu+HdE8RajpmpPeLcXYImlXmRljZHBUooXGeVB6d98R/h/4Y+Nn7Ynxjl8VS3sXw7+F3gS102/0+wvpbVbwNG90IpXiKuYlG8lAwy0aE5AxQB+jNZ+taxY+HdJvdV1O6jsdNsYHubm6nYLHDEilndiegABJPtX5K+EdQZfgT+yh8KviN4puPCvww8XSavq+vXdxqYs4Z7OKR5LWyknLLthYMuQSP9YuMFVI9p/4J9+AfAPjb4u/HfWPC1kdY+Fdq1j4a8P2WsSS30QtULTyIgudzeT5u2RVbON4PWgD6W+D37Smq/FrxT4f0ceBJ9IN3okuu6rJNfMx0mJ5ymnxyKYVzLcxBpvLJVkUHIbgn3us3T9F07R7jUJ7DT7Wyn1Cf7VeS28KxtczbFTzJCBl32Ii7jk4RR0ArSoAKKKKACiiigAooooAKKKKACiiigDw/wDbU/5Nl8Zf9uf/AKWwUfsV/wDJsvg3/t8/9LZ6P21P+TZfGX/bn/6WwUfsV/8AJsvg3/t8/wDS2egD3CiiigAooooAKKKKACiiigAooooAKKKKACiiigAooooAKKKKACiiigDw/wDbU/5Nl8Zf9uf/AKWwUfsV/wDJsvg3/t8/9LZ6P21P+TZfGX/bn/6WwUfsV/8AJsvg3/t8/wDS2egD3CiiigAooooAK+f/ANvT/k0/xz/24/8Apfb19AV8/wD7en/Jp/jn/tx/9L7eqjuio/Ej4D8MnHhvSc9PskP/AKAK9L+D/ia08M+LrAvpVtf31zeW0EFzdHcLYNIA7KmMFiDwx+7gkDmvNPDPPhzSAen2SH/0AV0HhbWNG0fxNY3+q3d9Eun3UNykVlaJP5pR9zKS0qbegAIDdTxxz/U9SmquVKDTd4LRX7Ltr69O+h/alSlGtkipyTacFor3eittrvv0tvoaXxA1690v4y+JJ7QxefDq1w0RkiSQLiVsHaQQce4Nd1DrN9qnwT8Q3fim7n1E3F5BFosl8zSSiVSTO0bNkhdgxwcZyOtcZquoeFte+INxr7TatLpepXstzdQPaRRTRqXLbEIlYMTnGTtx1welbHxF8U6H4xuvtFpfajb29rH5OnaX/ZkUcFug6LuFwxBPUtjJPboB5jh7SGFpOm00oty5XdcrXurS6u1r0tfuePKn7aGCoypNOKi3Pld1yte6na6u1rfS1+6OA6duK9l8S+I7fxF8BT9i0m20axttejhhtoDuO0W5JZ3Iy7Enkn2GMCvL7rxZreo6eLC71nULmxwALeW5keMAYwNpbGBgY44xXYL4i8KL8OZvDCX+sPI+oDUBcHTYQAREU2Y+0e+d2fwrrzKnOboznD3ozT05pK3VvRK/yv26ndm9OpVeHqVKb5oVE/d5pJLq3ZJX+V97PcsfCu0TwjajxleRhpvtC2WjxSKCJLhuHlwRysanPpuI9Kzfjow/4W54m+XGbs8enyiqGl/EnWLK30mxlazudN01yYIZ9NtpjGGfe+wvGSCTznPXFL8UvGqePvGWoavFCsFtNIWiU28UUm0j/loUHzH3Yk+9KhhsXHNHXrRVmpK6b0V1yrZeb9WyMNg8dHOXi60U4yjJXTeivHlVrLXdvXdvU9C03+0/FHhXw3B8PNbjs76xtdl74eSdbee4uAdzzbWws6soBIJOFGMHkVynhz4b3OqeHdS1+/0jVtReO9+wppmkwCOUSgbnZz5bCNVHy4CfeIHGKzPD9/4T0bU9L1Yy6ybmzZLh7EQxFJJVO7An8wFVLAf8syQCRzjNal98SrLxhput6d4ghubSO81NtWtriwUTNBIRsMZRmUMpTuCpBGcHJrypUcXQlOGFXuNpuTjaau9VdNOS81rbZtnjSw+Ow8qkMFF8jacpONpq8tVdNOa63Wttm2btn8EbC48eQ6RcXV9p2n3ejtqsTXMQ+025Cn5JUxyVIOQACe2K5dvCei694P1/WdDN9BLokkXnxX0scnnwyNtV12qNjA9VJbgjBPfpfgTJpdv8SLo2a3V1YppFzv8AtW2KSYiP5iAuQgPQDcxGM55wOZk8W6JoPg/XNE0Jb+4fWZYzPcahGkRhhjbckahWbexOcsdvbA9Kp1Mb9ZVLnlKUVDpZWbfNzLvy9+vmXSq5h9bVD2kpyiqbWllZt8zktbNxXV3vtqcNxXR6T4xXR/Bus6HFZL9o1R4i98JMOsancYsbeVY9fmHbINZ2u/2QbiD+yPt3keQnnfbtm/zcHft28bOmM8+tZq/dGBX2MoQxdNe0i7XTs9NU7r8Ufeyp08dSj7WLtdOz01Tur/NXsewfBnxPrGseIZ/7bvZJ/CFlp8p1K0kA+xrAIyEURAbFbcFxtAY8nk5z51ofiXWtJaSz0O7urJrqVcfYiUmkPIVd64Yjn7ucE4OM4rsdX8V+FLrwfp/h3Tb3WNJsI8S3oTTYpHvLj++7/aBkL0C4wPc4xS+G/irw94NbU72Y3v8AbWDHpt6lnHMtsp6yFGlX95jpyQOvNfLRUYxr1vYfFZKHK7aN2k9LXd7u12kl1Pi6ajGGKxH1b4rJU+RpaN2k9LXbd3a7SS6lj46yR/8ACWWUc3lHWodOt01WSIKA93tJcnHBbBUE+1c3+zT/AMnqfD3/AK9Lz/0ju6ztd/s+S5EljqF7qDSFmmlvbZYW3E5zxJJnPJJJH41o/s0/8nqfD3/r0vP/AEju68PiWkqHD0aad7NdGvweqXbyPnOL6Kw/C0aSbdnFaprr2eqXZdrH6j1z3xA8SHwb4C8Sa+oUtpWm3N8A/wB391Ez8+3y10NefftCf8kD+Jf/AGLOp/8ApLJX4MfzMfl58Kbd7jQ7jWbqR7nUNUuJJ57iQ5dzuIJJ75O4/Umu2rk/hX/yIel/9tf/AEa9dZX7JlsVDCU1HsvxR+KZnOU8ZVcu7X3OwUUUV6J5oUUVc0rRtQ166Frptjc6jdbSwhtIWlcgdTtUE4FJyUFzSGk5OyKdFXNP0fUNWvhY2VjdXt6cgW1vC0kvAyflAJ4wfyq1ZeEdc1JLt7TRtQulsyVuTDayOISM5DkD5SMHr6Gs3VhD4pFqlUlsjJoq5Y6PqGo211cWljdXVvaKHuJoIWdIlPRnIGFHB5PpUuj+HdV8RSSR6Vpd5qjxjLrZ27ylR6kKDinKrCN25bAqc5NJLczqKvatoOp+H51g1TTrrTZmG4R3cDxMR64YA1LceGdYtNJi1SfSr6HTJSBHeyW7rC2c42uRtOcHoe1L2kLJ824eyqXattuZlFFFamYUUUUAFcd421ibwL4i8J+NLBvK1HSNSikVlON4U79p9R8hGPRjXY1578bv+RUtP+v1P/RclePnEVLBVL9j2cnk446nbufshRRRX5Efsh8Q/wDBNLp8Rv8AuG/+3Vfb1fEP/BNLp8Rv+4b/AO3Vfb1ABRRRQAUUUUAFFFFABRRRQAUUUUAFFFFABRRRQAUUUUAFFFFABRRRQAV8af8ABSSRR4Z8EJn5jeXJA9giZ/mK+y6+L/8AgpN/yA/An/Xxef8AoMVAHpv7CalP2ddIJGN15dEf9/SP6V9B14F+w3/ybjoP/Xxd/wDo9699oAKKKKACiiigAooooAKKKKACiiigAooooAKKKKACiiigAooooAKKKKACiiigAooooAKKKKACiiigAooooAKKKKACiiigAooooAKztZ0PT/EukXelavp9rqumXkTQXNlewrNBPGwwyOjAqykcEEYNaNFAHBeE/gP8NfAeozX/AIY+HfhTw5fTQNbSXWk6JbWsjxNjdGzRoCVOBlTwcCrXg34N+Avh3qVzqHhTwP4b8MX90Nk91o+kW9pLKuc4d40BYZ55PWuzooA5rw/8O/CnhLWtY1bQ/DOj6Nq2sSedqV/p+nxQT30m5m3zSIoaRssxyxJyxPes66+C/wAPtQ8XJ4sufAnhmfxSkiyrrkuj27XocdGE5Tfkdjmu2ooAw9F8G6B4b1PVtR0nQ9O0vUNWmFxqN3ZWkcMt7IAQHmdQDIwBPLEnmiLwboEPiibxLHoemx+I57YWcusLaRi8kgB3CJpsbygIztJxntW5RQBx8Hwm8D2nhS/8LweDPD8Phm/kaa70WPSoFsriRiCzyQhNjsSqkkgklR6VP4o+GHg7xxolpo3iTwlofiDR7Qr9n0/VNNhubeHaNq7I3UquBwMDgV1NFAHJzfCvwXP4NTwjL4R0GXwmgCroL6ZAbFQDkAQFdg556daNJ+FPgrw/4SvPC+leENB0zw1eBxc6LZ6ZBDZzhxhw8KqEbcODkc11lFAHGWHwd8B6XZ6HaWXgjw7Z2mh3DXmk29vpNuiafOxy0tuoTETk8lkwTVxPhv4SRfEKL4X0VV8RZ/tlV06EDVMqVP2n5f32VJHz54JFdPRQB87/ALQ37LerfFrR/CmjeEPFnh/wDoOgKRDpN14F03XLUEACNoY7kYgKAYHl44J9sdb+zj+z7pv7O3g3UNItdUu/EOraxqU2s6zrd8qpLfXkuN8mxfljXCqAq8DHckmvW6KACiiigAooooAKKKKACiiigAooooAKKKKAOB+OPw2l+L3wu1rwlDfrpkmoeRi6eIyBPLnjl+6CM52Y696Pgd8NpfhD8LtF8JTX66nJp/n5ukiMYfzJ5JfuknGN+Ovau+ooAKKKKACiiigAooooAKKKKACiiigAooooAKKKKACiiigAooooAKKKKAMDxt4K0b4ieGbvw94hs/7Q0m82efb+a8W/Y6uvzIwYYZVPB7UeCfBWjfDvwzaeHvD1n/Z+k2e/yLfzXl2b3Z2+Z2LHLMx5Pet+igAooooAKKKKACvAv27reS4/ZT8dJGu5gtm5A9FvYGJ/IGvfa5X4neCLf4k/D3xF4WumEcWrWMtp5pXd5bMpCPjuVbDfhTWjuNOzuflZ4XYN4Z0lhz/osQ/JAKlk0eORtwkYEnJzzWL4b+1eFNUv/BmuotrrWkzyW5TdlZAGP3T/ABDuCOqkEV1HsK/qzJMZSxuApVKbvok/Jpao/tnh3MKOYZZRq0ZX91J+TSs0xVUKoAGAOBS0UV7x9MFFFFABRRRQAUUUUAT2OpXWlyGW0uprWUoYy8MjISrDBBII4I6jvVcNmjrR0qOWKfNbUzUIxk5JasWiiirNAooooAb9a6T9mdS37aXw/IGdtneFvb/RLv8AxFcteXkNjbSXFzIsMMYyzscAV7V/wT5+G994v+I2t/FS+tmh0ezhfTdK8xSDLK2A7r7KgZT7ykfwmvzDjrGUqeBWGv78mnbyXU/HfErMKFPLVhG/3kpJpeS6n6C159+0J/yQP4l/9izqf/pLJXoNefftCf8AJA/iX/2LOp/+kslfgZ/MJ+Y3wr/5EPS/+2v/AKNeusrk/hX/AMiHpf8A21/9GvXWV+zYD/dKX+Ffkj8RzD/e6v8Aif5hRRRXecAV7N+ybj/hb8Gen2Kf/wBBFeM1u+CfGN/4D8TWWt6aU+1WzEhJASjqQQysB2IJrjxtKVfD1KUN2mjswdWNDEQqT2TTPR/2dwG/aAtQenmXf/ouSu8+HPi9/AfhP4l65Gnmi08RIZI8Z3RtMFdfqVLY98Vw8X7QGjaPqF/rWgeALLSfE14rBtSe+eZFZvvMkRUKpPsR755rjNJ+JT6f8O/EnhiWxN1JrVzFctfNPgxlGDHKbTuzjrkda8Gpg6+KblOnZPkVm1sndvR7Wfqe9SxdDCpRhO7XM7pPdqyWq3/A9rtPCMHhLw38YhYssmj6hplvqGnyJ91oJfOZQPocr+FU/Gk+peD/AAb8OvCXhvV7bwtbavZ/bLvVpJ/syyTbFYl5V+ZRz+qjoK8+0b47XOm/Cu+8G3OlJemaB7aHUDPteKFju2Fdp3AEtjkYzjtUeh/Ge3/4RG08N+LPDNv4t02y5s2kuntp4B/dEqgnb2xxwAOQBWP1HFKTlOPNaW2mto2UtdPkzX67hXFRhLlut9dLu7Wivr3Rp/ETwP46uLzwTpOv+IbXxHFqkjJplzbTtcYDtGGYyMiswIKkHJGAele4a5od74otfGPw8/se8i0Wx0i3TR7ua1dIHniXJ2yEYJLFBweitXjMn7Rtt/wk3hjUI/CUUen+HLWS3sLEX7sULKqBmkKHdtVcAEZ5zmuY8M/HjxZofi+31q81jUtVgSZpZdNmvpPJdWyCm0kqBzxwcYHHFKWDxtaEfdUXBXWy1vfS2l7JeWo6eMwVCUrSclNpPd6Ws731td/geeOjRuyOpR1OCrDBB9KbWv4s1mDxF4m1PVLaz/s6K8ne4+zeZ5mwsckBsDIyT2FZFfXQblBOasz5KaSm1F3QUUUVZAV578bv+RUtP+v1P/RclehV578bv+RUtP8Ar9T/ANFyV5Obf7lU9D18p/36n6n7IUUUV+QH7MfEP/BNLp8Rv+4b/wC3Vfb1fEP/AATS6fEb/uG/+3Vfb1ABRRRQAUUUUAFFFFABRRRQAUUUUAFFFFABRRRQAUUUUAFFFFABRRRQAV8X/wDBSb/kB+BP+vi8/wDQYq+0K+LP+ClEm3SfAMeOWnvWz9Fh/wAaAPVv2G/+TcdB/wCvi7/9HvXvteCfsPRmP9m/w42c757tv/JiQf0r3ugAooooAKKKKACiiigAooooAKKKKACiiigAooooAKKKKACiiigAooooAKKKKACiiigAooooAKKKKACiiigAooooAKKKKACiiigAooooAKKKKACiiigAooooAKKKKACiiigAooooAKKKKACiiigAooooAKKKKACiiigAooooAKKKKACiiigAooooAKKKKACiiigAooooAKKKKACiiigAooooAKKKKACiiigAooooAKKKKACiiigAooooAK8q/aO+KqfCX4Y6hqEEvlaxeA2enAckTMp+fHogy3pkAd69Vr82v2s/i3/ws/4lS2thO8mhaPm0tVydryA/vJAM9yMA9wq0AcF8LPgDJ+0X48GmG7l011je6udWjj8xogOhIyNxLEDqOvWvUL7/AIJ9/GDT7h4NH8d+Hb6xX7k2oedFKfqvkyY/76NfT/7I/wAKR8N/hfb3dypGra6Ev7gMuDGhX91H+CnJ93I7V7j0+ldeHxuJwl3QqOF+zaO/C5hi8Dd4WrKF97Nr8j85/wDhgf46/wDQ4eD/APv9N/8AIlH/AAwP8df+hw8H/wDf6b/5Er9GefWjn1ru/trM/wDoJn/4Ez0f9YM3/wCgup/4HL/M/Ob/AIYH+Ov/AEOHg/8A7/Tf/IlH/DA/x1/6HDwf/wB/pv8A5Er9GefWjn1o/trM/wDoJn/4E/8AMP8AWDN/+gup/wCBy/zPzm/4YH+Ov/Q4eD/+/wBN/wDIlH/DA/x1/wChw8H/APf6b/5Er9GefWjn1o/trM/+gmf/AIE/8w/1gzf/AKC6n/gcv8z8m/G/wT+I3w7+JGgeA9X8RaVPr+u/Z/sc1n81qnnTNDH5jNAGGHUk4U8Yxk8V6X/wwP8AHX/ocPB//f6b/wCRK7z9qL/k9j4R/wDcI/8ATlLX27z60f2zmf8A0Ez/APAmH+sGb/8AQXU/8Dl/mfnN/wAMD/HX/ob/AAf/AN/pv/kSj/hgf46/9Dh4P/7/AE3/AMiV+jPPrRz60f21mX/QTP8A8Cf+Yf6wZv8A9BdT/wADl/mfnN/wwP8AHX/ocPB//f6b/wCRKP8Ahgf46/8AQ4eD/wDv9N/8iV+jPPrRz60f21mf/QTP/wACf+Yf6wZv/wBBdT/wOX+Z+c3/AAwR8df+hw8H/wDf6b/5Eo/4YJ+On/Q3+D/+/wBN/wDIlfozzRzR/bWZf9BM/wDwJ/5h/rDm/wD0F1P/AAOX+Z8LeAf+CcN5qWpW198TvGP9rW8JDHSdGVkjkPoZmCkL2O1ASOjCvtPw/wCH9N8J6LZ6Ro9lBp2mWcYit7W3QJHGo7AD8/ckmtTbjgUpry6tapXn7SrJyk+rd3+J41bEVsVN1K83KT6ttv8AEdXn37Qn/JA/iX/2LOp/+ksleg159+0J/wAkD+Jf/Ys6n/6SyVkYH5jfCv8A5EPS/wDtr/6Neusrk/hX/wAiHpf/AG1/9GvXfeHZNKi1m2k1uK6n0xSWmisyqyyYUlVBPABbAJ6gEkc1+yYKXJgqcrfZX5H4pjVzY2or295/mZtFem/HC302O48I3Ol6Va6PBfaFBctb2i4XczPyzdXbAALNycc1u/Daxu9bvopfEfhTTtO8CLYubm+k0pYVSNY9qyR3TL5ryF9uMOxJY4GOkPHJUFX5flfXTou77If1Nus6PNrprbTXq+y8zxWinSbd7bMlc8Z64r0L4X6xLq/izw5oCaDo93YzzLb3MUunxyyTIxPmSNK4aRSFJPyMoG0EDrnrr1nTpuole2vY5aNJVJqDdr6dzzuiup1TWIvCvinXoNCSwuNM+2SJbteWMF5+6V2CFTKj44PUdeM5rqvi55ek+GPCuj3NhpsPiGS3OpahPaafDaugf/UwnykXouSR6kegrJ4mSqQjy6S+/a+qt8tzRYdOE5c2sfLTe2jv89jyyivVfhj4dTXPBOr/APCP2unal43W6TZZ6jHFK32MLlmhjmBRn3Dk4JAHH3ucG08L3/jXxddW1/Z2/hhrG1NzqjLaNCIIo1G+UwDo5BHyKFUkjhck1CxkPaTjLTl37/d27dxvCz5ISWvNt2+/ucRRXbzfD20vNF0vWNG1aW+0y61FdMna6tBBNbTNyuUEjqylckEN2wcVtXfwYs4/GN54RtfEgvPEkSyNBClkRbylQWEbS+ZlJCgJxsKg/Lvz0p4+hHd9+j6b300+YfU676duq1vtbXX5Hl1FKwKsQRgjgg103w517SPDHiiDVNXs5L6K1RpLeKMBh54X92zAsMqGwTz26HpXXUk4U3OKu10OWnFSmoydk+vY5iius0LxhqP263ht9K0vUr66vPMkkvNPju5ryR2HyMZA20ZyP3e0nccknBGv8TF0nwP8Wdbi0Swsri0t28uO3ukM0EEpjG/Ck4bY5bAYFeMEHGK5vrE/aezcdbNrXtb7t9Do9jF0/aKWiaT076/PzPPK89+N3/IqWn/X6n/ouSvo7xJDa6p8G9K12/0+xsdcl1WW1t5rO2jtftNqqZdmjQKh2uQu4LntXzj8bv8AkVLT/r9T/wBFyV5uOre2wFVtWtdfcz08vo+xx9JXvez+8/ZCiiivyk/Xjyn4H/s6+HPgF/bX/CPXuq3g1byPP/tKWKTb5XmbduyNMZ81s5z0HSvVqKKACiiigAooooAKKKKACiiigAooooAKKKKACiiigAooooAKKKKACiiigAr4n/4KVf8AHj8Pv+ul9/K3r7Yr4n/4KVf8ePw+/wCul9/K3oA9i/Yi/wCTa/C//XS8/wDSqWvdq8J/Yi/5Nr8L/wDXS8/9Kpa92oAKKKKACiiigAooooAKKKKACiiigAooooAKKKKACiiigAooooAKKKKACiiigAooooAKKKKACiiigAooooAKKKKACiiigAooooAKKKKACiiigAooooAKKKKACiiigAooooAKKKKACiiigAooooAKKKKACiiigAooooAKKKKACiiigAooooAKKKKACiiigAooooAKKKKACiiigAooooAKKKKACiiigAooooAKKKKACiiigAooooAKKKKACuR8QfCjwd4qvDd6r4Y0q8vd4lN09ogmLDoTIAGPQd+1cLb/ALW3wwk1q80y5157K4t7g24kntpDFMQxXcjoGG3jqxHB+tew29xHdW8c0TiSKRQ6OvRlIyCPwoAnooooAKKKKACiiigAooooA+If2o/+T2PhH/3CP/TlLX29XxD+1H/yex8I/wDuEf8Apylr7eoAKKKKACiiigAooooAKKKKACvPv2hP+SB/Ev8A7FnU/wD0lkr0GuF+OljJqXwR+IVnCMzXHh3UIkHqzW0gH6mgD8v/AIV/8iHpf/bX/wBGvXbadax315HDNeQafG2c3FwsjIuATyER256cKev41w3wnmWTwLp6jrG0qn6+Yx/kRXX1+yYFc2DppP7K/I/FMf7uMq3X2n+Z6Z8VtQ0TXdL8MvpviKyvpdJ0i30+a3SC5R5JFZtzIXiVSuGz8zA8Hik8Dt4f8C+MLHX4vGST2VoRKba3s7iO8nXbkwlSvljccqf3pXGTk9K80opLBJUfY87tr26/Il4xup7XkXNp36fM6OTxtcw3V81lYaXb2txcSTpDPpdrcGIOchFeSItgDAABwMcYrs/DeoeH/DfgN49J8T6fZeKdVRo766vILsPaQH/ljCY4XGW/ifPsPWvKaK0q4OFRKMdPS2tu907kU8VOm3J69Nb6X7Weh1Xg+z0Cz8e2C67qlvJoVvMJZ7mGGZ45lUbtiqUD/MRt5UdTVDxp4nn8aeKtU1q4yJLydpAh/gToifQKAPwrEoreNFKp7Ru7tb+vXr6IxdZun7JKyvf+vT9Td0bRdL1DTzNL4kttI1COXHkXlvOUZMZDpJEkhznOQVXHGCe3rK/GrTF8VwRHUr/7OfD50G48RqjC587dkXYGd5UHB5IfBJxnivCaK5a+BhiJXqNvftpf5fnc6KOMnh1amktr762+f5WPRpNavbzVNCt7rx3c+KidShcWwe6eBAGADkzhPn5wAqnjPzDoe88Val4a8D/HbW/FM2stPNYySSLpC20guHuSuwLv2+V5fzbtxfdgY256+B2t1LY3UNzA2yaF1kRsA4YHIOD71Z1zXL3xJq11qmoz/ab65cvLNsVNzHvhQAPwFc8su5ppKVo2aeyvdryt+pvHHcsHeN5XTW7tZPzuT3FnpzeH475dW8zV5LlkfTPszjbHtyJPNztOTxt685rJoor1oRcOtzzJSUtlY9P+G+oeHfDPh271VddsbTxlKzQWYv4Lkx2MZBDSqY4nDSnOF7L168Vz/h/R/DsnjaCLxD4mgl0b/X3N/aw3D+aepjG6IOGY9W24GSck8VyFFcn1T3pzU3eXpp6adOh1fWvdhFwVo+uve+vU774matF4ovPt0WvaTJZ2qLb2Oj6fHdqLeEcBVMkCKcdSSQSc+wr5/wDjd/yKlp/1+p/6Lkr0KvP/AI0Rm48O2FvH800t8gRB1J2OP5kfnXn46kqGXzgnokejl1Z1sxpza1bP2Oooor8oP18KKKKACiiigAooooAKKKKACiiigAooooAKKKKACiiigAooooA8I8SftlfDvwz4ju9HuJdTnntZTDLPb2eYgwOGHLBjg+30zV2z/bE+E11ErP4me2Y/8s5tPucj6kRkfrW58SPg34A8QW+oa5rfgyHWLxI2lmawjMd1Pgc8oyF2x6nPAA7V8ReOvHvwZuIJ4PC3wxvI5GH7u+vtYniKN/1yDyAj/gQ/pQB9xaT+0d8MtYx9n8a6THn/AJ+pvs//AKMC1u2fxU8FahIEtfGGg3Lt0WHU4HJz9G9jX5TXGkX62X9pNp1xBp8j7Un8pxDu5+UOevQ988GjQ9D1DxNq1rpel2k1/qF0/lw28CFnc9eAPbJ9gDQB+v8Ab3MN5EJYJY5oz0eNgwP4ivOPjN8AfDHx0j0mPxG9+i6YZWg+wzLH/rNm7dlTn7g/WuP/AGcP2YLD4R2cer60sOo+LZk5lHzR2SkDKR54LccvjPOBgZ3e+0Acp8M/h1pXwp8G2PhjRWuH02zMjRm6cPJ87s7ZIA7se1dXRRQAUUUUAFFFFABRRRQAUUUUAFFFFABRRRQAUUUUAFFFFABRRRQAUUUUAFFFFABRRRQAUUUUAFFFFABRRRQAUUUUAFFFFABRRRQAUUUUAFFFFABRRRQAUUUUAFFFFABRRRQAUUUUAFFFFABRRRQAUUUUAFFFFABRRRQAUUUUAFFFFABRRRQAUUUUAFFFFABRRRQAUUUUAFFFFABRRRQAUUUUAFFFFABRRRQAUUUUAFFFFABRRRQAV5T+0p8Sz8LvhRquoQPt1O7H2KyGeRI4ILjn+FdzfUCvVq+LP22NB8deM/GGnW+meGdXv/D2m2u5J7O3aeN5WwZHOwHbgbV5/uk0AeMfsw/DI/E74saZbTwiXSdPP26+DfdMaEYQ/wC820fQmv06r51/Yt+Fp8D/AA3m1q+t3g1jXJS0kcylXihiZlRCCMg53sfqvpX0VQAUUUUAFFFFABRRRQAUUUUAfEP7Uf8Ayex8I/8AuEf+nKWvt6viH9qP/k9j4R/9wj/05S19vUAFFFFABRRRQAUUUUAFFFFABUUkSTxsjqrowKsrDIIPUEVLRQB+UfxY+G99+yz8Tr/Rr6CZvBGqzNc6PqOCyqpP3GOPvqMKw68K2MGp7O+ttRgWa1njuIm6PEwYfpX6a+L/AAToPj7Q59G8R6Taa1pc3LWt5GHXI6MM/dYZOGGCOxr5s1r/AIJp/CXVNQkuLW68SaNC3Szsr+Jol+hlid/zY9K+my/PKuDp+ylHmittbNHy2YZDSxtT2sZcsnvpdM+ZKK+jv+HYHws/6D/jD/wMtf8A5Go/4dgfCz/oP+MP/Ay1/wDkavV/1n/6dfj/AMA8n/Vb/p9+H/BPnGivo7/h2B8LP+g/4w/8DLX/AORqP+HYHws/6D/jD/wMtf8A5Go/1n/6dfj/AMAP9Vv+n34f8E+caK+jv+HYHws/6D/jD/wMtf8A5Go/4dgfCz/oP+MP/Ay1/wDkaj/Wf/p1+P8AwA/1W/6ffh/wT5xorsP2nv2LPA3wF+Hdr4i0PUdc1C7m1GOyaLVJ4JIgjRyMSAkKHdmMd8cniu4+Gf8AwTq+G/jn4e+GvEV9rPie3vNV063vZorW6tliR5IwxCA25IUE8ZJPvR/rP/06/H/gB/qr/wBPvw/4J4vRX0d/w7A+Fn/Qf8Yf+Blr/wDI1H/DsD4Wf9B/xh/4GWv/AMjUf6z/APTr8f8AgB/qt/0+/D/gnzjRX0d/w7A+Fn/Qf8Yf+Blr/wDI1H/DsD4Wf9B/xh/4GWv/AMjUf6z/APTr8f8AgB/qt/0+/D/gnzjRX0d/w7A+Fn/Qf8Yf+Blr/wDI1H/DsD4Wf9B/xh/4GWv/AMjUf6z/APTr8f8AgB/qt/0+/D/gnzPqWrWej25nvbmO2iH8UjYz9PU/Stz9mP4X3/7RXxm0zX5LOWLwH4WuFuZLiZSq3VwpDJEvqSwUsOyDnBYA/SHhr/gm78JNB1JLu7fXvECLjFrql8giOPXyY42P03Yr6X0Hw7pfhbR7bStHsLfS9Mtl2Q2lnEscUY64CgYHOT9TXj5hnVXHQ9mo8seut7nsZbkdLAVPauXNLppaxq0UUV84fThRRRQAUUUUAFFFFABRRRQAUUVS1TVrHQ7N7vUby3sLRPvz3Uqxxr9WYgCgC7RVa0uob21iuLeWO4t5kDxzRsGR1IyGBHBBHORVmgAqnqGpWuk2cl3fXUNlaxjLzXEgjRfqxOBWf4y0O58TeF9S0yz1W50W8uISkOoWZ/eQP1VhyMjIGRkZGRkZzXxkv7FvxL8aaxLP4p8U22xZWi+1Xl1LeXEkYzh1B7HsGcHrkUAfRXiv9qz4Y+EfNSTxNDqlwgyINJQ3O/2Dr+7z9WFeN+Lv+CglrH5kXhbwtNP8v7u61acRgNjvFHnIz/tjp78dL4T/AGCfBulmOTXdX1PXZlbLJGVtYHGMYKjc/XJ4cdvfPsfhP4I+A/BKxnRvCmmW0sbb0uJIBNOpxjiWTc/T37n1NAGH+zz8ZLn4zeDW1G+0mbTNQt5NkzLA62s2ckNC7ZzxjIySD7EV6vRRQAV5r4r8J+DPh3peu+NIvBVnqGp26teu1rYpJcySAg5UkErzgkjpgntXpVFAH5eeI/E3jb9qD4jQQrC97eTNstLC3BEFnESAT32qOCzH/AV9yfAL9nfRfgpo6ylU1HxNcIBd6kQcD/pnED91Bk84BbqewHqVppdlp8s8tpaQ20tw2+aSGNUaRsk5YgcnJPX1NXaACiiigAooooAKKKKACiiigAooooAKKKKACiiigAooooAKKKKACiiigAooooAKKKKACiiigAooooAKKKKACiiigAooooAKKKKACiiigAooooAKKKKACiiigAooooAKKKKACiiigAooooAKKKKACiiigAooooAKKKKACiiigAooooAKKKKACiiigAooooAKKKKACiiigAooooAKKKKACiiigAooooAKKKKACiiigAooooAKKKKACiiigAooooAKK8j/AGgfj5b/AAI0vR7iTSjrNzqM7oluLjyNqIAXfO1s43KMY79ak+Bf7QGnfHO01GSx0e90uWw8sT/aCjxZfOArg5J+U9VHagD1iiiigAooooAKKKKACiiigAooooA+If2o/wDk9j4R/wDcI/8ATlLX29XxD+1H/wAnsfCP/uEf+nKWvt6gAooooAKKKKACiiigAooooAKKKKACiiigAooooAKKKKACiiigD5g/4KG/8kN07/sO2/8A6Jnr1/8AZ/8A+SHeAP8AsBWX/ola8g/4KG/8kN07/sO2/wD6Jnr1/wDZ/wD+SHeAP+wFZf8AolaAPQKKKKACiiigAooooAKKKKACiiigAoorn/Enjnw74PA/t3XtN0gld6re3SRMw55AYgnoenoaAOgorwPxR+2t8M/D64s76+1+bn93p9owAPbLS7Bj6ZryLxJ/wUC1e6kWLw34RtLZtxHmalcPcFxkYwiBNpxn+I9fbkA+2aK5j4feMk8feEdP1tNMvtINyuXs9QhaKWNgcEcgbl9GHBBHTkDp6AOT+JXxCsPhd4TufEWp2l9eWNsyrKunxCSRQxwGILKAM4GSe4r5g8Wf8FBCVeLwv4U+f+C51afI79Yo/wAP4/X619h3NvFeW8sM8SzQyqUkjkUMrqRggg9QR2rmPCvwn8G+BzE+heGNM06eMYW5jtlM/THMpBc/iaAPjX/haX7RPxg3DRLTUrHT7pv3baXZC0gXgDC3L8j8ZO/txb0v9ir4keOL1NQ8YeIrayllY+dJd3Ml9djkDJx8pyP+mnYfh93UUAcD8G/hrP8ACfwbDoEuv3evxwuzRS3SBBEp6RouSQo9CTyTjHSu+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gL9vPxG2pfFbTtJVyYdN05MpngSSMzE/iuz8q97/Yl8JroHwXg1Jo1FxrF1Lclx1MasY0B+hVj/wKvGf2h/2c/id8QPi9r2u6Z4fW+064eNbaVb63jzGkSqPleQEfdPUV9afBvwzN4N+FnhbRbqA213aWESzwsQSkpG5xkcfeJoA7SiiigAooooAKKKKACiiigAooooA+If2o/wDk9j4R/wDcI/8ATlLX29Xx3+0d4G8Sa5+158L9Z03w7quoaRZ/2X9p1C1spZbeHZqErvvkVSq7VIY5PAINfYlABRRRQAUUUUAFFFFABRRRQAUUUUAFFFFABRRRQAUUUUAFFFFAHzB/wUN/5Ibp3/Ydt/8A0TPXr/7P/wDyQ7wB/wBgKy/9ErXkf/BQiMSfAm0Y/wAGtW7D/v1MP616x+zzIZfgX4BY4z/YtqvHtEo/pQB6JRRRQAUUUUAFFeH/ALQ37Q2pfA2Sw8vwk2rWt9Gwi1Brzy4klHVGUIxyBg9RkZweDXz237Tnxy+JysPCuitbwbihk0TSXnxnHDSSbwCARyNvX6UAfelcnc/FHwfZ6tb6XL4q0ePUp5lt0s/tsRlMjdF2Bsgk8c9yB1Ir44P7OHx4+JzFfFOryWtsT5gj1jVjLHycnbHEXCn2wOgrtvCf/BP+xtZLe48QeLbqd1AZ4dKt1hKt/syuWyM452A8duwB9e0Vn6Lpv9j6TZWP2q4vhawpALm8k8yaXaoG52wNzHGSe55rQoA8w+PHwz1v4meD2tPDviK88P6vC2+NorqWKC4GOY5Qh6Hgg4OCOlfOnhv/AIJ96rcjzPEXi60tGBH7rTbd7jcP99ymO38Jr7aooA8C8M/sU/DHQSxu7K/16Q9G1G8YBeB0EQQfnnr9K9d8NeBfDng5WGhaDp2jll2s1japEzjj7xUAnoOvpXQ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41+0B8f7n4ErpUzeGG1ux1DeguFvRAI5FwdhHlt1U5z7GrvwB+Pen/HTRtQuYbH+yNQsZgk2ntcecwjYZSTdtXgkMMY42+9AHrFFFFABRRRQAUUUUAFFFFABRRRQAUUUUAFFFFABRRRQAUUUUAFFFFABRRRQAUUUUAFFVNQ1K00m1e6vrqGzt0+9LcSCNF+pJxXn3iD9pD4Z+GSovPGWmOx7WMhuyOvB8kPg8d6APTKK+aPEH7eXgLTRMmmadrGsTL/q3EKQwv0/iZtw/747V1nwD/aa0n443F/YnT/7C1m2HmrYvcef50PALq2xejHBXHcH1wAe10UUUAfIv7enxA8M6t8KU0Kx17T77V49XiaSytblZZYwiyK+8KTtIJAwcHNZPw/8A21PC3gH4SeGNDg0bVNV1fTtNht5FPlw25dUAP7zczYzx9z1/GL9vb4O+H9L8PN48s0e01e6vYbW4hhwIZmZZCZWGM7ztA4IBxk5OTXpX7O/7Pnw8m+F/g/xBc+FrO/1S90yGeea+L3CO7Jkny3YoOp6L6elAHkmrft2eNvEV4bTwt4VsbVpcJHG6y3s+TgDG3YCc9tp6ium+EvjL9ovVPGNrqOuaHqGoaCp8u7sr22t9PPlnI3RhxGSwPPfOMHgivrHSdF0/QbNbTTLG2060XlYLWFYox9FUAVfoAKKKKAKd9ptpqkIivLaG6iDBxHPGHUMOhwR1q5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fxa+Gem/FrwRfeHtSG3zB5ltcAZNvOAdkg+mSCO4JHevz/wBB1Txd+yb8XP8ATbRg0Z2XFvkrFqFqW6oxHQ7chscEcjgiv00rkviF8MfDnxR0U6X4j09L2EZMUg+WWFiMbkccg/oe4NAFf4a/Fnwz8WdHS/8AD+pR3Lqqm4s2O2e2J7Oh5HIIDdDg4Jrta+MNQ/Yf8T+FfGFhqXgjxeLW2Wfm5kd7e8tEPBKlOH+UkHlc5xjBNfYlhbPZ2NvBJcS3bxRqjXE23fIQMbm2gDJ6nAAoAt0UVDcTR20LyzOsUUalnkYgKqgZJJPQUATUVyFt8XPA96QLfxn4fnY4wI9UgY8nA4D+tdHZapZalGJLO7gu0PRoJVcfmDQBcooooAKKKKACis7Wtc07w7p73+qX1rptjGRvuryZYokycDLMQBkkD8a4rVP2iPhpo6kz+NtHkH/Trci4P/kPdQB6NRXi15+2F8JrWNmXxO1y65/dw6fckn6ExgfrXL3X7efw6t5GWOx8QXQBIDxWkQB9/mlB/SgD6Rorxb4J/tPaF8bNe1DSLKwudJvbeLz4Y7p1JnjBAYjHQgkcc8HNe00AFFFeC/tIfCjx/wCOL3TL3wL4qvtJyhtb2xXUpraBl5IlwhwT/CRjnK+9AHuV1eQWNu89zNHbwIMtJK4VVHqSelcVrXx4+Hfh+F5Lzxpovyna0dveJPID/uRlm/SvlvT/ANgrxhrF4ZfEPjHToixy01us125/77Eee3euz0T/AIJ9+GrdT/a/ijVr9u32OKK2HfruEntQB2OvfttfC/R9n2W91DW93X7BYsu3r187y/0z1r2/R9Xs/EGl2mo2E6XVldRrLDNGch1IyDXjmh/sa/CvR41E2h3Gqyg/66+vZSfyRlX9O1eu+HfDumeE9Hg0vSLGHTdOgz5VtbrtRckk4HuST+NAGpWP4m0Q+I9BvtLF9eaa11GY1u7CdoZ4T2ZHUggg4+vQ8GtiigD4fh/YR8b+INUM3iTxnp5Q8faUae8mxz2cJ7fxdzXc+H/2AfCNmoOs+IdX1OUEH/RRHbRnnkEEOeeOjDv+H1PRQB5L4f8A2WPhd4dkjkg8JWt3Kgxu1CSS6De5SRiuePSvSNF8P6V4btTbaTplnpdv18myt0hT8lAFaVFABRRRQB8zf8FBf+SEQf8AYZt//Rctepfs6f8AJB/AX/YGtv8A0WK8w/4KAxmT4CxsP4NXt2P/AHzIP616b+zfIJfgL4DYDH/Eot1/JQP6UAek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lLQAUUUUAFFFFABRRRQAUUUUAFZ2taRHrmj32myySRQ3lvJbvJCQHVXUqSpIIyAeMg1o0UAfKWrf8ABPvwzMxOmeKdWsxjgXUUU/OP9kJWJJ/wTxXd+78esq5/i0jJA/7/APPNfZFFAHxZJ/wT31CNiIfHMJQYKltOZTnnPAlOO319sc9F8MP2Mdc+HfjzRfEY8ZW839n3CyPDHaODLHyGTJfjIJH419Y0UAFFFFAGD408JWHjzwtqWgamjPY30Jik243L3DDI6ggEe4rwWH9gX4foB5mreI5G7/6TAAf/ACD/AFr6YooA8I0n9i34WaauLjSLzVDjG67v5Qfr+7KD/wDXXRaT+y78LdHmEkHg6zkYYGLqSW4XjPaR2HevVaKAOd0P4e+F/DN0LrR/DWj6TdbSvnWNjFC+D1G5VBxXRUUUAFFFFABRRRQAUUUUAFFFFABRRRQAUUUUAFFFFAHzd+37/wAkBb/sK238nr0P9mf/AJIF4E/7BUX8qx/2rvhhrnxe+FJ0Dw9HBJqBvobjbcSiNdqhs8n6iuw+C/hW/wDA/wAKfC2gaosaahp9jHbzrE+9QwHOD3oA7aiiigAooooAKKKKACiiigAooooAKKKKACiiigAooooAKKKKACiiigAooooAKKKKACiiigAooooAKKKKAIty7yuRuAyR7U6vnP8AaV+K2rfCXx54O1PTmaWCS3uI7qzk/wBVNHvj/wDHh65449efZfh94+0j4keHLfWdHnM1vJw6MCrxMOqsPUfl6V5VLMaFXFVMHe04W07ppPQ6Z4ecKcarXus6qikpa9U5gooooAKKKKACiiigAooooAKKKKACiiigAooooAKjlkWGN5GOFUFj9BUlVdS/5Bt1/wBcn/kaiUuWLY0Z0nizS4lti92qi5G6HORvGccfjUd5400awuXt576OOWM7XRs5BrzHVv8AU+DO37tf/QxWP4848Xan/wBdP6CvxTOeO8XltCrVhSi3GUI63+1Dmf3M+pwuUU8ROMXJ6pvp0dj2L/hYGg/9BOHrjrR/wsDQf+gnD1x1r5/5prZr4T/iLmZf8+Ifj/mex/q1R/5+P8D6B/4WBoHP/Eyh6460v/CwNA/6CUPXHWvnzmkaj/iLmZf9A8Px/wAx/wCrVH/n4/wPoL/hYHh//oJw9cdaP+FgeH/+gnD1x1r58op/8RbzL/oHh+P+Yv8AVqh/z8f4H0J/wsHw/wD9BSHrjqaP+Fg+H/8AoKQ9cdTXz1RR/wARbzL/AJ8Q/H/MP9WqP/Px/gfQv/CwvD/P/Ezh4OOtH/CwvD/P/Ezh646188UUf8RbzL/nxD8f8x/6tUf+fj/A+hv+Fh+H+f8AiZw9cdaP+Fh+H+f+JnD1x1r53akp/wDEWsy/58Q/H/MP9WqP/Px/gfRP/CxPD/8A0FIeuOtH/CxPD3P/ABNIODjrXzq1JR/xFrMf+fEPx/zD/Vqj/wA/H+B9F/8ACxPD3P8AxNIODjrSf8LE8Pc/8TSDg461860yn/xFnMf+fEPx/wAw/wBWqP8Az8f4H0b/AMLE8O8/8TSDg460f8LG8OjP/E1g4OOtfOVI1P8A4izmP/PiH4/5h/q1R/5+P8D6O/4WN4d5/wCJrBxx1o/4WN4d5/4msHHHWvm+iq/4ixmP/QPH8f8AMP8AVqj/AM/H+B9If8LG8O8/8TWDjjrR/wALG8O8/wDE1h4461830jU/+IsZj/0Dx/H/ADD/AFao/wDPx/gfSP8Awsfw5z/xNYOOOtH/AAsjw4M/8TWDjjrXzbRR/wARYzH/AKB4/j/mH+rVD/n4/wAD6R/4WR4c5/4msHHHWj/hZHhzn/iawccda+a6Kf8AxFjMf+geP4/5h/q1R/5+P8D6T/4WR4bGf+Jtb8HHWj/hZHhvn/ibW/Bx1r5qo49aP+IsZj/z4h+P+Yf6tUf+fj/A+lv+FkeGxn/ia2/Bx96j/hZXhvn/AImtvwcfer5pprU/+Ir5j/0Dx/H/ADD/AFZo/wDPx/gfS/8Awsrw3z/xNrfg4+9R/wALK8N8/wDE2t+Dj71fM9FP/iK2Y/8AQPH8f8x/6tUP+fj/AAPpj/hZXhoZ/wCJtb8HH3qP+FleGhn/AIm1vxx96vmVqSj/AIitmP8A0Dx/H/MP9WaH/Px/gfTf/CyvDQz/AMTa344+9Sf8LM8NDP8AxNrfjj71fMtNp/8AEVsw/wCfEfx/zD/Vmh/z8f4H06fiZ4ZGc6tb8cHmk/4WZ4Z5/wCJvb8cHmvmI9KbS/4irmP/AD4j+P8AmH+rVD/n4/wPp8/Ezwyuc6vb8HHWj/hZ3hjn/ib2/HB5r5fam0/+IqZj/wA+I/j/AJh/q1Q/5+P8D6h/4Wd4Y5/4m9vxweaP+FneGOf+Jvb8cHmvl6iq/wCIqZh/z4j+P+Yf6tUP+fj/AAPqH/hZ3hjn/ib2/BweaP8AhZ3hjn/ib2/Bwea+W6Kf/EVMw/58R/H/ADD/AFZof8/H+B9SH4n+FxnOsW/HB+ag/E/wuM/8Ti344PzV8st1oqn4pZkt8PH8f8xf6t4f/n4/wPqVvif4YXOdYt+OvzUf8LQ8LjP/ABOLfg4PzV8uwWst1PHDBHJNNIdqRxqWYn0AHWkuLaWzmeGeKSCeM4aORSrA+hB6Vf8AxE/M+Tn+rxttfW1/vF/q5hr8vtHf5H1Gfih4XGc6xbcdfm/zmk/4Wh4X5/4nNtx1+b/Oa+V2pKz/AOIp5h/z4j+P+ZX+rND/AJ+P8D6pPxQ8LjdnWbbj/b/zmg/FLwsuc6zbcdfn/wA5r5VptUvFLMHoqEfx/wAw/wBWsP8A8/H+B9WH4peFlznWbbjr8/8AnNDfFHwsuc6zbcdfnz/+uvlOin/xFLMP+fEfx/zD/Vmh/wA/H+B9WH4peFlznWbbjr8/+c0N8UvCy5zrNtx1+f8AzmvlOmtR/wARSzD/AJ8R/H/MP9WaH/Px/gfVrfFLwsu7Os23y9fnz/8AroPxS8LLuzrNt8vX5v8AOa+UaGo/4ilmH/PiP4/5j/1Zof8APx/gfVzfFPwqu7OtWvy9fnz/AProb4p+FV3Z1q1+Xr8+f/118n0U/wDiKWYf8+I/j/mH+rND/n4/wPq9vin4WXdnW7X5evzf5z+FDfFPwsu7Ot2vy9fmz/8Ar/Cvk2pbe3mvLiOC3hkuJpDhY41LMx9AByaqPifmMnaOHjd+v+ZP+reHSu6j/A+rW+KnhVd2dateOvzZ/wD1/hQ3xU8KANnWrX5evz5//XXyjd2s1jO0FzC9vOh+aOVCrA+hB5FQU5eJ2YxbjLDxTXr/AJguG6EldVH+B9at8VvCq7s63a/L1+bP/wCv8KG+K3hVd2dctfl6/Nn/APX+FfJVI1T/AMRQzD/nxH8f8x/6s0P+fj/A+tW+KvhVd2dbtfl6/Nn/APX+FDfFXwqu7Ot2vy9fmz/+v8K+SfarP9l3rWBvhZzmyB2m58tvLDem7GM1tHxMzKpfkw8XbXrt33Jlw5h471H+B9Wt8VPCihs65a/L1+b/ADn8KRvit4UXdnW7X5evzZ//AF/hXyWkbSMqqpZmOAqjJJ9Kv33hvV9Ogae60q+tYB1kmt3VOenJGKun4kZpVjKcMMmlu1fQmXD2Fg1GVV3fofUrfFbwmu7Ot2vy9cNn/wDX+FDfFfwmu7OuWvy9cNn/APX+FfI9MrFeJ2YS0VCP4/5mn+rWH/5+P8D66b4seE13f8Ty1+Xrh8//AK/wob4s+El3Z1y1+Xr8/wDnP4V8hUjVX/ETcw/58R/H/MX+rWH/AOfj/A+vm+LPhNd2ddtfl6/Nn/8AX+FDfFrwku/OvWny9cNn/wDX+FfH7U2j/iJ2P/58R/H/ADD/AFao/wDPx/gfYTfFrwku7OvWny9cPn/9f4UjfFzwiu/OvWny9fnz+Xr+FfHdNbrVf8RNx/8Az4j+If6tUf8An4/wPsZvi54QXfnXrT5euHz+Xr+FDfFzwgu7OvWny9cPn8vX8K+Qb7S73TPJN5Zz2olXfH58TJvH95cjke4qpWk/EnMabcZYeKfnf/MiPDmHkrqo/wAD7Jb4veD13516z+XriTP5ev4UjfF7weu/Ov2fy9cPn8vX8K+Naa1L/iJmP/58x/H/ADK/1ao/zv8AA+y2+L3g9d3/ABP7P5euHz+Xr+FDfF7wcu7/AIn9n8vXEmfy9fwr4zqzcaTf2llDezWVxFZznEVxJCyxv/usRg9O1aR8R8xmm44eLt66epEuHcPG16j/AAPsRvjB4OXdnX7M7euHz+Xr+FI3xg8HLuzr9n8vXEmfy9fwr4vb60nHrUf8RKx3/PmP4/5lf6t0f53+B9ot8YfBq7s+ILP5euHz+Xr+FI3xg8Gruz4gs/l64fP5ev4V8b/2PfNpx1AWVwbBTtN35TeUD/d34xn2zVNvrW0vEXMY25qEVfVb7Ga4fw72qP8AA+1G+MXg1d2fEFn8vJw+fy9fwpG+Mngxd2fEFn8vXD5/L1/CviqmVL8SMet6Mfx/zK/1doPab/A+2G+Mngxd2fENl8vX95n8vX8KG+Mngxd2fENl8vXEmfy9fwr4lpGo/wCIkY7/AJ8x/H/Mf+rlH+d/gfbbfGXwWu7PiGy+XriTP5ev4UjfGXwYu/PiKy+XriTP5Y6/hXxE1Nqv+IkY5/8ALmP4/wCZH+rtH+d/gfb7fGbwYm/PiKy+UZOHz+WOv4UN8ZvBaB8+IrL5Rk4kz+WOv4V8QGmN060f8RIx3/PmP4/5j/1do/zv8D7hb4zeClD58RWXyjJxJn8sdfwpG+M/gpQ+fEVl8oycSZ/LHX8K+HGptP8A4iNjv+fMfx/zD/V2j/O/wPuVvjR4JXfnxHY/KMnEmfyx1/ChvjR4JXfnxJY/KMnEmfyx1/CvhpulMan/AMRGx3/PmP4i/wBXaP8AO/wPudvjR4IQPnxJY/IMnEmfyx1/Clb40eCF358SWPyDJxJn8sdfwr4VpGqv+Ii43/nzH8Rf6vUf53+B91N8avBCb8+JLH5Bk4kz+WOv4UN8avBC78+JLH5Rk4kz+WOv4V8Jt0ptP/iImN/58x/H/MX+r9H+d/gfdrfGzwOokz4ksfkGTiTP5Y6/hQ3xs8Dx78+JbH5Bk4kz+WOv4V8H0jVX/ERMb/z5j+If6v0f53+B94t8bfA678+JbH5Bk4kz+WOv4UN8bfAyh8+JrH5Bk4kz+WOv4V8GU2n/AMRDxv8Az5j+If6v0f53+B96N8bvA0Ykz4msPkGTiTP5Y6/hQ3xv8DR78+JrD5Bk4kz+WOv4V8EtSU/+IhY3/nzH8Sf9X6X87/A+9ZPjf4Gj358T2HyLuOJM+vTHU8dBz+dD/HDwMvmZ8T2HyLuOJM8c9MdTx0HP5ivgem0/+IhY3/nzH8Q/sCl/O/wPvqT44eBU8zPiew+VdxxJnjnpjqeOg5/MUSfHDwJH5mfE9h8q7jiTPHPTHU8dBz+Yr4FplV/xEDGf8+o/j/mH+r9L+d/gffsnxy8Cx+ZnxRp+FXccSZ456Y6njoOfzFEnxy8CR+ZnxTp+FXcdsueOemOp46Dn8xX5/wBNqv8AiIGM/wCfUfx/zF/YFL+d/gfoDJ8cvAkfmZ8U6fhV3HbJnjnpjqeOg5/MUSfHPwGnmZ8U6fhV3HbLnjnpjqeOg5/MV+f1Mo/1/wAZ/wA+o/iH9gUv53+B+gj/AB08Bx+ZnxVp+EXcdsueOemOp46DJ/MUj/HTwHH5mfFWn/Iu44lzxz0x1PHQZP5ivz5prdav/X7Gf8+o/iL+waX87/A/Qh/jr4DjMmfFWn4Rdx2y5456Y6njoMn8xQ/x28BRmTPirT8Iu47Zc8c9MdTx0GT+Yr896bx6U/8AX7Gf8+o/iH9g0v53+B+hUnx28BRmTd4r0/CLuO2XPHPTHU8dBk/mKR/jt4Cj8zd4q0/Ea7jtlzxz0x1PHQZP5ivz0amt0p/6+4z/AJ9R/EP7Bpfzv8D9DX+PHgGPzN3irT/kXcdsueOemOp46DJ/MUS/HnwBH5mfFenfu13ttlzxz0x1PB4GT045FfnhTKf+vmM/59R/EX9g0v53+B+iMnx58AR+ZnxXp37td7bZc8c9MdTweBk9OORRJ8evAEfmZ8V6d+7Xe22Xdxz0x1PB4GT045Ffna1Np/6+Yz/n1H8Sf7CpfzP8D9FJPj14Aj8zd4r0792u9tsu7jnpjqeDwMnpxyKJfj38P4/Mz4s0792u9tsu7jnpjqeDwMnpxyK/Omkaq/17xf8Az6j+I/7Cpfzv8D9FpPj58P4/Mz4s0392u9tsu7jnpjqeDwMnpxyKJPj78P4/Mz4s0392u9tsu7jnpjqeDwMnpxyK/OemU/8AXrF/8+o/iH9hUv53+B+jcvx9+HsZk3eLNN/drvbbLu456Y6ng8DJ6cciiX4/fD2PzM+LNN/dpvbbLu456Y6ng8DJ6ccjP5xtScelH+veL/59R/En+w6X87/A/RyX4/fD2PzM+LdN/dpvbbLu456Y+8eDwMnpxyMknx/+HkfmZ8W6b+7Te22Xdxz0x948HgZPTjkZ/OCkaq/16xf/AD6j+If2HS/nf4H6QS/H/wCHkfmZ8W6b+7Te22Xdxz0x948HgZPTjkZJf2gPh5H5mfF2m/u03ttl3cc9MfePB4GT045Gfzcakp/68Yv/AJ9R/EX9h0v53+B9D/ti+OtA8b6r4ZOhavBqotYJ/O+zOHSPcybeR3O08Z7D158q+FPxY1j4S+Il1HTnae2cbbmweQiKdeOo7MMcNjiuKpGr5LE5rWxGOePj7s209PKx61LC06dBUHrHzP1C+H/xA0b4leHYdX0W4E8DfLJGfvxPgEow7EZFdR17V+Znwl+Ler/CTxHHqFgzT2bnF1Ys5VJ1/owzwa/Qr4efELR/iV4dg1fR7lJonAEsW4F4Hxko47Efr1r9pyLPaWa0uWelRbrv5o+Nx2AlhZXWsX1/Q6uikpa+tPJCiiigAooooAKKKKACiiigAooooAKKKKACqupf8g26/wCub/yNWqq6l/yDbr/rm/8AI1lU+CQ47o8d1b/U+DO37tf/AEMVj+PP+Rv1P/rp/QVr6t/qfBnb92v/AKGKx/Hn/I3an/10/oK/kfiz/csR/wBfKX/po/SMt/iw/wAMv/SjBprU6mtX4yfVCUjUtI1NAJRRRVAFFFFADKKKKAGtSUrUlWAjUlK1JQAUyn0ymgCkalpGpgNooopoaCkalpGqg6iUUUUDYyiiirJGUUUUAFI1LSNTQ+glFFFUCGtSUrUlAwplPplNADdKbTm6U2qQMRqbTmptMXQKKKKYxtbngbQk8SeKtP0+Xd5MrkybTglVBYjPbOMfjWHWz4N18eGfEtjqTqXSF/mUddpBU498E16+VuhHHUXif4fMub0urnNied0J+y+Kzt620Ox8V/EjUvDXiKbTNGS3sdNsZPLFssCkSYxu3ZGeTnpj+tbeveE9EvPFHhbVCsdhbaoFd7fyN6SSfIyoVHA3BiCcY4561g+JvDOj+KPEEuq2PibS7ayvD5kiXEu2WM4+bCHr68460vijx5pt14o8Nx2ZLaTo7oPO2kFwCu4gYzgBR9ea/XXiVSliHmcoypupD2SbT05t4pbR5dz5FUlLkWFTUuWXPpZ7dbrV3NPUND0jSfi5pw0+7jWc3SB9PitjGsI8vOQ33TnrgetR+KPh9a+KPGurJBr9umqyZmSx8pm4CgYZ84B9gCRTNYk09finYa9HrOmzWU9wuRHcAvGBGAS3YDI7nvUek65p8PxqvNQa+t0sjvxcmVRGcx4HzZx1rorfUJueFr0o8k8Raydkk18as/n28iIOulGrTm+aNPst09tv+D5nJeHvAcurQajd315HpOnWDeXPcyIZCHzjaFHU5x37jrS6/wCA10ux03UrDUk1TSr6XylulhMZR89ChOR0P5HpXb+EvGVrHaeJdMg1eDSL+a+muLW9mCmJgWHUsCP4e/ZhjpXP+Ltc1Oa30+31TxTY60wulkMFkiMkYHRy6qvPJG2vCq5XktHLlON5yf2k1o+a1neS0t2j53O6GKxs8Ryt2Xaz1Vt1p38/Kwvir4SxeE9Pubi58QWxlRd8Fs0YR5xxnAL8YJ7Z6VB8DR/xXkWRn/R5f5Cm/GbVLTVvF0c1lcxXcItY1LwSB1zubjIOO4qH4O6la6V40Se8uYrSAQSAyTyBFyQMDJOK5P8AYMPxNRpYSChThJK9209d7v7jZe3qZZOdaXNKSfS1tNtCez+H/wDwlUniTUP7ThsFs7yQMJ0+TaWJLFs8YGexzVTWvh7bWOi2mtWWtpqOkyTCGa4FsyNDk43bCSSB+B6etdDout6fD4T8dwve2yzXU8pgRpVDSA5wVGfm/Cs6z1axT4K3+ntdQC+e7Drbl18wjehztznHB59q754PKXT96EXKVOc+a7vzKTsrXtqtLGMa2KUtJPlUoxtZbNK72vozX+JXhbw7Y+GNFngvYLO4+ys0flWJBvztT5iR909/mz96sKH4X20P2C21jX4tL1S+AaGy+zNIfmOFywIAJPHP61o+Mruw8TeDPDtzbapYpNptttms55dspYBBtCYyeVPoMV1Gt+NrnxBFZXvh/wAW6do0LRgT2eoGNHQ9yNykk9vTjg8161XB5TjcZVr1qcWlCm4xi/iTS5nbnjqtt/kzihXxdGhGEJPeV2+nZbPff9Tz3Q/hXe6v4k1XRJrlbS7sY/M3bN6ycjbzkYBBBz+lW4/hVbXXiq30S18RW90zwvJJNBEHETqcFCA/X6kfStrwN4mt4fG3iK61LXLe68y18sX0oWBZiNoG1eOw7dcZrm/g3qVppXjRLi8uYrSAQSAyTyBVyQMDJOK8ang8lvhqXsr+0qSTbk7qKlonZ21WlztdbG2qzc7csU0kt215q+j6E0fwpivLPUVsPEFrfarp6lp7KOJtgxnIWQn5jx2GM8HFYWh+GtIvtPF3qniS30re5VYRA88nHdlUjaPQ966/4Z65p2m+MvE093fW9vBMkojkklVVfMmRtJPPHpVvwbrNrbeAbWDRtZ0vQtcWcm7mvtgd0y3QsDnjb2PQjitqGV5VipUqsYxjdTvHmbvytJWvJO7V38SJqYrFUlODbesbOyVrp36PS/kZFn8OLfw58QNGstTv4bjT7nbNby/Zy63PzACMrztz6kkYIrR8SeHLCx+KFrFoGrR6fqT3CJ9liscLaAxj5hn5Hz6D+9Vj4ieLtMm8WeDtRh1GHUYbVlaeaAjI+ZSSVHIOMnb1pmtyadD8WtP8Qx63ps1hcXCZEVwC8QEYBL9gMjqT3r06mGy7DqphcNCLSrQd76qLSu01Lo9N2cyqYio41ard3B6W0bT2at21MC98B6p4o8faxa3OpRym0Ie71KSIIoUKOdg4Bx2z2NVr34Z20+gXmq6BrsWupZc3Ma27Qsq9yASc8ZP0Bxmuus/FmjN4z8Z2NzqMUNlrCLHDfBgYwdhX7w4x8x5zjis3Rp9L+G3hPxCkmt2Oq6hqUfkwQ6dJ5oUYYBmPb72efTjOa43luVVOec0pRbq803PWLTfIkr6303TubrFYqPLGN00o2jbR3Sv00trtYx4/hhaR+HdK1q/8RQadZXqEt5luzOjfwqqhst3yeMYqh4p+HMvhrxBYafJqdq1pfKJIr+UmNAvct1x+Z6itrxrrFjd/CvwrZQXkE13A3723jkVnj+VvvKDkfjW/rXiHw9c654Ca9urS8sra2ZbhVZZFjcxqF3gZxhh39KwqZZlFSDpQUYyiqT5nJ6udlJPW1urtsaxxWLi1OTbTc1ay6XtbTc5W2+F+n6zY6jJoXiWHVruyTzHtzaPECBno5Jz0OMDHTpWrHj/hnuX1+2/+1BXdaf4ujtbrW01DxZo9zYzI4sLS2eMBE7bmAHzcgbcnPJFecR6xY/8ACj5dP+2Qfbvtm77N5i+Zt8wHO3Oce9erWwWXZdGcsPZSlSqpq+l01bRylv011OOnWxGIcVUu0pxa+d79F+Rn/BWZYviFYFrZ7gssihlQt5RKn5+O3bPbNema+114Msdch1bUZtcutfleDTrEhmRAchVy3yr99cgY6Dr28/8Ag34k0zRLrV7W+uv7NkvoPLgvsf6pue/bqDk8fLXbeFvEmm+GdFNr4q8R6VrcFvOklj9mc3MsZUkgkgZGO3pyM4wK14Ynh4ZVGk6iUpOb5m0lBtJWkrq91eza0ZOaRnLFuXK2lZWs7vro7aWe+x4drWiXvh7UZbDUIPs13GBvj3q2MgEcqSOhHevWfgVqS6J4U8V6kyb/ALLskI9QqsSP51xHxVMV14wur+HU7TU4bwiWN7V92xcYCOOzAD+vHStj4eaxY6f8PfGVtc3kEFxcQlYYZJFV5DsYYVScnkjpXyuS+zyzPqii/dgp2bae0XbbR3PVxvNisvjday5b2v3V/MteNfh+t98XLS0tF/0HV2W7DLwAhyZcY+jH/gQrqfixqlvq/wAM7w20UaW9rqItYtg6LH8vH45/Co/DPxG0q1+GsF/c3Fudf022ltIIpJQJWyVCkLnJGAmTj+E1xza5Z/8ACk1s2u4H1D+0PNNu0qmQjfncVznHvX2MqmX4ejiFQmv9ohKo/wC6tLR9buWh5EY16k6ftE/3clH13u/uSILf4SWtudOtda8SQ6Rq2oBTBY/ZWlOGOFDOCACTxz+tV9B+D99q/iDXNGnvI7K801PMy6b0lz93nI2qRg5wcZ6V6Pr3jy68Rw6ff+GvGemaJEYgLiz1IxI6N3I3IxJ7enHB5rB8C+LLSPxd4uuNU8Q21881qsUd9MEt1nKjHyrwPbjrjNcVTKsjjiKNKEbxb3ukmuVvfnbvfyRrHGY6VOcm9bbW1TuvJLbzZgW/wbtNU0ae/wBK8WWN7FZybLtnhaOOEAZZg5J3ADkHAB7GsjxR8NY9J8K2/iLStZi1vTJH8qR1gaJo2zgfKSTjIxzg8jjmtX4faxY2Pw18aWtzeQW91cRAQwyyKryna33VJyfwptvrFgvwJvdON5ANQa/Di1Mi+YV3J823OccHnFed9VymvQUo0owk6cpaSeklKySTfVLU6vaYynUac20pKOy1TWuy6eR2vxS8Labrtv4UfUtfg0NPsohj8yFpWkdgv8IIwo7sTgZFec3Xwd1iHx0nhqOSKV3i+0C7OVTyc43kdRyMY55/Ou38fWWg+Pl8ORxeKtKsZbG2VLgTzqF2NjO1gcbwVPynB5HSr7fFzQk+LiSm5U6XHY/2eL/BK+ZvDbv93I259eenNfQ5hgsqxuJdTF8sE5U0pKV3JW95NXskvkefh62Ko0+WjdtKTaa210tprftqeeX/AMLbKfRdUv8Aw/4lh16TSxm6t1tWgKrzllJJ3AYJ444PParuhfBKLVvCum69eeJbbSrK6RmdrmIKIm3bVUEuA2cH0/GtzxZ4l16HS9XFx8RtIv7CSNkitrSOGSacMMbGVUGzIP3snFYfjLWtPuvgr4U0+G9t5r2G4LS28cqs8Y/ecsoOR1HX1ryK2EyajUqSlR+GDdm7JvmSVrTk9vM7KdfGVIwiqnxSte17Kz3ukvwPMbuFbe6miSRZkjdlEi9GAOMj617B48tZL74N+AbeBDJPNMsaIOrMVYAfnXD6V8WPFWh6VFpljqvk2MKlUi+zwt8pJJGShPc967jVfF2l6f4B+HkqXcF3cabeRz3FpHKrSoq5Jyucg+mfavMyf6h7HExVRrmgr3SVvejtq721OvGfWFOm3FaS0s739176Kxlx/BK0Opx6FN4ttYvE7xbxpwtXZAdu7aZc4zjnpn2rD8L/AAputaj1u51W+j0HTtHdorq6ljMpEinlVUEZx9e4xnNeseJPGmoapqqX+gfEbR9N0ORFc29ysRni4+bajIWY98Eg84rk/CfiTTfE3gvxf4b1HXLa0v768a7i1C8xBFcEspyegXJTkdg3AOMV7tfK8mWJjSpx25rXaSnZXir87er6+6edTxeNdNzlLtfTWN3rpZL8y/4g0i10X9nqaGy1OHV7RrxXiuoUKblMg4ZTyrDnIPSsr9mHP/CYapjG77A2Pr5iVPr1xomi/A2fQLXXrHU9Siu1aVbeUYZi4Y+WDguoBHzAYOD9Kyf2edY07RfFGpyalf22nwyWJRZLqVY1LF14yxHNXKpRjnmB+FJQimk7pNX0vr+LDllLAV93eXbV7a2NHxJZ/EXWZbDRfGV9/Z+kandpbLN5Vq/7zkpxGQ3UeornLL4L3dz8TLnwi995awRGc332fIMe0ENs3dywX73BrK1zwK/huzfVIvE3h++khkVlh0+/82cksMFV2jp1/CvZ9c+I3h5vCF34rtdRtV8TXekpZC1WVPOjYscnYDu4ZienRRWdLC4THVKsswupU/e9+fM5QSd0rWW9raXCVatQhH6va0rrSNkpaWdtenyPJtK+FdtNpV5rWreIYdH0CO5e2tr1rZpmuGDEZVFbgHB7nofTNO1D4OzWvirw/psWrR3Wma4N1nqkUJwVxk5jLdQCOM9xz1A7bwF4/S4+Fdtoml+JLLwxr+nysQ2obFimjLM33nVh/F2Gcr0wazm8VXTfEfwg2veMtP177JM0kstskcdvbbhj/WhVD5AH0xSeX5P9XouMbufI201ZXa5k25X0X9267lfWcb7Sabta+luy0a0/X5GfD8BLW61i+0OPxfZNr8Cu6WS2zkMg+6XfOEYjBKgMRnvWr8JfA/h+88D+Ljq89sb+FHjuGmsfNfTdocb1b+InG7C4Py0mh+JNJh/aOv8AVJNTs00xvM23jToIjmEAYfOOvHWm+APEmjzXnxM0i41a0086w832S6uZQkD5Mozv6fxqfcZxXZg6OV08SpwpxXvVIWbbTSXuvV7vuY1p4qVJxlJ7RlstLvXZfM5PRfhTp+r2Gsaw/ieO38M6fMIRqf2GR2lYhTnyQdyj5gOTXIeLNEs9B1QQafq8Gt2ckSyx3UClODn5WU8qwx09xXpnw5XUfB730ek+O/D1u63IjuLS+n/0WZQoxJG5HzZyR8oX7vWuc+N154avfF4k8OfZzGIVF1JZptheXJJKdjxjJHB9+a+ex2Bwscu9vCEYTT1V7t3b295qy7Wv5no4fEVXinTcnKNtNPTfRav1POWptOam18Qj3wbpTGp7dKY1MljaRqWkamhDW6U2nN0ptWiBlI1LSNVIBtNp1Nq0A1qSlakpkjKbTqbVIAplPplWgGU2nU2qRAUyn0yrQDKa3WnU1utMgKZT6ZVgI1NbpTmprdKpANplPplUgEam05qbTJG0jUtI1WA2mU+mVQCNSUrUlUiBlNanU1qpANakpWpKogZTW606mtVgNau5+Enxb1f4R+JotRsJXksXYC8scjZcJyO/RhnII9PTNcM3avTfgf8ABDUvjBryKFkttAt5MXt8MDbxnYmerHgd8bgT2B9bLY4mWKgsHfnvpb+tu5zYh0lSl7b4ep98fD34gaV8SvC9rrekzb4ZlG+JiN8L45RwOhBrqKxPCPhXTvBfh+z0bS4Ft7K1jCIqgAn1Y46knknuSa2+Mmv6Vo+0VOPtrc1le21+p+bT5eZ8m3QdRRRW5AUUUUAFFFFABRRRQAUUUUAFFFFABVXUv+Qbdf8AXJ/5GrVMZBIrKwypGCD3qJR5otDPFdW/1Pgzt+7X/wBDFZHjz/kbtT4/5af0Fe5S6LYTLCGs4W8kYjyg+T6elNuPD+nXUzSy2MEkjHczNGCSfX6+9fjuccBVczoVKUa6jzShLb+WHL+O59Nhs4WHnGTheya37u584U1q+jv+EY0n/oHW3XP+qH59OtH/AAi+k/8AQOtuuf8AVDr6/WviP+IQ4j/oKX/gL/zPW/1mh/z7f3nzjTWr6Q/4RfSf+gdbdc/6sdfX60f8IvpP/QOtuuf9UOvr9fej/iEOI/6Cl/4C/wDMP9Zof8+39583UV9I/wDCL6T/ANA6265/1Q/Pp1o/4RfSf+gdbdc/6ofn060/+IQ4n/oKX/gL/wAw/wBZof8APt/efN1FfSH/AAi+k/8AQOtuuf8AVDr6/X3o/wCEX0n/AKB1t1z/AKodfX6+9P8A4hDiP+gpf+Av/MP9Zof8+39582UV9Kf8IvpP/QOtuuf9UOvr9aP+EX0n/oG23XP+qH+HWj/iEOI/6Cl/4C/8w/1mh/z7f3nzS1JX0v8A8IvpP/QOtuuf9UOvr9aP+EX0j/oG23XP+qHX1+vvT/4hFiP+gpf+Av8AzD/WaH/Pt/efM7Uc19L/APCL6R/0Dbbru/1S9fXp196X/hF9I/6Btt1z/ql6+vTrR/xCLEf9BS/8Bf8AmL/WaH/Pt/efM1Mr6c/4RfSP+gbbdc/6pevr060n/CK6P/0DbX1/1S9fXp196f8AxCPEf9BS/wDAX/mH+s0P+fb+8+ZKRq+nP+EV0f8A6Btr6/6pevr06+9H/CK6P/0DbX1/1S9fXp196f8AxCPEf9BS/wDAf+CH+s0f+fb+8+YaK+nv+EV0j/oG2vr/AKpevr060n/CK6P/ANAy165/1K9fXp196P8AiEmI/wCgpf8AgP8AwR/6zQ/59v7/APgHzFSNX09/wiuj/wDQMtfX/Ur19enX3o/4RXR/+gZaev8AqV6+vTr70f8AEJMR/wBBS/8AAX/mL/WaP/Pt/f8A8A+YKK+n/wDhFdH/AOgZa9c/6levr06+/tR/wiuj/wDQMteuf9SvX16dff2o/wCIS4j/AKCl/wCAv/Mr/WeH/Pt/f/wD5dor6i/4RXR/+gZadc/6levr06+9H/CK6Pn/AJBlp1z/AKlevr06+9V/xCXEf9BS+5k/6zR/59v7/wDgHy1RX1L/AMIno/8A0DLXrk/uV6+vTr7+1H/CJ6P/ANAy165/1K9fXp19/aj/AIhLiP8AoKX3Mf8ArND/AJ9v7/8AgHy1SNX1L/wimj/9Ay165/1K9fXp19/aj/hFNH/6Blr13H9yvX16dff2o/4hLiP+gpfcx/6zQ/59v7/+AfLNFfU//CJ6P/0DLTrk/uV6+vTr7+1J/wAIno3/AEC7Trk/uV6+vTr70/8AiE2I/wCgpfd/wQ/1mh/z7f3/APAPldqSvqr/AIRPR/8AoF2nXJ/cr19enX3o/wCET0f/AKBdp1yf3K9fXp196P8AiE2I/wCgpfd/wQ/1nh/z7f3/APAPlWmV9Wf8Ino3/QLtOuT+5Xr69Ovv7Uf8Ilo/P/EstOTuP7leT69OvTn2FP8A4hPiP+gpfcH+s8P+fb+//gHym3Sm19Xf8Ino/wD0DLQ85P7levr069OfYUf8Ilo/P/EstOTuP7leT69OvTn2FP8A4hPiP+gpfd/wQ/1nh/z7f3/8A+UGptfWP/CJaMc50y0OTk/uV6+vTr059hSf8IhovP8AxK7Q5OT+5Xk+vTr059hT/wCIT4j/AKCl9z/zD/WaH/Pt/f8A8A+T6K+sP+EQ0Xn/AIldocnJ/cryfXp16c+wo/4RDRef+JXaHJyf3K8n16denPsKP+IT1/8AoKX3Mf8ArND/AJ9v7/8AgHyZRX1n/wAIjo3P/ErtOTuP7leT69OvTn2FH/CI6Nz/AMSu05O4/uV5Pr069OfYU/8AiFOI/wCglfcxf6zQ/wCfb+//AIB8lN1or61/4RHRef8AiV2Zycn9wvJ7Hp16c+wo/wCER0Xn/iV2Zycn9wvJ7Hp16c+wp/8AEKcR/wBBS+5/5h/rNT/59P7/APgHyQ1JX1x/wiOi/N/xKrQ5OT+4Xk+vTr059h6Uf8Ijovzf8SqzOTk/uF5PYnjr059h6VX/ABCvEf8AQUvuf+Yf6zU/+fT+/wD4B8jNTa+u/wDhEdG+bOlWZJOT+4Xk+p468Dn2HpR/wiOjfN/xKrM5OT+4Xk+p468Dn2HpR/xCrEf9BS+5/wCYf6zQ/wCfT+//AIB8iU2vr3/hD9F+bOlWfJyf3C8nsTxyen5Cj/hD9FOc6VZnJyf3C8n1PHXp+Qp/8QrxG/1lfc/8w/1mh/z6f3/8A+QqK+vf+EP0U5zpVmcnJ/cLyfU8den5Ck/4Q/RPmzpVnycn9wvJ9Tx16fkKP+IV4j/oKX3P/MP9Zof8+n9//APkOmtX19/wh+ifNnSrPk5P7heT6njr0/IUf8Ifojbt2lWZycn9wvJ7E8den5Cj/iFeI/6Cl9z/AMw/1mp/8+n9/wDwD5Aoavr/AP4Q/ROc6VZ8nJ/cryfU8den5Cj/AIQ/RG3Z0qzOTk/uV5PqeOvT8hT/AOIWYj/oKX3P/MP9Zqf/AD7f3/8AAPj2ivsL/hENE+bOlWfJyf3C8n1PHXp+Qo/4RDRPmzpVnycn9wvJ9Tx16fkKr/iFmI/6Cl9z/wAw/wBZof8APp/f/wAA+O6K+w/+EO0PnOk2XJyf3C8n1PHXp+Qo/wCEO0PnOk2XJyf3C8n1PHXp+Qo/4hbiP+gpfc/8w/1mp/8APp/f/wAA+O2ptfY3/CH6Gc50myOTk5gTk+p469PyFH/CH6Gc50myOTk5gTk+p469PyFP/iFuI/6Cl9z/AMw/1mh/z6f3/wDAPjmkavsf/hD9DOc6TZHJycwJyfU8den5Cj/hDdDOc6TZHJ3HMC8n1PHJo/4hbiP+gpfc/wDMP9Zqf/Pp/f8A8A+NqK+yj4N0M5zpFkc8nMC8+545oPg3QznOkWRzycwLz7njmn/xC7Ef9BS+5/5h/rNT/wCfT+//AIB8a0nFfZZ8G6G2c6RYnPJzAvPueOaT/hDdCbP/ABKLE55OYF59CeOaP+IW4j/oKX3P/MP9Zof8+n9//APjXimcV9m/8IboTZ/4lFic8nMC8+hPHNH/AAhuhNn/AIlFic8nMC8+hPHNP/iFuI/6CV9z/wAw/wBZof8APp/f/wAA+LqRq+0v+EN0Js/8SexOeTm3Xn0J45oPg3QWyDo9ic8nNuvPpnjmq/4hfiP+gpfc/wDMX+s0P+fT+/8A4B8Vtik4r7VPg3Qm3Z0exO7k5gXn0zxzSHwboLbs6PYndyf9HXn0zxz/APWp/wDEMMR/0FL7n/mL/WWH/Pp/f/wD4nprda+2z4N0Fs50exOeTm3Xn0J45pD4M0Ft3/EmsTu5P+jpz6Z45p/8Qxr/APQSvuf+Yf6yw/59v7/+AfEbUlfbreDdBbOdGsTnk5t15x0zxzQfBegNuzo1ic8nNunPueOf/rU/+IY1/wDoJX3P/MP9ZYf8+39//APiCmtX3C3grQG3Z0axO45ObdeSOhPHNB8FaA2c6LYHd1zboc+meOar/iGVf/oJX3P/ADD/AFlh/wA+n9//AAD4dplfcp8F6A2c6LYHd1zboc+meOaD4K0Bs50WwO7k5t0OfTPHNL/iGVf/AKCV93/BF/rJD/n2/vPhlqbX3Q3grQGznRLA7uubdDnHTPHNH/CE+H2znRbA7uTm3Q59M8c1X/EM6/8A0Er7n/mL/WSH/Pt/efCtI1fdZ8E+H2znRbA7uubdDn68c0HwT4fbdnRNPO772bZDnHTPHNP/AIhnX3+sr7n/AJh/rJD/AJ9v7z4Splfd58E+H2znRNPO7rm2Q59M8c0N4J8PtnOh6ed33s2yHOOmeOaf/ENa/wD0Er7n/mL/AFjh/wA+39//AAD4OpGr7ybwT4fbdnQ9PO7ls2yHOOmeOaG8D+Hm3Z0PT23fezbIc46Z45qv+Ia1/wDoJX3P/Mf+skP+fb+8+Cmptfe7eB/Dzbs6Hp53fezbIc46Z45obwP4ebdnQ9PO7ls2yHOOmeOaf/ENq/8A0Er7n/mL/WOH/Pt/efBB6Uxq++W8D+Hm3Z0PTzu5bNshzjpnjmhvA/h5t2dD087uWzbIc46Z45p/8Q3r/wDQSvuf+Yf6xw/59v7z4Dam19/N4G8OsG3aHp7bvvZtkO768c0N4G8Otuzoentu+9m2Q7vTPHNH/ENq3/QQvu/4Iv8AWKH/AD7f3nwC3SmNX6At4F8Otu3aHp7bvvZtkO768c0N4F8Otu3aHp7bvvZtkO768c0/+Ib1v+ghfd/wQ/1jh/z7f3n5+UjV+gbeBfDrb92h6e2772bVDu+vHNK3gXw427Ohac2772bVDu+vHNP/AIhxW/6CF9wv9Yof8+395+fLdKbX6Dt4D8ONu3aFpzbvvZtUO768c0N4D8ONuzoWnNu+9m1Q7vrxzT/4hzW/6CF93/BF/rFD/n2/vPz1pGr9C28B+HG3btC05t33t1qh3fXjmhvAfhxt27QtObd97daod2OmeOaf/EOa3/QQvuD/AFih/wA+395+eVNr9D28B+HG3btB05t33s2qHdjpnjmhvAfhxt27QdObd97Nqh3Y6Z45p/8AEOq3/QQvu/4Iv9YYf8+395+dzUlfok3gLw227doOmtu+9m1Q7vrxzSN4B8Ntu3aBprbvvbrVDux0zxzVf8Q7rf8AQQvu/wCCL/WGH/Pt/efnXTa/RZvAPhtg+7QNNbd97Nqh3Y6Z45pW8A+Gm3btA05t33t1qh3fXjn8af8AxDut/wBBC+5h/rDH/n2/v/4B+dFMr9GG8A+Gm3btA01t3DbrVDu+vHP40N4B8NPu3aBprbuG3WqHd9eOfxp/8Q9rf9BC+5h/rBH/AJ9v7z85aZX6Ot4A8Mvu3aBprb+G3WqHd6Z45/Gh/AHhp9+7QNNbfw261Q7vTPHP41X/ABD2r/0EL7n/AJh/rBD/AJ9v7z84qZX6QN8P/DLbt3h/TW3cNutUO70zxz+NDfD/AMMtu3eH9Nbfw261Q7sdM8c/jT/4h7V/6CF9zD/WCH/Pt/efm5TW61+krfD/AMMPu3eH9Nbfw261Q7sdM8c/jQ/w+8MPu3eH9Nbfw260Q7vTPHP40/8AiH9X/oIX3Mn+3of8+395+bVMr9KG+H3hiTdu8P6a2/ht1oh3Y6Z45/Gkb4feGJN+7w9prb+G3WiHdjpnjn8af/EP6v8Az/X3P/MP7eh/z7f3n5rtTT0r9Km+HvhiTfu8PaW2/ht1pGd2OmeOfxob4e+GH37vD2mNv4bdaRndjpnjn8af/EP6v/P9fc/8xf29H+R/efmnTK/S9vh74Yffu8O6W2/ht1pGd2OmeOfxpG+HvhiTfu8O6W2/ht1pGd2OmeOfxp/6g1f+f6+5/wCYf29D+R/efmg1Nr9Mm+HnheTzN3h3S23jD7rSM7h6Hjn8aRvh54Xffu8PaW28YfdaRncPQ8cj6+tP/UGr/wA/19z/AMw/t6H/AD7f3n5mUjV+mjfDvwvJ5m/w9pbbxh91pGdw9DxyOvX1ob4d+F5DJv8ADult5g2vus4zuHoeOR16+tP/AFBq/wDP9fd/wQ/t6H8j+8/MmmV+nDfDvwvJv3+HdLbzBh91nGdw9DxyOvX1ob4d+F5N+/w7pbCQbX3WcZ3AdAeOR16+tP8A1Dq/8/19zD+3ofyP7z8xmpK/Tpvhz4XkL7vDulvvGH3WcZ3DsDxyOvX1pW+HPheTzN/h3S23jD7rOM7h6HjkdevrT/1Dq/8AP9fcyf7cj/z7/E/MGmtX6ft8OvC0hff4d0t94w+6zjO4dgeOR16+tDfDnwtJv3+HNLbzBtfdZxncB0B45HXr61X+odX/AJ/r7mH9uQ/59/ifl81JX6hN8OfC0hff4c0p94w+6zjO4dgeOR16+tDfDnwtIZN/hzSnEgw+6zjO4dgeOR16+tP/AFEq/wDP9fc/8yf7cj/z7/E/LqkNfTX7bXh3TdB1bwq2m6ZaWHnQ3HmPbxKhkw0eA2BzjJx/vGvMfgn8D9V+MGvbE32WiwZNzqDISuRj92vqxyO/A59Afj8Tk9ejmDy+n78lbbzSf6ns0sZCeHWInohPgl8DdV+MWuKqrJaaDA2LvUABxxnYmerHj1xnJ7A/oL4V8KaX4L0S20jSLWO0sLddqxoOvH3ie5PcnrSeFfCeleCtFt9J0ayisbKEYCRrjccfeY9ye5PJrb9ea/acjySllNK+9R7v9EfGY7HTxk+0Vsh1FFFfUHmBRRRQAUUUUAFFFFABRRRQAUUUUAFFFFABRRRQAUUUUAFFFFABRRRQAUUUUAFFFFABRRRQAUUUUAFFFFABRRRQAUUUUAFFFFABRRRQAUUUUAFFFFABRRRQAUUUUAFFFFABRRRQAUUUUAFFFFABRRRQAUUUUAFFFFABRRRQAUUUUAFFFFABRRRQAUUUUAFFFFABRRRQAUUUUAFFFFABRRRQAUUUUAFFFFABRRRQAUUUUAFFFFABRRRQAUUUUAFFFFABRRRQAUUUUAFJS0UAJRS0UAJRS0UAJRS0UAFFFFABSUtFACUUtFABRRRQAUUUUAFFFFABRRRQAUUUUAFFFFABRRRQAUUUUAFFFFABRRRQAUUUUAFFFFABRRRQAUUUUAFFFFABRRRQAUUUUAFFFFABRRRQAUUUUAeBfHz4L3vxg8eeE7aNha6XZwTPe3gGWCl0wij+8cNjJ9T2wfYPCXhXTPBOh22kaRapZ2NuuEjQepJJJ6kkknJ9a2tvze9HFedRwNClXniYx9+drv0SVjonXnOnGm37qH0UUV6JzhRRRQAUUUUAFFFFABRRRQAUUUUAFFFFAH//2Q=="/>
          <p:cNvSpPr>
            <a:spLocks noChangeAspect="1" noChangeArrowheads="1"/>
          </p:cNvSpPr>
          <p:nvPr/>
        </p:nvSpPr>
        <p:spPr bwMode="auto">
          <a:xfrm>
            <a:off x="428625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42BE9FDD-1A3F-EC1E-7977-7734D63F5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979155"/>
              </p:ext>
            </p:extLst>
          </p:nvPr>
        </p:nvGraphicFramePr>
        <p:xfrm>
          <a:off x="581025" y="1337557"/>
          <a:ext cx="112115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0F6144-5B5F-1C83-6823-978CEA28F3B9}"/>
              </a:ext>
            </a:extLst>
          </p:cNvPr>
          <p:cNvSpPr txBox="1"/>
          <p:nvPr/>
        </p:nvSpPr>
        <p:spPr>
          <a:xfrm>
            <a:off x="3290797" y="3181341"/>
            <a:ext cx="8337986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/>
              <a:t>Everyone </a:t>
            </a:r>
            <a:r>
              <a:rPr lang="en-US"/>
              <a:t>matters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The</a:t>
            </a:r>
            <a:r>
              <a:rPr lang="en-US" b="1"/>
              <a:t> “how</a:t>
            </a:r>
            <a:r>
              <a:rPr lang="en-US"/>
              <a:t>” of development cooperation matters</a:t>
            </a:r>
            <a:endParaRPr lang="it-IT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/>
              <a:t>Who</a:t>
            </a:r>
            <a:r>
              <a:rPr lang="en-US"/>
              <a:t> is sitting at the table matters</a:t>
            </a:r>
            <a:endParaRPr lang="it-IT">
              <a:cs typeface="Calibri" panose="020F0502020204030204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b="1"/>
              <a:t>In-country</a:t>
            </a:r>
            <a:r>
              <a:rPr lang="it-IT"/>
              <a:t> capacity matters </a:t>
            </a:r>
            <a:endParaRPr lang="it-IT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it-IT" b="1">
                <a:ea typeface="+mn-lt"/>
                <a:cs typeface="+mn-lt"/>
              </a:rPr>
              <a:t>Data</a:t>
            </a:r>
            <a:r>
              <a:rPr lang="it-IT">
                <a:ea typeface="+mn-lt"/>
                <a:cs typeface="+mn-lt"/>
              </a:rPr>
              <a:t> matters</a:t>
            </a:r>
          </a:p>
          <a:p>
            <a:pPr marL="342900" indent="-342900">
              <a:buAutoNum type="arabicPeriod"/>
            </a:pPr>
            <a:r>
              <a:rPr lang="it-IT">
                <a:ea typeface="+mn-lt"/>
                <a:cs typeface="+mn-lt"/>
              </a:rPr>
              <a:t>A</a:t>
            </a:r>
            <a:r>
              <a:rPr lang="it-IT" b="1">
                <a:ea typeface="+mn-lt"/>
                <a:cs typeface="+mn-lt"/>
              </a:rPr>
              <a:t> GPEDC </a:t>
            </a:r>
            <a:r>
              <a:rPr lang="it-IT">
                <a:ea typeface="+mn-lt"/>
                <a:cs typeface="+mn-lt"/>
              </a:rPr>
              <a:t>that matters…</a:t>
            </a:r>
            <a:endParaRPr lang="it-IT"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it-IT" sz="2000">
              <a:cs typeface="Calibri"/>
            </a:endParaRPr>
          </a:p>
          <a:p>
            <a:endParaRPr lang="it-IT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847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76eed7-2f0a-4ea1-8f12-6ca06f86ad77" xsi:nil="true"/>
    <lcf76f155ced4ddcb4097134ff3c332f xmlns="0b3415e6-abfa-41f5-8da0-f0a93d2cb34e">
      <Terms xmlns="http://schemas.microsoft.com/office/infopath/2007/PartnerControls"/>
    </lcf76f155ced4ddcb4097134ff3c332f>
    <SharedWithUsers xmlns="2b76eed7-2f0a-4ea1-8f12-6ca06f86ad77">
      <UserInfo>
        <DisplayName>BOEHLER Thomas, DCD/GPP</DisplayName>
        <AccountId>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47682C5A16345BA98EF06FEA4127A" ma:contentTypeVersion="16" ma:contentTypeDescription="Create a new document." ma:contentTypeScope="" ma:versionID="7b6a700ea7eaa8bba2cfc575de5dda1c">
  <xsd:schema xmlns:xsd="http://www.w3.org/2001/XMLSchema" xmlns:xs="http://www.w3.org/2001/XMLSchema" xmlns:p="http://schemas.microsoft.com/office/2006/metadata/properties" xmlns:ns2="0b3415e6-abfa-41f5-8da0-f0a93d2cb34e" xmlns:ns3="2b76eed7-2f0a-4ea1-8f12-6ca06f86ad77" targetNamespace="http://schemas.microsoft.com/office/2006/metadata/properties" ma:root="true" ma:fieldsID="c96338572ccdb22df003b929372db9eb" ns2:_="" ns3:_="">
    <xsd:import namespace="0b3415e6-abfa-41f5-8da0-f0a93d2cb34e"/>
    <xsd:import namespace="2b76eed7-2f0a-4ea1-8f12-6ca06f86a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415e6-abfa-41f5-8da0-f0a93d2cb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2addfa-c26d-4e3b-b240-f6c3bd3828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6eed7-2f0a-4ea1-8f12-6ca06f86a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291c2b-e5e3-4ffb-84d6-91da87e43887}" ma:internalName="TaxCatchAll" ma:showField="CatchAllData" ma:web="2b76eed7-2f0a-4ea1-8f12-6ca06f86ad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9DD7C-5B1A-4F76-B5AD-C819DE15E408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b76eed7-2f0a-4ea1-8f12-6ca06f86ad77"/>
    <ds:schemaRef ds:uri="0b3415e6-abfa-41f5-8da0-f0a93d2cb3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B44EB5-E131-4FC0-A1A2-F4303D0C7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66EB4-688B-4A19-A374-76732E194B5B}">
  <ds:schemaRefs>
    <ds:schemaRef ds:uri="0b3415e6-abfa-41f5-8da0-f0a93d2cb34e"/>
    <ds:schemaRef ds:uri="2b76eed7-2f0a-4ea1-8f12-6ca06f86ad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542</Words>
  <Application>Microsoft Office PowerPoint</Application>
  <PresentationFormat>Widescreen</PresentationFormat>
  <Paragraphs>55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 </vt:lpstr>
      <vt:lpstr>Arial Hebrew Scholar</vt:lpstr>
      <vt:lpstr>Calibri</vt:lpstr>
      <vt:lpstr>Calibri Light</vt:lpstr>
      <vt:lpstr>Wingdings,Sans-Serif</vt:lpstr>
      <vt:lpstr>Office Theme</vt:lpstr>
      <vt:lpstr>Personalizza struttura</vt:lpstr>
      <vt:lpstr>PowerPoint Presentation</vt:lpstr>
      <vt:lpstr>E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 Julia, DCD/GPP</dc:creator>
  <cp:lastModifiedBy>BOEHLER Thomas, DCD/GPP</cp:lastModifiedBy>
  <cp:revision>9</cp:revision>
  <dcterms:created xsi:type="dcterms:W3CDTF">2022-02-22T12:39:02Z</dcterms:created>
  <dcterms:modified xsi:type="dcterms:W3CDTF">2022-12-06T15:17:32Z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0x010100AA147682C5A16345BA98EF06FEA4127A</vt:lpwstr>
  </property>
  <property fmtid="{D5CDD505-2E9C-101B-9397-08002B2CF9AE}" pid="3" name="MediaServiceImageTags">
    <vt:lpwstr/>
  </property>
</Properties>
</file>